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1008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9429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01556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01428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779001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16845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06283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108563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860612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58619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150925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96704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23419B-5DB8-4F58-8A7B-F06490F066E9}" type="datetimeFigureOut">
              <a:rPr kumimoji="1" lang="ja-JP" altLang="en-US" smtClean="0"/>
              <a:t>2010/8/13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EF18ED-64CE-4482-B2A1-77C50D3269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35162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930226"/>
          </a:xfrm>
        </p:spPr>
        <p:txBody>
          <a:bodyPr>
            <a:noAutofit/>
          </a:bodyPr>
          <a:lstStyle/>
          <a:p>
            <a:pPr algn="l"/>
            <a:r>
              <a:rPr lang="ja-JP" altLang="en-US" sz="2400" b="1" dirty="0" smtClean="0"/>
              <a:t>顧客満足度のアンケート調査結果から、今回の新製品導入にあたり、改善すべき項目は、次の３項目となる。</a:t>
            </a:r>
            <a:r>
              <a:rPr lang="en-US" altLang="ja-JP" sz="2400" b="1" dirty="0" smtClean="0"/>
              <a:t/>
            </a:r>
            <a:br>
              <a:rPr lang="en-US" altLang="ja-JP" sz="2400" b="1" dirty="0" smtClean="0"/>
            </a:br>
            <a:r>
              <a:rPr lang="ja-JP" altLang="en-US" sz="2400" b="1" dirty="0" smtClean="0"/>
              <a:t>①デザインの改善（３製品全て）</a:t>
            </a:r>
            <a:r>
              <a:rPr lang="en-US" altLang="ja-JP" sz="2400" b="1" dirty="0" smtClean="0"/>
              <a:t/>
            </a:r>
            <a:br>
              <a:rPr lang="en-US" altLang="ja-JP" sz="2400" b="1" dirty="0" smtClean="0"/>
            </a:br>
            <a:r>
              <a:rPr lang="ja-JP" altLang="en-US" sz="2400" b="1" dirty="0" smtClean="0"/>
              <a:t>②味の見直し（スイート）</a:t>
            </a:r>
            <a:r>
              <a:rPr lang="en-US" altLang="ja-JP" sz="2400" b="1" dirty="0" smtClean="0"/>
              <a:t/>
            </a:r>
            <a:br>
              <a:rPr lang="en-US" altLang="ja-JP" sz="2400" b="1" dirty="0" smtClean="0"/>
            </a:br>
            <a:r>
              <a:rPr lang="ja-JP" altLang="en-US" sz="2400" b="1" dirty="0" smtClean="0"/>
              <a:t>③</a:t>
            </a:r>
            <a:r>
              <a:rPr lang="en-US" altLang="ja-JP" sz="2400" b="1" dirty="0" smtClean="0"/>
              <a:t>CM</a:t>
            </a:r>
            <a:r>
              <a:rPr lang="ja-JP" altLang="en-US" sz="2400" b="1" dirty="0" smtClean="0"/>
              <a:t>の変更（ビター）</a:t>
            </a:r>
            <a:endParaRPr kumimoji="1" lang="ja-JP" altLang="en-US" sz="2400" b="1" dirty="0"/>
          </a:p>
        </p:txBody>
      </p:sp>
      <p:sp>
        <p:nvSpPr>
          <p:cNvPr id="6" name="タイトル 3"/>
          <p:cNvSpPr txBox="1">
            <a:spLocks/>
          </p:cNvSpPr>
          <p:nvPr/>
        </p:nvSpPr>
        <p:spPr>
          <a:xfrm>
            <a:off x="803252" y="5085184"/>
            <a:ext cx="2016224" cy="130830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b="1" dirty="0" smtClean="0"/>
              <a:t>「スタンダード」は、デザインの顧客満足度が、他社製品に比べて低い。</a:t>
            </a:r>
            <a:endParaRPr lang="ja-JP" altLang="en-US" sz="1800" b="1" dirty="0"/>
          </a:p>
        </p:txBody>
      </p:sp>
      <p:sp>
        <p:nvSpPr>
          <p:cNvPr id="7" name="タイトル 3"/>
          <p:cNvSpPr txBox="1">
            <a:spLocks/>
          </p:cNvSpPr>
          <p:nvPr/>
        </p:nvSpPr>
        <p:spPr>
          <a:xfrm>
            <a:off x="3379804" y="5103654"/>
            <a:ext cx="2160240" cy="130830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b="1" dirty="0" smtClean="0"/>
              <a:t>「スイート」は、デザインと味の顧客満足度が、他社製品に比べて低い。</a:t>
            </a:r>
            <a:endParaRPr lang="ja-JP" altLang="en-US" sz="1800" b="1" dirty="0"/>
          </a:p>
        </p:txBody>
      </p:sp>
      <p:sp>
        <p:nvSpPr>
          <p:cNvPr id="8" name="タイトル 3"/>
          <p:cNvSpPr txBox="1">
            <a:spLocks/>
          </p:cNvSpPr>
          <p:nvPr/>
        </p:nvSpPr>
        <p:spPr>
          <a:xfrm>
            <a:off x="6012160" y="5112459"/>
            <a:ext cx="2160240" cy="1308302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b="1" dirty="0" smtClean="0"/>
              <a:t>「ビター」は、デザインと</a:t>
            </a:r>
            <a:r>
              <a:rPr lang="en-US" altLang="ja-JP" sz="1800" b="1" dirty="0" smtClean="0"/>
              <a:t>CM</a:t>
            </a:r>
            <a:r>
              <a:rPr lang="ja-JP" altLang="en-US" sz="1800" b="1" dirty="0" smtClean="0"/>
              <a:t>の顧客満足度が、他社製品に比べて低い。</a:t>
            </a:r>
            <a:endParaRPr lang="ja-JP" altLang="en-US" sz="1800" b="1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498" y="2420888"/>
            <a:ext cx="2149475" cy="2492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97829" y="2435127"/>
            <a:ext cx="2149475" cy="2479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40760" y="2436934"/>
            <a:ext cx="2149475" cy="2463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1207469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82</Words>
  <Application>Microsoft Office PowerPoint</Application>
  <PresentationFormat>画面に合わせる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顧客満足度のアンケート調査結果から、今回の新製品導入にあたり、改善すべき項目は、次の３項目となる。 ①デザインの改善（３製品全て） ②味の見直し（スイート） ③CMの変更（ビター）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顧客満足度のアンケート調査結果から、今回の新製品導入にあたり、改善すべき項目は、次の３項目となる。 ①デザインの改善（３製品全て） ②味の見直し（スイート） ③CMの変更（ビター）</dc:title>
  <dc:creator>Gihyo</dc:creator>
  <cp:lastModifiedBy>Gihyo</cp:lastModifiedBy>
  <cp:revision>2</cp:revision>
  <dcterms:created xsi:type="dcterms:W3CDTF">2010-08-13T09:36:33Z</dcterms:created>
  <dcterms:modified xsi:type="dcterms:W3CDTF">2010-08-13T09:50:08Z</dcterms:modified>
</cp:coreProperties>
</file>

<file path=docProps/thumbnail.jpeg>
</file>