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65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40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2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21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012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7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25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053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25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3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5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99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5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4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0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56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9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Photo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Album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2007-2012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58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　ベトナム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99003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2008</a:t>
            </a:r>
            <a:r>
              <a:rPr kumimoji="1" lang="ja-JP" altLang="en-US" dirty="0" smtClean="0"/>
              <a:t>　雲取山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996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306674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バリ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37238"/>
            <a:ext cx="4937125" cy="3323302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01" y="837489"/>
            <a:ext cx="4430399" cy="3322800"/>
          </a:xfrm>
        </p:spPr>
      </p:pic>
    </p:spTree>
    <p:extLst>
      <p:ext uri="{BB962C8B-B14F-4D97-AF65-F5344CB8AC3E}">
        <p14:creationId xmlns:p14="http://schemas.microsoft.com/office/powerpoint/2010/main" val="390205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京都・大阪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96" y="863835"/>
            <a:ext cx="2184387" cy="3275557"/>
          </a:xfrm>
        </p:spPr>
      </p:pic>
    </p:spTree>
    <p:extLst>
      <p:ext uri="{BB962C8B-B14F-4D97-AF65-F5344CB8AC3E}">
        <p14:creationId xmlns:p14="http://schemas.microsoft.com/office/powerpoint/2010/main" val="2068980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　伊豆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760821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593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96596846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</TotalTime>
  <Words>9</Words>
  <Application>Microsoft Office PowerPoint</Application>
  <PresentationFormat>ワイド画面</PresentationFormat>
  <Paragraphs>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Century Gothic</vt:lpstr>
      <vt:lpstr>Wingdings 3</vt:lpstr>
      <vt:lpstr>スライス</vt:lpstr>
      <vt:lpstr>Photo Album</vt:lpstr>
      <vt:lpstr>2007　ベトナム</vt:lpstr>
      <vt:lpstr>2008　雲取山</vt:lpstr>
      <vt:lpstr>2009　バリ</vt:lpstr>
      <vt:lpstr>2009　京都・大阪</vt:lpstr>
      <vt:lpstr>2010　伊豆</vt:lpstr>
      <vt:lpstr>2011　上海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Ken Ishikawa</dc:creator>
  <cp:lastModifiedBy>Ken Ishikawa</cp:lastModifiedBy>
  <cp:revision>4</cp:revision>
  <dcterms:created xsi:type="dcterms:W3CDTF">2013-01-09T02:01:46Z</dcterms:created>
  <dcterms:modified xsi:type="dcterms:W3CDTF">2013-01-09T02:15:26Z</dcterms:modified>
</cp:coreProperties>
</file>