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390" y="685800"/>
            <a:ext cx="8003084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390" y="3843868"/>
            <a:ext cx="6402467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AE4E-1C75-4A06-A206-61DD27AEE928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BFCA-8306-4997-A45B-077A1F25E27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30155" y="8467"/>
            <a:ext cx="3810992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9762" y="91546"/>
            <a:ext cx="6082239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7710" y="228600"/>
            <a:ext cx="495429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7748" y="32279"/>
            <a:ext cx="4854253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7470" y="609602"/>
            <a:ext cx="4344530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226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 (タイトル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AE4E-1C75-4A06-A206-61DD27AEE928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BFCA-8306-4997-A45B-077A1F25E27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1278949" y="2963333"/>
            <a:ext cx="913052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9209368" y="3190344"/>
            <a:ext cx="2982634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0294973" y="3285068"/>
            <a:ext cx="1897028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445823" y="3131080"/>
            <a:ext cx="1746177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921671" y="3683002"/>
            <a:ext cx="1270332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640" y="3843867"/>
            <a:ext cx="8306373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idx="13"/>
          </p:nvPr>
        </p:nvSpPr>
        <p:spPr>
          <a:xfrm>
            <a:off x="685979" y="533400"/>
            <a:ext cx="1082163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074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1006102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390" y="4114800"/>
            <a:ext cx="8538211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AE4E-1C75-4A06-A206-61DD27AEE928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BFCA-8306-4997-A45B-077A1F25E27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1278949" y="2963333"/>
            <a:ext cx="913052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9209368" y="3190344"/>
            <a:ext cx="2982634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0294973" y="3285068"/>
            <a:ext cx="1897028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0445823" y="3131080"/>
            <a:ext cx="1746177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0921671" y="3683002"/>
            <a:ext cx="1270332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6578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709" y="685800"/>
            <a:ext cx="9146383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391" y="4301068"/>
            <a:ext cx="8536623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AE4E-1C75-4A06-A206-61DD27AEE928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BFCA-8306-4997-A45B-077A1F25E27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589" y="3429000"/>
            <a:ext cx="8536623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1950" y="812222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88091" y="2768601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11278949" y="2963333"/>
            <a:ext cx="913052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9209368" y="3190344"/>
            <a:ext cx="2982634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10294973" y="3285068"/>
            <a:ext cx="1897028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10445823" y="3131080"/>
            <a:ext cx="1746177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0921671" y="3683002"/>
            <a:ext cx="1270332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544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390" y="3429000"/>
            <a:ext cx="8536623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389" y="5132981"/>
            <a:ext cx="8538213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AE4E-1C75-4A06-A206-61DD27AEE928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BFCA-8306-4997-A45B-077A1F25E27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8949" y="2963333"/>
            <a:ext cx="913052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9368" y="3190344"/>
            <a:ext cx="2982634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4973" y="3285068"/>
            <a:ext cx="1897028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5823" y="3131080"/>
            <a:ext cx="1746177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21671" y="3683002"/>
            <a:ext cx="1270332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5065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710" y="685800"/>
            <a:ext cx="9146382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390" y="4978400"/>
            <a:ext cx="8536624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AE4E-1C75-4A06-A206-61DD27AEE928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BFCA-8306-4997-A45B-077A1F25E27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391" y="3928534"/>
            <a:ext cx="8536624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 b="0" cap="all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1950" y="812222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88091" y="2768601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1278949" y="2963333"/>
            <a:ext cx="913052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9209368" y="3190344"/>
            <a:ext cx="2982634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0294973" y="3285068"/>
            <a:ext cx="1897028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0445823" y="3131080"/>
            <a:ext cx="1746177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0921671" y="3683002"/>
            <a:ext cx="1270332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5600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1006102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390" y="4766733"/>
            <a:ext cx="8536624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AE4E-1C75-4A06-A206-61DD27AEE928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BFCA-8306-4997-A45B-077A1F25E27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390" y="3928534"/>
            <a:ext cx="853662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 b="0" cap="all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8949" y="2963333"/>
            <a:ext cx="913052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9368" y="3190344"/>
            <a:ext cx="2982634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294973" y="3285068"/>
            <a:ext cx="1897028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445823" y="3131080"/>
            <a:ext cx="1746177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0921671" y="3683002"/>
            <a:ext cx="1270332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9615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AE4E-1C75-4A06-A206-61DD27AEE928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BFCA-8306-4997-A45B-077A1F25E27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8949" y="2963333"/>
            <a:ext cx="913052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9368" y="3190344"/>
            <a:ext cx="2982634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4973" y="3285068"/>
            <a:ext cx="1897028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5823" y="3131080"/>
            <a:ext cx="1746177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21671" y="3683002"/>
            <a:ext cx="1270332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64067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7474" y="685800"/>
            <a:ext cx="2057936" cy="4572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979" y="685800"/>
            <a:ext cx="7825238" cy="5308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AE4E-1C75-4A06-A206-61DD27AEE928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BFCA-8306-4997-A45B-077A1F25E27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8949" y="2963333"/>
            <a:ext cx="913052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9368" y="3190344"/>
            <a:ext cx="2982634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4973" y="3285068"/>
            <a:ext cx="1897028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5823" y="3131080"/>
            <a:ext cx="1746177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21671" y="3683002"/>
            <a:ext cx="1270332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600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AE4E-1C75-4A06-A206-61DD27AEE928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BFCA-8306-4997-A45B-077A1F25E27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8949" y="2963333"/>
            <a:ext cx="913052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9368" y="3190344"/>
            <a:ext cx="2982634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4973" y="3285068"/>
            <a:ext cx="1897028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5823" y="3131080"/>
            <a:ext cx="1746177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21671" y="3683002"/>
            <a:ext cx="1270332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1873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390" y="2006600"/>
            <a:ext cx="8536624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391" y="4495800"/>
            <a:ext cx="8536623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AE4E-1C75-4A06-A206-61DD27AEE928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BFCA-8306-4997-A45B-077A1F25E27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8949" y="2963333"/>
            <a:ext cx="913052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9368" y="3190344"/>
            <a:ext cx="2982634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4973" y="3285068"/>
            <a:ext cx="1897028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5823" y="3131080"/>
            <a:ext cx="1746177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21671" y="3683002"/>
            <a:ext cx="1270332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6147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390" y="685801"/>
            <a:ext cx="4938941" cy="361526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9647" y="685801"/>
            <a:ext cx="4935764" cy="361526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AE4E-1C75-4A06-A206-61DD27AEE928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BFCA-8306-4997-A45B-077A1F25E27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8949" y="2963333"/>
            <a:ext cx="913052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9368" y="3190344"/>
            <a:ext cx="2982634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294973" y="3285068"/>
            <a:ext cx="1897028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445823" y="3131080"/>
            <a:ext cx="1746177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921671" y="3683002"/>
            <a:ext cx="1270332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3879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334" y="685800"/>
            <a:ext cx="465099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390" y="1270529"/>
            <a:ext cx="4938941" cy="3030538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80650" y="685800"/>
            <a:ext cx="4666349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8058" y="1262062"/>
            <a:ext cx="4930472" cy="3030538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AE4E-1C75-4A06-A206-61DD27AEE928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BFCA-8306-4997-A45B-077A1F25E27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1278949" y="2963333"/>
            <a:ext cx="913052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9209368" y="3190344"/>
            <a:ext cx="2982634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294973" y="3285068"/>
            <a:ext cx="1897028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0445823" y="3131080"/>
            <a:ext cx="1746177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921671" y="3683002"/>
            <a:ext cx="1270332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918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AE4E-1C75-4A06-A206-61DD27AEE928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BFCA-8306-4997-A45B-077A1F25E27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1278949" y="2963333"/>
            <a:ext cx="913052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9209368" y="3190344"/>
            <a:ext cx="2982634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0294973" y="3285068"/>
            <a:ext cx="1897028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445823" y="3131080"/>
            <a:ext cx="1746177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921671" y="3683002"/>
            <a:ext cx="1270332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166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AE4E-1C75-4A06-A206-61DD27AEE928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BFCA-8306-4997-A45B-077A1F25E27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1278949" y="2963333"/>
            <a:ext cx="913052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9209368" y="3190344"/>
            <a:ext cx="2982634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10294973" y="3285068"/>
            <a:ext cx="1897028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0445823" y="3131080"/>
            <a:ext cx="1746177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921671" y="3683002"/>
            <a:ext cx="1270332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442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57" y="685800"/>
            <a:ext cx="3658553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391" y="685800"/>
            <a:ext cx="5945149" cy="5308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6857" y="2209800"/>
            <a:ext cx="3658553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AE4E-1C75-4A06-A206-61DD27AEE928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BFCA-8306-4997-A45B-077A1F25E27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8949" y="2963333"/>
            <a:ext cx="913052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9368" y="3190344"/>
            <a:ext cx="2982634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294973" y="3285068"/>
            <a:ext cx="1897028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445823" y="3131080"/>
            <a:ext cx="1746177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921671" y="3683002"/>
            <a:ext cx="1270332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311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042" y="1447800"/>
            <a:ext cx="6021368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4042" y="2777067"/>
            <a:ext cx="6022956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AE4E-1C75-4A06-A206-61DD27AEE928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BFCA-8306-4997-A45B-077A1F25E27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idx="1"/>
          </p:nvPr>
        </p:nvSpPr>
        <p:spPr>
          <a:xfrm>
            <a:off x="989269" y="914400"/>
            <a:ext cx="3281829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8949" y="2963333"/>
            <a:ext cx="913052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9368" y="3190344"/>
            <a:ext cx="2982634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294973" y="3285068"/>
            <a:ext cx="1897028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445823" y="3131080"/>
            <a:ext cx="1746177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921671" y="3683002"/>
            <a:ext cx="1270332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64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390" y="4487333"/>
            <a:ext cx="8536623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390" y="685801"/>
            <a:ext cx="8536623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6992" y="6172201"/>
            <a:ext cx="1600617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53CAE4E-1C75-4A06-A206-61DD27AEE928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390" y="6172201"/>
            <a:ext cx="7545765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5900" y="5578476"/>
            <a:ext cx="1142543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058BFCA-8306-4997-A45B-077A1F25E2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46798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Trebuchet M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kumimoji="1"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kumimoji="1"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kumimoji="1"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kumimoji="1"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Photo Album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2012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19725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　静岡・山梨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31" y="845171"/>
            <a:ext cx="4393276" cy="3295996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381" y="845171"/>
            <a:ext cx="4393276" cy="3295996"/>
          </a:xfrm>
        </p:spPr>
      </p:pic>
    </p:spTree>
    <p:extLst>
      <p:ext uri="{BB962C8B-B14F-4D97-AF65-F5344CB8AC3E}">
        <p14:creationId xmlns:p14="http://schemas.microsoft.com/office/powerpoint/2010/main" val="1355131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　桜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31" y="1028051"/>
            <a:ext cx="4393276" cy="2930236"/>
          </a:xfrm>
        </p:spPr>
      </p:pic>
      <p:pic>
        <p:nvPicPr>
          <p:cNvPr id="8" name="コンテンツ プレースホルダー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220" y="1028051"/>
            <a:ext cx="3907200" cy="2930400"/>
          </a:xfrm>
        </p:spPr>
      </p:pic>
    </p:spTree>
    <p:extLst>
      <p:ext uri="{BB962C8B-B14F-4D97-AF65-F5344CB8AC3E}">
        <p14:creationId xmlns:p14="http://schemas.microsoft.com/office/powerpoint/2010/main" val="2091134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　動物園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31" y="845171"/>
            <a:ext cx="4393276" cy="3295996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381" y="845171"/>
            <a:ext cx="4393276" cy="3295996"/>
          </a:xfrm>
        </p:spPr>
      </p:pic>
    </p:spTree>
    <p:extLst>
      <p:ext uri="{BB962C8B-B14F-4D97-AF65-F5344CB8AC3E}">
        <p14:creationId xmlns:p14="http://schemas.microsoft.com/office/powerpoint/2010/main" val="121340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　帰省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31" y="845171"/>
            <a:ext cx="4393276" cy="3295996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793" y="845171"/>
            <a:ext cx="2473199" cy="3297600"/>
          </a:xfrm>
        </p:spPr>
      </p:pic>
    </p:spTree>
    <p:extLst>
      <p:ext uri="{BB962C8B-B14F-4D97-AF65-F5344CB8AC3E}">
        <p14:creationId xmlns:p14="http://schemas.microsoft.com/office/powerpoint/2010/main" val="3202114816"/>
      </p:ext>
    </p:extLst>
  </p:cSld>
  <p:clrMapOvr>
    <a:masterClrMapping/>
  </p:clrMapOvr>
</p:sld>
</file>

<file path=ppt/theme/theme1.xml><?xml version="1.0" encoding="utf-8"?>
<a:theme xmlns:a="http://schemas.openxmlformats.org/drawingml/2006/main" name="スライス">
  <a:themeElements>
    <a:clrScheme name="Slice HD-RCA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 HD-RCA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Slice HD-RC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4C90B2D-6D41-4755-90A4-ED86E7EA9F0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43</TotalTime>
  <Words>7</Words>
  <Application>Microsoft Office PowerPoint</Application>
  <PresentationFormat>ワイド画面</PresentationFormat>
  <Paragraphs>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Lucida Grande</vt:lpstr>
      <vt:lpstr>Arial</vt:lpstr>
      <vt:lpstr>Century Gothic</vt:lpstr>
      <vt:lpstr>Trebuchet MS</vt:lpstr>
      <vt:lpstr>スライス</vt:lpstr>
      <vt:lpstr>Photo Album</vt:lpstr>
      <vt:lpstr>2012　静岡・山梨</vt:lpstr>
      <vt:lpstr>2012　桜</vt:lpstr>
      <vt:lpstr>2012　動物園</vt:lpstr>
      <vt:lpstr>2012　帰省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</cp:revision>
  <dcterms:created xsi:type="dcterms:W3CDTF">2012-10-29T07:06:01Z</dcterms:created>
  <dcterms:modified xsi:type="dcterms:W3CDTF">2013-01-09T02:18:51Z</dcterms:modified>
</cp:coreProperties>
</file>