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7" r:id="rId2"/>
    <p:sldId id="258" r:id="rId3"/>
    <p:sldId id="265" r:id="rId4"/>
    <p:sldId id="260" r:id="rId5"/>
    <p:sldId id="259" r:id="rId6"/>
    <p:sldId id="266" r:id="rId7"/>
    <p:sldId id="261" r:id="rId8"/>
    <p:sldId id="262" r:id="rId9"/>
    <p:sldId id="267" r:id="rId10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6" autoAdjust="0"/>
    <p:restoredTop sz="94660"/>
  </p:normalViewPr>
  <p:slideViewPr>
    <p:cSldViewPr snapToGrid="0">
      <p:cViewPr varScale="1">
        <p:scale>
          <a:sx n="61" d="100"/>
          <a:sy n="61" d="100"/>
        </p:scale>
        <p:origin x="60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84070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1423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32102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701228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72770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78250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80530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42548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31356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6527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0992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53503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93126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4291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39459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5808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15643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229595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20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8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6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4pPr>
      <a:lvl5pPr marL="21145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Photo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Album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2007-2012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665846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2007</a:t>
            </a:r>
            <a:r>
              <a:rPr kumimoji="1" lang="ja-JP" altLang="en-US" dirty="0" smtClean="0"/>
              <a:t>　ベトナム</a:t>
            </a:r>
            <a:endParaRPr kumimoji="1" lang="ja-JP" altLang="en-US" dirty="0"/>
          </a:p>
        </p:txBody>
      </p:sp>
      <p:pic>
        <p:nvPicPr>
          <p:cNvPr id="5" name="コンテンツ プレースホルダー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538" y="685800"/>
            <a:ext cx="4819650" cy="3614738"/>
          </a:xfrm>
        </p:spPr>
      </p:pic>
      <p:pic>
        <p:nvPicPr>
          <p:cNvPr id="6" name="コンテンツ プレースホルダー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1" y="685800"/>
            <a:ext cx="4819650" cy="3614738"/>
          </a:xfrm>
        </p:spPr>
      </p:pic>
    </p:spTree>
    <p:extLst>
      <p:ext uri="{BB962C8B-B14F-4D97-AF65-F5344CB8AC3E}">
        <p14:creationId xmlns:p14="http://schemas.microsoft.com/office/powerpoint/2010/main" val="29900321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2008</a:t>
            </a:r>
            <a:r>
              <a:rPr kumimoji="1" lang="ja-JP" altLang="en-US" dirty="0" smtClean="0"/>
              <a:t>　雲取山</a:t>
            </a:r>
            <a:endParaRPr kumimoji="1" lang="ja-JP" altLang="en-US" dirty="0"/>
          </a:p>
        </p:txBody>
      </p:sp>
      <p:pic>
        <p:nvPicPr>
          <p:cNvPr id="6" name="コンテンツ プレースホルダー 5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2" y="846947"/>
            <a:ext cx="4937125" cy="3292445"/>
          </a:xfrm>
        </p:spPr>
      </p:pic>
      <p:pic>
        <p:nvPicPr>
          <p:cNvPr id="7" name="コンテンツ プレースホルダー 6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8996" y="845391"/>
            <a:ext cx="2470500" cy="3294000"/>
          </a:xfrm>
        </p:spPr>
      </p:pic>
    </p:spTree>
    <p:extLst>
      <p:ext uri="{BB962C8B-B14F-4D97-AF65-F5344CB8AC3E}">
        <p14:creationId xmlns:p14="http://schemas.microsoft.com/office/powerpoint/2010/main" val="30667464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2009</a:t>
            </a:r>
            <a:r>
              <a:rPr kumimoji="1" lang="ja-JP" altLang="en-US" dirty="0" smtClean="0"/>
              <a:t>　バリ</a:t>
            </a:r>
            <a:endParaRPr kumimoji="1" lang="ja-JP" altLang="en-US" dirty="0"/>
          </a:p>
        </p:txBody>
      </p:sp>
      <p:pic>
        <p:nvPicPr>
          <p:cNvPr id="5" name="コンテンツ プレースホルダー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2" y="837238"/>
            <a:ext cx="4937125" cy="3323302"/>
          </a:xfrm>
        </p:spPr>
      </p:pic>
      <p:pic>
        <p:nvPicPr>
          <p:cNvPr id="6" name="コンテンツ プレースホルダー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4701" y="837489"/>
            <a:ext cx="4430399" cy="3322800"/>
          </a:xfrm>
        </p:spPr>
      </p:pic>
    </p:spTree>
    <p:extLst>
      <p:ext uri="{BB962C8B-B14F-4D97-AF65-F5344CB8AC3E}">
        <p14:creationId xmlns:p14="http://schemas.microsoft.com/office/powerpoint/2010/main" val="39020572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2009</a:t>
            </a:r>
            <a:r>
              <a:rPr kumimoji="1" lang="ja-JP" altLang="en-US" dirty="0" smtClean="0"/>
              <a:t>　京都・大阪</a:t>
            </a:r>
            <a:endParaRPr kumimoji="1" lang="ja-JP" altLang="en-US" dirty="0"/>
          </a:p>
        </p:txBody>
      </p:sp>
      <p:pic>
        <p:nvPicPr>
          <p:cNvPr id="5" name="コンテンツ プレースホルダー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2" y="846947"/>
            <a:ext cx="4937125" cy="3292445"/>
          </a:xfrm>
        </p:spPr>
      </p:pic>
      <p:pic>
        <p:nvPicPr>
          <p:cNvPr id="6" name="コンテンツ プレースホルダー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2196" y="863835"/>
            <a:ext cx="2184387" cy="3275557"/>
          </a:xfrm>
        </p:spPr>
      </p:pic>
    </p:spTree>
    <p:extLst>
      <p:ext uri="{BB962C8B-B14F-4D97-AF65-F5344CB8AC3E}">
        <p14:creationId xmlns:p14="http://schemas.microsoft.com/office/powerpoint/2010/main" val="20689803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2009</a:t>
            </a:r>
            <a:r>
              <a:rPr kumimoji="1" lang="ja-JP" altLang="en-US" dirty="0" smtClean="0"/>
              <a:t>　京都・大阪</a:t>
            </a:r>
            <a:endParaRPr kumimoji="1" lang="ja-JP" altLang="en-US" dirty="0"/>
          </a:p>
        </p:txBody>
      </p:sp>
      <p:pic>
        <p:nvPicPr>
          <p:cNvPr id="5" name="コンテンツ プレースホルダー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2" y="846947"/>
            <a:ext cx="4937125" cy="3292445"/>
          </a:xfrm>
        </p:spPr>
      </p:pic>
      <p:pic>
        <p:nvPicPr>
          <p:cNvPr id="6" name="コンテンツ プレースホルダー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2196" y="863835"/>
            <a:ext cx="2184387" cy="3275557"/>
          </a:xfrm>
        </p:spPr>
      </p:pic>
    </p:spTree>
    <p:extLst>
      <p:ext uri="{BB962C8B-B14F-4D97-AF65-F5344CB8AC3E}">
        <p14:creationId xmlns:p14="http://schemas.microsoft.com/office/powerpoint/2010/main" val="4013682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2010</a:t>
            </a:r>
            <a:r>
              <a:rPr kumimoji="1" lang="ja-JP" altLang="en-US" dirty="0" smtClean="0"/>
              <a:t>　伊豆</a:t>
            </a:r>
            <a:endParaRPr kumimoji="1" lang="ja-JP" altLang="en-US" dirty="0"/>
          </a:p>
        </p:txBody>
      </p:sp>
      <p:pic>
        <p:nvPicPr>
          <p:cNvPr id="5" name="コンテンツ プレースホルダー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538" y="685800"/>
            <a:ext cx="4819650" cy="3614738"/>
          </a:xfrm>
        </p:spPr>
      </p:pic>
      <p:pic>
        <p:nvPicPr>
          <p:cNvPr id="6" name="コンテンツ プレースホルダー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1" y="685800"/>
            <a:ext cx="4819650" cy="3614738"/>
          </a:xfrm>
        </p:spPr>
      </p:pic>
    </p:spTree>
    <p:extLst>
      <p:ext uri="{BB962C8B-B14F-4D97-AF65-F5344CB8AC3E}">
        <p14:creationId xmlns:p14="http://schemas.microsoft.com/office/powerpoint/2010/main" val="27608217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2011</a:t>
            </a:r>
            <a:r>
              <a:rPr kumimoji="1" lang="ja-JP" altLang="en-US" dirty="0" smtClean="0"/>
              <a:t>　上海</a:t>
            </a:r>
            <a:endParaRPr kumimoji="1" lang="ja-JP" altLang="en-US" dirty="0"/>
          </a:p>
        </p:txBody>
      </p:sp>
      <p:pic>
        <p:nvPicPr>
          <p:cNvPr id="5" name="コンテンツ プレースホルダー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2" y="846947"/>
            <a:ext cx="4937125" cy="3292445"/>
          </a:xfrm>
        </p:spPr>
      </p:pic>
      <p:pic>
        <p:nvPicPr>
          <p:cNvPr id="6" name="コンテンツ プレースホルダー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3593" y="845391"/>
            <a:ext cx="2470500" cy="3294000"/>
          </a:xfrm>
        </p:spPr>
      </p:pic>
    </p:spTree>
    <p:extLst>
      <p:ext uri="{BB962C8B-B14F-4D97-AF65-F5344CB8AC3E}">
        <p14:creationId xmlns:p14="http://schemas.microsoft.com/office/powerpoint/2010/main" val="965968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2012</a:t>
            </a:r>
            <a:r>
              <a:rPr kumimoji="1" lang="ja-JP" altLang="en-US" dirty="0" smtClean="0"/>
              <a:t>　静岡・山梨</a:t>
            </a:r>
            <a:endParaRPr kumimoji="1" lang="ja-JP" altLang="en-US" dirty="0"/>
          </a:p>
        </p:txBody>
      </p:sp>
      <p:pic>
        <p:nvPicPr>
          <p:cNvPr id="5" name="コンテンツ プレースホルダー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931" y="845171"/>
            <a:ext cx="4393276" cy="3295996"/>
          </a:xfrm>
        </p:spPr>
      </p:pic>
      <p:pic>
        <p:nvPicPr>
          <p:cNvPr id="6" name="コンテンツ プレースホルダー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1381" y="845171"/>
            <a:ext cx="4393276" cy="3295996"/>
          </a:xfrm>
        </p:spPr>
      </p:pic>
    </p:spTree>
    <p:extLst>
      <p:ext uri="{BB962C8B-B14F-4D97-AF65-F5344CB8AC3E}">
        <p14:creationId xmlns:p14="http://schemas.microsoft.com/office/powerpoint/2010/main" val="1403848931"/>
      </p:ext>
    </p:extLst>
  </p:cSld>
  <p:clrMapOvr>
    <a:masterClrMapping/>
  </p:clrMapOvr>
</p:sld>
</file>

<file path=ppt/theme/theme1.xml><?xml version="1.0" encoding="utf-8"?>
<a:theme xmlns:a="http://schemas.openxmlformats.org/drawingml/2006/main" name="スライス">
  <a:themeElements>
    <a:clrScheme name="スライス">
      <a:dk1>
        <a:sysClr val="windowText" lastClr="000000"/>
      </a:dk1>
      <a:lt1>
        <a:sysClr val="window" lastClr="FFFFFF"/>
      </a:lt1>
      <a:dk2>
        <a:srgbClr val="D06F1E"/>
      </a:dk2>
      <a:lt2>
        <a:srgbClr val="F0BE21"/>
      </a:lt2>
      <a:accent1>
        <a:srgbClr val="760603"/>
      </a:accent1>
      <a:accent2>
        <a:srgbClr val="9F761A"/>
      </a:accent2>
      <a:accent3>
        <a:srgbClr val="92A200"/>
      </a:accent3>
      <a:accent4>
        <a:srgbClr val="4AA157"/>
      </a:accent4>
      <a:accent5>
        <a:srgbClr val="46788D"/>
      </a:accent5>
      <a:accent6>
        <a:srgbClr val="A848A8"/>
      </a:accent6>
      <a:hlink>
        <a:srgbClr val="460402"/>
      </a:hlink>
      <a:folHlink>
        <a:srgbClr val="991111"/>
      </a:folHlink>
    </a:clrScheme>
    <a:fontScheme name="スライス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スライス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62000"/>
                <a:satMod val="200000"/>
                <a:lumMod val="124000"/>
              </a:schemeClr>
            </a:gs>
            <a:gs pos="100000">
              <a:schemeClr val="phClr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2000"/>
                <a:hueMod val="22000"/>
                <a:satMod val="220000"/>
                <a:lumMod val="6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282EB108-EDE6-4B8E-957B-D4A69BF580E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19</TotalTime>
  <Words>11</Words>
  <Application>Microsoft Office PowerPoint</Application>
  <PresentationFormat>ワイド画面</PresentationFormat>
  <Paragraphs>10</Paragraphs>
  <Slides>9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3" baseType="lpstr">
      <vt:lpstr>メイリオ</vt:lpstr>
      <vt:lpstr>Century Gothic</vt:lpstr>
      <vt:lpstr>Wingdings 3</vt:lpstr>
      <vt:lpstr>スライス</vt:lpstr>
      <vt:lpstr>Photo Album</vt:lpstr>
      <vt:lpstr>2007　ベトナム</vt:lpstr>
      <vt:lpstr>2008　雲取山</vt:lpstr>
      <vt:lpstr>2009　バリ</vt:lpstr>
      <vt:lpstr>2009　京都・大阪</vt:lpstr>
      <vt:lpstr>2009　京都・大阪</vt:lpstr>
      <vt:lpstr>2010　伊豆</vt:lpstr>
      <vt:lpstr>2011　上海</vt:lpstr>
      <vt:lpstr>2012　静岡・山梨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Album</dc:title>
  <dc:creator>Ken Ishikawa</dc:creator>
  <cp:lastModifiedBy>Ken Ishikawa</cp:lastModifiedBy>
  <cp:revision>5</cp:revision>
  <dcterms:created xsi:type="dcterms:W3CDTF">2013-01-09T02:01:46Z</dcterms:created>
  <dcterms:modified xsi:type="dcterms:W3CDTF">2013-01-09T02:21:29Z</dcterms:modified>
</cp:coreProperties>
</file>