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0"/>
  </p:notesMasterIdLst>
  <p:sldIdLst>
    <p:sldId id="257" r:id="rId2"/>
    <p:sldId id="258" r:id="rId3"/>
    <p:sldId id="265" r:id="rId4"/>
    <p:sldId id="260" r:id="rId5"/>
    <p:sldId id="259" r:id="rId6"/>
    <p:sldId id="261" r:id="rId7"/>
    <p:sldId id="262" r:id="rId8"/>
    <p:sldId id="267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9B665-AF9E-49AA-89E4-ADAD9597110F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B9691-B73A-43A6-8AD7-7FD72935B4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654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B9691-B73A-43A6-8AD7-7FD72935B42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308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2CED-C473-4815-BA65-71BC437E62F1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40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1297-425F-41DC-8708-445EC9F055DD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42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0562-DE42-4BD5-B586-EB6D82A6FE42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21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6971E-9BD5-4776-87EE-8F62397E4592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012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D648-CEE2-4CBF-96C9-C9253FFD56EC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27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A2894-461A-4C94-89C6-4CAA02FD9BA0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825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24A4-20F3-45B5-B54C-14F5D90ED9F6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053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45C39-79BC-4B7A-B442-D3B78097EBA7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25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6FEB-E2BC-438A-8DBB-ABCDD1FCF209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13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F7F19-6495-4F83-8156-461913CC8B36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5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0FAD-2A26-4CBE-9D16-EB2F5994CAD0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99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2A7C-24C3-45C4-B143-218DEB9B5A37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5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B8F-4C5F-431A-868C-1ED8B99FAD11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31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2431-8A7A-46FE-A98A-A49EEB18F84B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2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5E77-E543-4909-893F-83CBA401DFDE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4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C062-75C4-4310-9A41-F0A73CDA11EA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0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05F8-B42C-45C3-8EF1-96227DD2839D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56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B9DB435-7081-4DC6-9A8D-C477BD0043FE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95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Photo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Album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2007-2012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58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　ベトナム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6262B-2B1D-4785-8F66-33567DF3A2F7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03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2008</a:t>
            </a:r>
            <a:r>
              <a:rPr kumimoji="1" lang="ja-JP" altLang="en-US" dirty="0" smtClean="0"/>
              <a:t>　雲取山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996" y="845391"/>
            <a:ext cx="2470500" cy="3294000"/>
          </a:xfrm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CF311-E2AF-47CC-ABFA-19CFE9FAD6FF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74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バリ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37238"/>
            <a:ext cx="4937125" cy="3323302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01" y="837489"/>
            <a:ext cx="4430399" cy="3322800"/>
          </a:xfr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0169-7A32-4098-88CB-593DCE6A788A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05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京都・大阪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96" y="863835"/>
            <a:ext cx="2184387" cy="3275557"/>
          </a:xfr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8F88-3092-44CF-BFAE-BF059734C323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980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　伊豆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93E-5B15-46D9-A784-2B27D77BE988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821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　上海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593" y="845391"/>
            <a:ext cx="2470500" cy="3294000"/>
          </a:xfr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5D7D-6F1A-436E-9125-1DBC7598431C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96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　静岡・山梨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31" y="845171"/>
            <a:ext cx="4393276" cy="3295996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381" y="845171"/>
            <a:ext cx="4393276" cy="3295996"/>
          </a:xfr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8D62-53FF-4EDC-8734-D37470C662AC}" type="datetime1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PHOTO ALBUM 2007-2012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848931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</TotalTime>
  <Words>46</Words>
  <Application>Microsoft Office PowerPoint</Application>
  <PresentationFormat>ワイド画面</PresentationFormat>
  <Paragraphs>31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ＭＳ Ｐゴシック</vt:lpstr>
      <vt:lpstr>メイリオ</vt:lpstr>
      <vt:lpstr>Calibri</vt:lpstr>
      <vt:lpstr>Century Gothic</vt:lpstr>
      <vt:lpstr>Wingdings 3</vt:lpstr>
      <vt:lpstr>スライス</vt:lpstr>
      <vt:lpstr>Photo Album</vt:lpstr>
      <vt:lpstr>2007　ベトナム</vt:lpstr>
      <vt:lpstr>2008　雲取山</vt:lpstr>
      <vt:lpstr>2009　バリ</vt:lpstr>
      <vt:lpstr>2009　京都・大阪</vt:lpstr>
      <vt:lpstr>2010　伊豆</vt:lpstr>
      <vt:lpstr>2011　上海</vt:lpstr>
      <vt:lpstr>2012　静岡・山梨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Ken Ishikawa</dc:creator>
  <cp:lastModifiedBy>Ken Ishikawa</cp:lastModifiedBy>
  <cp:revision>7</cp:revision>
  <dcterms:created xsi:type="dcterms:W3CDTF">2013-01-09T02:01:46Z</dcterms:created>
  <dcterms:modified xsi:type="dcterms:W3CDTF">2013-01-09T02:28:09Z</dcterms:modified>
</cp:coreProperties>
</file>