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5" r:id="rId1"/>
  </p:sldMasterIdLst>
  <p:sldIdLst>
    <p:sldId id="256" r:id="rId2"/>
    <p:sldId id="259" r:id="rId3"/>
    <p:sldId id="257" r:id="rId4"/>
    <p:sldId id="258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30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0731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0845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6648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340553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36752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13539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43128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68267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53818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画像2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図プレースホルダー 6"/>
          <p:cNvSpPr>
            <a:spLocks noGrp="1"/>
          </p:cNvSpPr>
          <p:nvPr>
            <p:ph type="pic" sz="quarter" idx="13"/>
          </p:nvPr>
        </p:nvSpPr>
        <p:spPr>
          <a:xfrm>
            <a:off x="646113" y="2185988"/>
            <a:ext cx="3971925" cy="2665412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8" name="図プレースホルダー 6"/>
          <p:cNvSpPr>
            <a:spLocks noGrp="1"/>
          </p:cNvSpPr>
          <p:nvPr>
            <p:ph type="pic" sz="quarter" idx="14"/>
          </p:nvPr>
        </p:nvSpPr>
        <p:spPr>
          <a:xfrm>
            <a:off x="6078909" y="3377697"/>
            <a:ext cx="3971925" cy="2665412"/>
          </a:xfrm>
        </p:spPr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5936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2228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27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0128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4106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1921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2400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778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6853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6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4537" y="6384012"/>
            <a:ext cx="2124090" cy="314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21231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46" r:id="rId1"/>
    <p:sldLayoutId id="2147484047" r:id="rId2"/>
    <p:sldLayoutId id="2147484048" r:id="rId3"/>
    <p:sldLayoutId id="2147484049" r:id="rId4"/>
    <p:sldLayoutId id="2147484050" r:id="rId5"/>
    <p:sldLayoutId id="2147484051" r:id="rId6"/>
    <p:sldLayoutId id="2147484052" r:id="rId7"/>
    <p:sldLayoutId id="2147484053" r:id="rId8"/>
    <p:sldLayoutId id="2147484054" r:id="rId9"/>
    <p:sldLayoutId id="2147484055" r:id="rId10"/>
    <p:sldLayoutId id="2147484056" r:id="rId11"/>
    <p:sldLayoutId id="2147484057" r:id="rId12"/>
    <p:sldLayoutId id="2147484058" r:id="rId13"/>
    <p:sldLayoutId id="2147484059" r:id="rId14"/>
    <p:sldLayoutId id="2147484060" r:id="rId15"/>
    <p:sldLayoutId id="2147484061" r:id="rId16"/>
    <p:sldLayoutId id="2147484062" r:id="rId17"/>
    <p:sldLayoutId id="2147484063" r:id="rId18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800" b="0" i="0" kern="1200">
          <a:solidFill>
            <a:schemeClr val="tx2"/>
          </a:solidFill>
          <a:latin typeface="HG創英角ｺﾞｼｯｸUB" panose="020B0909000000000000" pitchFamily="49" charset="-128"/>
          <a:ea typeface="HG創英角ｺﾞｼｯｸUB" panose="020B0909000000000000" pitchFamily="49" charset="-128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かえでパークテラス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あさひ不動産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99832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物件概要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tabLst>
                <a:tab pos="1436688" algn="l"/>
              </a:tabLst>
            </a:pPr>
            <a:r>
              <a:rPr kumimoji="1" lang="ja-JP" altLang="en-US" dirty="0" smtClean="0"/>
              <a:t>総戸数</a:t>
            </a:r>
            <a:r>
              <a:rPr kumimoji="1" lang="en-US" altLang="ja-JP" dirty="0" smtClean="0"/>
              <a:t>	146</a:t>
            </a:r>
            <a:r>
              <a:rPr kumimoji="1" lang="ja-JP" altLang="en-US" dirty="0" smtClean="0"/>
              <a:t>戸</a:t>
            </a:r>
            <a:endParaRPr kumimoji="1" lang="en-US" altLang="ja-JP" dirty="0" smtClean="0"/>
          </a:p>
          <a:p>
            <a:pPr>
              <a:tabLst>
                <a:tab pos="1436688" algn="l"/>
              </a:tabLst>
            </a:pPr>
            <a:r>
              <a:rPr kumimoji="1" lang="ja-JP" altLang="en-US" dirty="0" smtClean="0"/>
              <a:t>間取</a:t>
            </a:r>
            <a:r>
              <a:rPr kumimoji="1" lang="en-US" altLang="ja-JP" dirty="0" smtClean="0"/>
              <a:t>	3LDK</a:t>
            </a:r>
            <a:r>
              <a:rPr kumimoji="1" lang="ja-JP" altLang="en-US" dirty="0" smtClean="0"/>
              <a:t>～</a:t>
            </a:r>
            <a:r>
              <a:rPr kumimoji="1" lang="en-US" altLang="ja-JP" dirty="0" smtClean="0"/>
              <a:t>4LDK</a:t>
            </a:r>
          </a:p>
          <a:p>
            <a:pPr>
              <a:tabLst>
                <a:tab pos="1436688" algn="l"/>
              </a:tabLst>
            </a:pPr>
            <a:r>
              <a:rPr kumimoji="1" lang="ja-JP" altLang="en-US" dirty="0" smtClean="0"/>
              <a:t>専有面積</a:t>
            </a:r>
            <a:r>
              <a:rPr kumimoji="1" lang="en-US" altLang="ja-JP" dirty="0" smtClean="0"/>
              <a:t>	72.61</a:t>
            </a:r>
            <a:r>
              <a:rPr kumimoji="1" lang="ja-JP" altLang="en-US" dirty="0" smtClean="0"/>
              <a:t>㎡～</a:t>
            </a:r>
            <a:r>
              <a:rPr kumimoji="1" lang="en-US" altLang="ja-JP" dirty="0" smtClean="0"/>
              <a:t>89.32</a:t>
            </a:r>
            <a:r>
              <a:rPr kumimoji="1" lang="ja-JP" altLang="en-US" dirty="0" smtClean="0"/>
              <a:t>㎡</a:t>
            </a:r>
            <a:endParaRPr kumimoji="1" lang="en-US" altLang="ja-JP" dirty="0" smtClean="0"/>
          </a:p>
          <a:p>
            <a:pPr>
              <a:tabLst>
                <a:tab pos="1436688" algn="l"/>
              </a:tabLst>
            </a:pPr>
            <a:r>
              <a:rPr kumimoji="1" lang="ja-JP" altLang="en-US" dirty="0" smtClean="0"/>
              <a:t>構造</a:t>
            </a:r>
            <a:r>
              <a:rPr kumimoji="1" lang="en-US" altLang="ja-JP" dirty="0" smtClean="0"/>
              <a:t>	RC16</a:t>
            </a:r>
            <a:r>
              <a:rPr kumimoji="1" lang="ja-JP" altLang="en-US" dirty="0" smtClean="0"/>
              <a:t>階建</a:t>
            </a:r>
            <a:endParaRPr kumimoji="1" lang="en-US" altLang="ja-JP" dirty="0" smtClean="0"/>
          </a:p>
          <a:p>
            <a:pPr>
              <a:tabLst>
                <a:tab pos="1436688" algn="l"/>
              </a:tabLst>
            </a:pPr>
            <a:r>
              <a:rPr kumimoji="1" lang="ja-JP" altLang="en-US" dirty="0" smtClean="0"/>
              <a:t>完成時期</a:t>
            </a:r>
            <a:r>
              <a:rPr kumimoji="1" lang="en-US" altLang="ja-JP" dirty="0" smtClean="0"/>
              <a:t>	2013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月下旬予定</a:t>
            </a:r>
            <a:endParaRPr kumimoji="1" lang="en-US" altLang="ja-JP" dirty="0" smtClean="0"/>
          </a:p>
          <a:p>
            <a:pPr>
              <a:tabLst>
                <a:tab pos="1436688" algn="l"/>
              </a:tabLst>
            </a:pPr>
            <a:r>
              <a:rPr kumimoji="1" lang="ja-JP" altLang="en-US" dirty="0" smtClean="0"/>
              <a:t>入居時期</a:t>
            </a:r>
            <a:r>
              <a:rPr kumimoji="1" lang="en-US" altLang="ja-JP" dirty="0" smtClean="0"/>
              <a:t>	2013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3</a:t>
            </a:r>
            <a:r>
              <a:rPr kumimoji="1" lang="ja-JP" altLang="en-US" dirty="0" smtClean="0"/>
              <a:t>月中旬予定</a:t>
            </a:r>
            <a:endParaRPr kumimoji="1" lang="en-US" altLang="ja-JP" dirty="0" smtClean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743" y="3079577"/>
            <a:ext cx="3233651" cy="2152996"/>
          </a:xfrm>
        </p:spPr>
      </p:pic>
    </p:spTree>
    <p:extLst>
      <p:ext uri="{BB962C8B-B14F-4D97-AF65-F5344CB8AC3E}">
        <p14:creationId xmlns:p14="http://schemas.microsoft.com/office/powerpoint/2010/main" val="6841799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交通アクセス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en-US" altLang="ja-JP" dirty="0" smtClean="0"/>
              <a:t>JR</a:t>
            </a:r>
            <a:r>
              <a:rPr kumimoji="1" lang="ja-JP" altLang="en-US" dirty="0" smtClean="0"/>
              <a:t>浦和駅西口より徒歩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分</a:t>
            </a:r>
            <a:endParaRPr kumimoji="1" lang="en-US" altLang="ja-JP" dirty="0" smtClean="0"/>
          </a:p>
          <a:p>
            <a:r>
              <a:rPr kumimoji="1" lang="en-US" altLang="ja-JP" dirty="0" smtClean="0"/>
              <a:t>JR3</a:t>
            </a:r>
            <a:r>
              <a:rPr kumimoji="1" lang="ja-JP" altLang="en-US" dirty="0" smtClean="0"/>
              <a:t>路線利用可能</a:t>
            </a:r>
            <a:endParaRPr kumimoji="1" lang="en-US" altLang="ja-JP" dirty="0" smtClean="0"/>
          </a:p>
          <a:p>
            <a:r>
              <a:rPr kumimoji="1" lang="ja-JP" altLang="en-US" dirty="0" smtClean="0"/>
              <a:t>新宿駅へ</a:t>
            </a:r>
            <a:r>
              <a:rPr kumimoji="1" lang="en-US" altLang="ja-JP" dirty="0" smtClean="0"/>
              <a:t>22</a:t>
            </a:r>
            <a:r>
              <a:rPr kumimoji="1" lang="ja-JP" altLang="en-US" dirty="0" smtClean="0"/>
              <a:t>分、東京駅へ</a:t>
            </a:r>
            <a:r>
              <a:rPr kumimoji="1" lang="en-US" altLang="ja-JP" dirty="0" smtClean="0"/>
              <a:t>25</a:t>
            </a:r>
            <a:r>
              <a:rPr kumimoji="1" lang="ja-JP" altLang="en-US" dirty="0" smtClean="0"/>
              <a:t>分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743" y="2942417"/>
            <a:ext cx="3233651" cy="2427316"/>
          </a:xfrm>
        </p:spPr>
      </p:pic>
    </p:spTree>
    <p:extLst>
      <p:ext uri="{BB962C8B-B14F-4D97-AF65-F5344CB8AC3E}">
        <p14:creationId xmlns:p14="http://schemas.microsoft.com/office/powerpoint/2010/main" val="25269667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周辺施設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ja-JP" altLang="en-US" dirty="0" smtClean="0"/>
              <a:t>スーパー「フレッシュマート」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（現地より約</a:t>
            </a:r>
            <a:r>
              <a:rPr kumimoji="1" lang="en-US" altLang="ja-JP" dirty="0" smtClean="0"/>
              <a:t>300m</a:t>
            </a:r>
            <a:r>
              <a:rPr kumimoji="1" lang="ja-JP" altLang="en-US" dirty="0" smtClean="0"/>
              <a:t>）</a:t>
            </a:r>
            <a:endParaRPr kumimoji="1" lang="en-US" altLang="ja-JP" dirty="0" smtClean="0"/>
          </a:p>
          <a:p>
            <a:r>
              <a:rPr kumimoji="1" lang="ja-JP" altLang="en-US" dirty="0" smtClean="0"/>
              <a:t>さいたま市役所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（現地より約</a:t>
            </a:r>
            <a:r>
              <a:rPr kumimoji="1" lang="en-US" altLang="ja-JP" dirty="0" smtClean="0"/>
              <a:t>800m</a:t>
            </a:r>
            <a:r>
              <a:rPr kumimoji="1" lang="ja-JP" altLang="en-US" dirty="0" smtClean="0"/>
              <a:t>）</a:t>
            </a:r>
            <a:endParaRPr kumimoji="1" lang="en-US" altLang="ja-JP" dirty="0" smtClean="0"/>
          </a:p>
          <a:p>
            <a:r>
              <a:rPr kumimoji="1" lang="ja-JP" altLang="en-US" dirty="0" smtClean="0"/>
              <a:t>浦和駅前に大型商業施設</a:t>
            </a:r>
            <a:endParaRPr kumimoji="1" lang="ja-JP" altLang="en-US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3048" y="2800623"/>
            <a:ext cx="3320262" cy="2490197"/>
          </a:xfrm>
        </p:spPr>
      </p:pic>
    </p:spTree>
    <p:extLst>
      <p:ext uri="{BB962C8B-B14F-4D97-AF65-F5344CB8AC3E}">
        <p14:creationId xmlns:p14="http://schemas.microsoft.com/office/powerpoint/2010/main" val="30100467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暖かみのある青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1474</TotalTime>
  <Words>36</Words>
  <Application>Microsoft Office PowerPoint</Application>
  <PresentationFormat>ワイド画面</PresentationFormat>
  <Paragraphs>17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HG創英角ｺﾞｼｯｸUB</vt:lpstr>
      <vt:lpstr>メイリオ</vt:lpstr>
      <vt:lpstr>Arial</vt:lpstr>
      <vt:lpstr>Century Gothic</vt:lpstr>
      <vt:lpstr>Wingdings 3</vt:lpstr>
      <vt:lpstr>イオン</vt:lpstr>
      <vt:lpstr>かえでパークテラス</vt:lpstr>
      <vt:lpstr>物件概要</vt:lpstr>
      <vt:lpstr>交通アクセス</vt:lpstr>
      <vt:lpstr>周辺施設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 Inamura</dc:creator>
  <cp:lastModifiedBy>Ken Ishikawa</cp:lastModifiedBy>
  <cp:revision>24</cp:revision>
  <dcterms:created xsi:type="dcterms:W3CDTF">2012-10-16T02:26:01Z</dcterms:created>
  <dcterms:modified xsi:type="dcterms:W3CDTF">2013-01-02T13:27:25Z</dcterms:modified>
</cp:coreProperties>
</file>