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3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4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64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05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75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35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2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82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38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2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646113" y="2185988"/>
            <a:ext cx="3971925" cy="26654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4"/>
          </p:nvPr>
        </p:nvSpPr>
        <p:spPr>
          <a:xfrm>
            <a:off x="6078909" y="3377697"/>
            <a:ext cx="3971925" cy="2665412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93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22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12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10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9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40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85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31F178-C4AD-4F77-A9F6-E9DC4A688FA9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37" y="6384012"/>
            <a:ext cx="2124090" cy="31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12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  <p:sldLayoutId id="2147484063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800" b="0" i="0" kern="1200">
          <a:solidFill>
            <a:schemeClr val="tx2"/>
          </a:solidFill>
          <a:latin typeface="HG創英角ｺﾞｼｯｸUB" panose="020B0909000000000000" pitchFamily="49" charset="-128"/>
          <a:ea typeface="HG創英角ｺﾞｼｯｸUB" panose="020B0909000000000000" pitchFamily="49" charset="-128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かえでパークテラス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あさひ不動産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8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物件概要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総戸数</a:t>
            </a:r>
            <a:r>
              <a:rPr kumimoji="1" lang="en-US" altLang="ja-JP" dirty="0" smtClean="0"/>
              <a:t>	146</a:t>
            </a:r>
            <a:r>
              <a:rPr kumimoji="1" lang="ja-JP" altLang="en-US" dirty="0" smtClean="0"/>
              <a:t>戸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間取</a:t>
            </a:r>
            <a:r>
              <a:rPr kumimoji="1" lang="en-US" altLang="ja-JP" dirty="0" smtClean="0"/>
              <a:t>	3LDK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4LDK</a:t>
            </a:r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専有面積</a:t>
            </a:r>
            <a:r>
              <a:rPr kumimoji="1" lang="en-US" altLang="ja-JP" dirty="0" smtClean="0"/>
              <a:t>	72.61</a:t>
            </a:r>
            <a:r>
              <a:rPr kumimoji="1" lang="ja-JP" altLang="en-US" dirty="0" smtClean="0"/>
              <a:t>㎡～</a:t>
            </a:r>
            <a:r>
              <a:rPr kumimoji="1" lang="en-US" altLang="ja-JP" dirty="0" smtClean="0"/>
              <a:t>89.32</a:t>
            </a:r>
            <a:r>
              <a:rPr kumimoji="1" lang="ja-JP" altLang="en-US" dirty="0" smtClean="0"/>
              <a:t>㎡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構造</a:t>
            </a:r>
            <a:r>
              <a:rPr kumimoji="1" lang="en-US" altLang="ja-JP" dirty="0" smtClean="0"/>
              <a:t>	RC16</a:t>
            </a:r>
            <a:r>
              <a:rPr kumimoji="1" lang="ja-JP" altLang="en-US" dirty="0" smtClean="0"/>
              <a:t>階建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完成時期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月下旬予定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入居時期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月中旬予定</a:t>
            </a:r>
            <a:endParaRPr kumimoji="1" lang="en-US" altLang="ja-JP" dirty="0" smtClean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3079577"/>
            <a:ext cx="3233651" cy="2152996"/>
          </a:xfrm>
        </p:spPr>
      </p:pic>
    </p:spTree>
    <p:extLst>
      <p:ext uri="{BB962C8B-B14F-4D97-AF65-F5344CB8AC3E}">
        <p14:creationId xmlns:p14="http://schemas.microsoft.com/office/powerpoint/2010/main" val="684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交通アクセス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浦和駅西口より徒歩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en-US" altLang="ja-JP" dirty="0" smtClean="0"/>
              <a:t>JR3</a:t>
            </a:r>
            <a:r>
              <a:rPr kumimoji="1" lang="ja-JP" altLang="en-US" dirty="0" smtClean="0"/>
              <a:t>路線利用可能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新宿駅へ</a:t>
            </a:r>
            <a:r>
              <a:rPr kumimoji="1" lang="en-US" altLang="ja-JP" dirty="0" smtClean="0"/>
              <a:t>22</a:t>
            </a:r>
            <a:r>
              <a:rPr kumimoji="1" lang="ja-JP" altLang="en-US" dirty="0" smtClean="0"/>
              <a:t>分、東京駅へ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分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2942417"/>
            <a:ext cx="3233651" cy="2427316"/>
          </a:xfrm>
        </p:spPr>
      </p:pic>
    </p:spTree>
    <p:extLst>
      <p:ext uri="{BB962C8B-B14F-4D97-AF65-F5344CB8AC3E}">
        <p14:creationId xmlns:p14="http://schemas.microsoft.com/office/powerpoint/2010/main" val="252696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スーパー「フレッシュマート」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300m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さいたま市役所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800m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浦和駅前に大型商業施設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48" y="2800623"/>
            <a:ext cx="3320262" cy="2490197"/>
          </a:xfrm>
        </p:spPr>
      </p:pic>
    </p:spTree>
    <p:extLst>
      <p:ext uri="{BB962C8B-B14F-4D97-AF65-F5344CB8AC3E}">
        <p14:creationId xmlns:p14="http://schemas.microsoft.com/office/powerpoint/2010/main" val="30100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1474</TotalTime>
  <Words>36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HG創英角ｺﾞｼｯｸUB</vt:lpstr>
      <vt:lpstr>メイリオ</vt:lpstr>
      <vt:lpstr>Arial</vt:lpstr>
      <vt:lpstr>Century Gothic</vt:lpstr>
      <vt:lpstr>Wingdings 3</vt:lpstr>
      <vt:lpstr>イオン</vt:lpstr>
      <vt:lpstr>かえでパークテラス</vt:lpstr>
      <vt:lpstr>物件概要</vt:lpstr>
      <vt:lpstr>交通アクセス</vt:lpstr>
      <vt:lpstr>周辺施設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 Inamura</dc:creator>
  <cp:lastModifiedBy>Ken Ishikawa</cp:lastModifiedBy>
  <cp:revision>24</cp:revision>
  <dcterms:created xsi:type="dcterms:W3CDTF">2012-10-16T02:26:01Z</dcterms:created>
  <dcterms:modified xsi:type="dcterms:W3CDTF">2013-01-02T15:12:45Z</dcterms:modified>
</cp:coreProperties>
</file>