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64">
          <p15:clr>
            <a:srgbClr val="A4A3A4"/>
          </p15:clr>
        </p15:guide>
        <p15:guide id="3" orient="horz" pos="4056">
          <p15:clr>
            <a:srgbClr val="A4A3A4"/>
          </p15:clr>
        </p15:guide>
        <p15:guide id="4" orient="horz" pos="498">
          <p15:clr>
            <a:srgbClr val="A4A3A4"/>
          </p15:clr>
        </p15:guide>
        <p15:guide id="5" orient="horz" pos="594">
          <p15:clr>
            <a:srgbClr val="A4A3A4"/>
          </p15:clr>
        </p15:guide>
        <p15:guide id="6" orient="horz" pos="768">
          <p15:clr>
            <a:srgbClr val="A4A3A4"/>
          </p15:clr>
        </p15:guide>
        <p15:guide id="7" pos="2880">
          <p15:clr>
            <a:srgbClr val="A4A3A4"/>
          </p15:clr>
        </p15:guide>
        <p15:guide id="8" pos="5496">
          <p15:clr>
            <a:srgbClr val="A4A3A4"/>
          </p15:clr>
        </p15:guide>
        <p15:guide id="9" pos="264">
          <p15:clr>
            <a:srgbClr val="A4A3A4"/>
          </p15:clr>
        </p15:guide>
        <p15:guide id="10" pos="1848">
          <p15:clr>
            <a:srgbClr val="A4A3A4"/>
          </p15:clr>
        </p15:guide>
        <p15:guide id="11" pos="20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>
      <p:cViewPr varScale="1">
        <p:scale>
          <a:sx n="74" d="100"/>
          <a:sy n="74" d="100"/>
        </p:scale>
        <p:origin x="54" y="72"/>
      </p:cViewPr>
      <p:guideLst>
        <p:guide orient="horz" pos="2160"/>
        <p:guide orient="horz" pos="264"/>
        <p:guide orient="horz" pos="4056"/>
        <p:guide orient="horz" pos="498"/>
        <p:guide orient="horz" pos="594"/>
        <p:guide orient="horz" pos="768"/>
        <p:guide pos="2880"/>
        <p:guide pos="5496"/>
        <p:guide pos="264"/>
        <p:guide pos="1848"/>
        <p:guide pos="20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285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748267A2-3668-4D5D-8A6C-EDB5D059C209}" type="datetimeFigureOut">
              <a:rPr kumimoji="1" lang="en-US" altLang="ja-JP"/>
              <a:t>12/20/2012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3511ED25-177E-4436-B624-41BFE2A2FDA9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728657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0EC76B7E-1CA5-4888-95BA-835D9D829C78}" type="datetimeFigureOut">
              <a:t>2012/12/20</a:t>
            </a:fld>
            <a:endParaRPr kumimoji="1" 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メモ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28DE00C7-EBF3-4482-A53D-61C96E817E74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585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7" name="テキスト ボックス 186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88" name="テキスト ボックス 187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89" name="テキスト ボックス 188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90" name="テキスト ボックス 189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91" name="テキスト ボックス 190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92" name="テキスト ボックス 191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93" name="テキスト ボックス 192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74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5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9281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6766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97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052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latinLnBrk="0">
              <a:defRPr kumimoji="1" lang="ja-JP" sz="4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r" latinLnBrk="0">
              <a:buNone/>
              <a:defRPr kumimoji="1" lang="ja-JP">
                <a:solidFill>
                  <a:srgbClr val="7F7F7F"/>
                </a:solidFill>
              </a:defRPr>
            </a:lvl1pPr>
            <a:lvl2pPr marL="457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t>2012/12/20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25382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t>2012/12/20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73231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78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127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07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186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2001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632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6951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166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 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 17"/>
          <p:cNvGrpSpPr/>
          <p:nvPr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9" name="グループ 18"/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 19"/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75" name="直線コネクタ 74"/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 20"/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67" name="直線コネクタ 66"/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 21"/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9" name="直線コネクタ 58"/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グループ 22"/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 23"/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 25"/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テキスト ボックス 96"/>
          <p:cNvSpPr txBox="1"/>
          <p:nvPr/>
        </p:nvSpPr>
        <p:spPr>
          <a:xfrm>
            <a:off x="32780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0587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83943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62011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400788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962138" y="1183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181463" y="1181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図を追加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39" name="テキスト プレースホルダー 2"/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32780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0587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83943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62011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6400788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7962138" y="207231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08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181463" y="207010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07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2780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09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40587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483943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562011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6400788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13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7962138" y="296163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181463" y="295941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</a:t>
            </a: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32780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0587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83943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562011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6400788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62138" y="384971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22</a:t>
            </a: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181463" y="384749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21</a:t>
            </a: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32780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40587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24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3943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25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62011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26</a:t>
            </a: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400788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7962138" y="473266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181463" y="473044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28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780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40587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483943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562011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6400788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7962138" y="561691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06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7181463" y="561470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kumimoji="1" lang="ja-JP" sz="800" spc="-5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05</a:t>
            </a:r>
          </a:p>
        </p:txBody>
      </p:sp>
      <p:sp>
        <p:nvSpPr>
          <p:cNvPr id="255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6" name="テキスト プレースホルダー 2"/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7" name="テキスト プレースホルダー 2"/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8" name="テキスト プレースホルダー 2"/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59" name="テキスト プレースホルダー 2"/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0" name="テキスト プレースホルダー 2"/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1" name="テキスト プレースホルダー 2"/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3" name="テキスト プレースホルダー 2"/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4" name="テキスト プレースホルダー 2"/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5" name="テキスト プレースホルダー 2"/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6" name="テキスト プレースホルダー 2"/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7" name="テキスト プレースホルダー 2"/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8" name="テキスト プレースホルダー 2"/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69" name="テキスト プレースホルダー 2"/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0" name="テキスト プレースホルダー 2"/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1" name="テキスト プレースホルダー 2"/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2" name="テキスト プレースホルダー 2"/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3" name="テキスト プレースホルダー 2"/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4" name="テキスト プレースホルダー 2"/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5" name="テキスト プレースホルダー 2"/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6" name="テキスト プレースホルダー 2"/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7" name="テキスト プレースホルダー 2"/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8" name="テキスト プレースホルダー 2"/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79" name="テキスト プレースホルダー 2"/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0" name="テキスト プレースホルダー 2"/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1" name="テキスト プレースホルダー 2"/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2" name="テキスト プレースホルダー 2"/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3" name="テキスト プレースホルダー 2"/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4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5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6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7" name="テキスト プレースホルダー 2"/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8" name="テキスト プレースホルダー 2"/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89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0" name="テキスト プレースホルダー 2"/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1" name="テキスト プレースホルダー 2"/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2" name="テキスト プレースホルダー 2"/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3" name="テキスト プレースホルダー 2"/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4" name="テキスト プレースホルダー 2"/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295" name="テキスト プレースホルダー 2"/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80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2pPr>
            <a:lvl3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3pPr>
            <a:lvl4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4pPr>
            <a:lvl5pPr marL="0" indent="0" latinLnBrk="0">
              <a:lnSpc>
                <a:spcPct val="85000"/>
              </a:lnSpc>
              <a:spcBef>
                <a:spcPts val="0"/>
              </a:spcBef>
              <a:buNone/>
              <a:defRPr kumimoji="1" lang="ja-JP" sz="900"/>
            </a:lvl5pPr>
          </a:lstStyle>
          <a:p>
            <a:pPr lvl="0"/>
            <a:r>
              <a:rPr kumimoji="1" lang="ja-JP"/>
              <a:t>マスター テキストのスタイルを編集するには、ここをクリック  </a:t>
            </a:r>
          </a:p>
        </p:txBody>
      </p:sp>
      <p:sp>
        <p:nvSpPr>
          <p:cNvPr id="172" name="テキスト ボックス 171"/>
          <p:cNvSpPr txBox="1"/>
          <p:nvPr userDrawn="1"/>
        </p:nvSpPr>
        <p:spPr>
          <a:xfrm>
            <a:off x="32780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</a:p>
        </p:txBody>
      </p:sp>
      <p:sp>
        <p:nvSpPr>
          <p:cNvPr id="173" name="テキスト ボックス 172"/>
          <p:cNvSpPr txBox="1"/>
          <p:nvPr userDrawn="1"/>
        </p:nvSpPr>
        <p:spPr>
          <a:xfrm>
            <a:off x="40587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火</a:t>
            </a:r>
          </a:p>
        </p:txBody>
      </p:sp>
      <p:sp>
        <p:nvSpPr>
          <p:cNvPr id="174" name="テキスト ボックス 173"/>
          <p:cNvSpPr txBox="1"/>
          <p:nvPr userDrawn="1"/>
        </p:nvSpPr>
        <p:spPr>
          <a:xfrm>
            <a:off x="483943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水</a:t>
            </a:r>
          </a:p>
        </p:txBody>
      </p:sp>
      <p:sp>
        <p:nvSpPr>
          <p:cNvPr id="175" name="テキスト ボックス 174"/>
          <p:cNvSpPr txBox="1"/>
          <p:nvPr userDrawn="1"/>
        </p:nvSpPr>
        <p:spPr>
          <a:xfrm>
            <a:off x="562011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</a:t>
            </a:r>
          </a:p>
        </p:txBody>
      </p:sp>
      <p:sp>
        <p:nvSpPr>
          <p:cNvPr id="176" name="テキスト ボックス 175"/>
          <p:cNvSpPr txBox="1"/>
          <p:nvPr userDrawn="1"/>
        </p:nvSpPr>
        <p:spPr>
          <a:xfrm>
            <a:off x="6400788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金</a:t>
            </a:r>
          </a:p>
        </p:txBody>
      </p:sp>
      <p:sp>
        <p:nvSpPr>
          <p:cNvPr id="177" name="テキスト ボックス 176"/>
          <p:cNvSpPr txBox="1"/>
          <p:nvPr userDrawn="1"/>
        </p:nvSpPr>
        <p:spPr>
          <a:xfrm>
            <a:off x="7962138" y="91661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</a:p>
        </p:txBody>
      </p:sp>
      <p:sp>
        <p:nvSpPr>
          <p:cNvPr id="179" name="テキスト ボックス 178"/>
          <p:cNvSpPr txBox="1"/>
          <p:nvPr userDrawn="1"/>
        </p:nvSpPr>
        <p:spPr>
          <a:xfrm>
            <a:off x="7181463" y="91440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sz="900" spc="-5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土</a:t>
            </a:r>
          </a:p>
        </p:txBody>
      </p:sp>
      <p:sp>
        <p:nvSpPr>
          <p:cNvPr id="187" name="タイトル 3"/>
          <p:cNvSpPr txBox="1">
            <a:spLocks/>
          </p:cNvSpPr>
          <p:nvPr userDrawn="1"/>
        </p:nvSpPr>
        <p:spPr>
          <a:xfrm>
            <a:off x="7181464" y="417513"/>
            <a:ext cx="1648212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ja-JP" sz="2800" cap="all" spc="150" baseline="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月</a:t>
            </a:r>
            <a:endParaRPr kumimoji="1" lang="ja-JP" altLang="ja-JP" sz="2800" cap="all" spc="150" baseline="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8" name="タイトル 3"/>
          <p:cNvSpPr txBox="1">
            <a:spLocks/>
          </p:cNvSpPr>
          <p:nvPr userDrawn="1"/>
        </p:nvSpPr>
        <p:spPr>
          <a:xfrm>
            <a:off x="3248027" y="417513"/>
            <a:ext cx="4542661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r>
              <a:rPr kumimoji="1" lang="en-US" altLang="ja-JP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ja-JP" altLang="en-US" sz="280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kumimoji="1" lang="ja-JP" altLang="ja-JP" sz="2800" cap="all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350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933700" y="427038"/>
            <a:ext cx="59055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7A01BAF-3B5C-49DA-A4A9-3BD9ADB0955D}" type="datetimeFigureOut">
              <a:rPr lang="en-US" altLang="ja-JP" smtClean="0"/>
              <a:pPr/>
              <a:t>12/20/2012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8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B5B5863-7865-48FE-BD3C-D4209922671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7" name="説明のテキスト"/>
          <p:cNvSpPr/>
          <p:nvPr userDrawn="1"/>
        </p:nvSpPr>
        <p:spPr>
          <a:xfrm>
            <a:off x="9296400" y="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kumimoji="1" lang="ja-JP" sz="1100" b="1" baseline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メモ:  </a:t>
            </a:r>
          </a:p>
          <a:p>
            <a:pPr>
              <a:spcBef>
                <a:spcPts val="1200"/>
              </a:spcBef>
            </a:pPr>
            <a:r>
              <a:rPr kumimoji="1" lang="ja-JP" altLang="en-US" sz="1100" b="1" baseline="0" dirty="0" smtClean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このテンプレートを印刷して壁掛けカレンダーとして使うことができます。どれでも好きな月のスライドをコピーしてプレゼンテーションに追加することもできます。</a:t>
            </a:r>
            <a:endParaRPr kumimoji="1" lang="ja-JP" sz="1100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47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49" r:id="rId13"/>
    <p:sldLayoutId id="2147483672" r:id="rId14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lang="ja-JP" sz="3200" kern="1200">
          <a:solidFill>
            <a:schemeClr val="accent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lang="ja-JP"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8" name="テキスト プレースホルダー 26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ja-JP"/>
              <a:t>まゆみの 8 歳の誕生日!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84" name="テキスト プレースホルダー 28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kumimoji="1" lang="ja-JP"/>
              <a:t>陽子と修一の記念日</a:t>
            </a:r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6" name="テキスト プレースホルダー 255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7" name="テキスト プレースホルダー 256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8" name="テキスト プレースホルダー 257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59" name="テキスト プレースホルダー 258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0" name="テキスト プレースホルダー 259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61" name="テキスト プレースホルダー 260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4" name="テキスト プレースホルダー 303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5" name="テキスト プレースホルダー 304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6" name="テキスト プレースホルダー 305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7" name="テキスト プレースホルダー 306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8" name="テキスト プレースホルダー 307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09" name="テキスト プレースホルダー 308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0" name="テキスト プレースホルダー 309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1" name="テキスト プレースホルダー 310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312" name="テキスト プレースホルダー 311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/>
          </a:p>
        </p:txBody>
      </p:sp>
      <p:pic>
        <p:nvPicPr>
          <p:cNvPr id="4" name="図プレースホルダー 3" descr="そりで滑る少女" title="冬写真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r="9231"/>
          <a:stretch>
            <a:fillRect/>
          </a:stretch>
        </p:blipFill>
        <p:spPr/>
      </p:pic>
      <p:pic>
        <p:nvPicPr>
          <p:cNvPr id="5" name="図プレースホルダー 4" descr="そりに乗っている男性と 4 人の子ども" title="冬写真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" b="1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4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055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69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図プレースホルダー 4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9" name="図プレースホルダー 4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1" name="テキスト プレースホルダー 5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2" name="テキスト プレースホルダー 5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3" name="テキスト プレースホルダー 5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4" name="テキスト プレースホルダー 5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5" name="テキスト プレースホルダー 5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6" name="テキスト プレースホルダー 5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7" name="テキスト プレースホルダー 5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8" name="テキスト プレースホルダー 5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9" name="テキスト プレースホルダー 5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0" name="テキスト プレースホルダー 5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1" name="テキスト プレースホルダー 6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ja-JP"/>
              <a:t>パパの 84 歳の誕生日</a:t>
            </a:r>
          </a:p>
        </p:txBody>
      </p:sp>
      <p:sp>
        <p:nvSpPr>
          <p:cNvPr id="62" name="テキスト プレースホルダー 6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3" name="テキスト プレースホルダー 6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4" name="テキスト プレースホルダー 63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5" name="テキスト プレースホルダー 6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ja-JP"/>
              <a:t>バレンタインデー</a:t>
            </a:r>
          </a:p>
        </p:txBody>
      </p:sp>
      <p:sp>
        <p:nvSpPr>
          <p:cNvPr id="66" name="テキスト プレースホルダー 6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7" name="テキスト プレースホルダー 6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8" name="テキスト プレースホルダー 6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9" name="テキスト プレースホルダー 68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0" name="テキスト プレースホルダー 6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1" name="テキスト プレースホルダー 70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2" name="テキスト プレースホルダー 7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3" name="テキスト プレースホルダー 72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4" name="テキスト プレースホルダー 73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5" name="テキスト プレースホルダー 74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6" name="テキスト プレースホルダー 7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7" name="テキスト プレースホルダー 76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8" name="テキスト プレースホルダー 77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9" name="テキスト プレースホルダー 78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0" name="テキスト プレースホルダー 79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1" name="テキスト プレースホルダー 80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2" name="テキスト プレースホルダー 81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3" name="テキスト プレースホルダー 82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4" name="テキスト プレースホルダー 83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5" name="テキスト プレースホルダー 84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6" name="テキスト プレースホルダー 85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7" name="テキスト プレースホルダー 86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8" name="テキスト プレースホルダー 87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9" name="テキスト プレースホルダー 88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5948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77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5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27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51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95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104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テキスト プレースホルダー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99634"/>
      </p:ext>
    </p:extLst>
  </p:cSld>
  <p:clrMapOvr>
    <a:masterClrMapping/>
  </p:clrMapOvr>
</p:sld>
</file>

<file path=ppt/theme/theme1.xml><?xml version="1.0" encoding="utf-8"?>
<a:theme xmlns:a="http://schemas.openxmlformats.org/drawingml/2006/main" name="FamilyCalendar2013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FamilyCalendar2013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A13CFF-AD27-4115-BB0F-DBD80533C2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 年写真カレンダー (月曜日~日曜日)</Template>
  <TotalTime>0</TotalTime>
  <Words>22</Words>
  <Application>Microsoft Office PowerPoint</Application>
  <PresentationFormat>画面に合わせる (4:3)</PresentationFormat>
  <Paragraphs>4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Meiryo UI</vt:lpstr>
      <vt:lpstr>Arial</vt:lpstr>
      <vt:lpstr>Euphemia</vt:lpstr>
      <vt:lpstr>FamilyCalendar2013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2012-12-20T04:53:08Z</dcterms:created>
  <dcterms:modified xsi:type="dcterms:W3CDTF">2012-12-20T04:57:53Z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TC028952589991</vt:lpwstr>
  </property>
</Properties>
</file>