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64">
          <p15:clr>
            <a:srgbClr val="A4A3A4"/>
          </p15:clr>
        </p15:guide>
        <p15:guide id="3" orient="horz" pos="4056">
          <p15:clr>
            <a:srgbClr val="A4A3A4"/>
          </p15:clr>
        </p15:guide>
        <p15:guide id="4" orient="horz" pos="498">
          <p15:clr>
            <a:srgbClr val="A4A3A4"/>
          </p15:clr>
        </p15:guide>
        <p15:guide id="5" orient="horz" pos="594">
          <p15:clr>
            <a:srgbClr val="A4A3A4"/>
          </p15:clr>
        </p15:guide>
        <p15:guide id="6" orient="horz" pos="768">
          <p15:clr>
            <a:srgbClr val="A4A3A4"/>
          </p15:clr>
        </p15:guide>
        <p15:guide id="7" pos="2880">
          <p15:clr>
            <a:srgbClr val="A4A3A4"/>
          </p15:clr>
        </p15:guide>
        <p15:guide id="8" pos="5496">
          <p15:clr>
            <a:srgbClr val="A4A3A4"/>
          </p15:clr>
        </p15:guide>
        <p15:guide id="9" pos="264">
          <p15:clr>
            <a:srgbClr val="A4A3A4"/>
          </p15:clr>
        </p15:guide>
        <p15:guide id="10" pos="1848">
          <p15:clr>
            <a:srgbClr val="A4A3A4"/>
          </p15:clr>
        </p15:guide>
        <p15:guide id="11" pos="205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>
      <p:cViewPr varScale="1">
        <p:scale>
          <a:sx n="70" d="100"/>
          <a:sy n="70" d="100"/>
        </p:scale>
        <p:origin x="48" y="90"/>
      </p:cViewPr>
      <p:guideLst>
        <p:guide orient="horz" pos="2160"/>
        <p:guide orient="horz" pos="264"/>
        <p:guide orient="horz" pos="4056"/>
        <p:guide orient="horz" pos="498"/>
        <p:guide orient="horz" pos="594"/>
        <p:guide orient="horz" pos="768"/>
        <p:guide pos="2880"/>
        <p:guide pos="5496"/>
        <p:guide pos="264"/>
        <p:guide pos="1848"/>
        <p:guide pos="205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285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/>
            </a:lvl1pPr>
          </a:lstStyle>
          <a:p>
            <a:fld id="{748267A2-3668-4D5D-8A6C-EDB5D059C209}" type="datetimeFigureOut">
              <a:rPr kumimoji="1" lang="en-US" altLang="ja-JP"/>
              <a:t>10/17/2012</a:t>
            </a:fld>
            <a:endParaRPr kumimoji="1" 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/>
            </a:lvl1pPr>
          </a:lstStyle>
          <a:p>
            <a:fld id="{3511ED25-177E-4436-B624-41BFE2A2FDA9}" type="slidenum">
              <a:rPr kumimoji="1" lang="ja-JP"/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17286574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/>
            </a:lvl1pPr>
          </a:lstStyle>
          <a:p>
            <a:fld id="{0EC76B7E-1CA5-4888-95BA-835D9D829C78}" type="datetimeFigureOut">
              <a:t>2012/10/17</a:t>
            </a:fld>
            <a:endParaRPr kumimoji="1" lang="ja-JP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kumimoji="1" lang="ja-JP"/>
          </a:p>
        </p:txBody>
      </p:sp>
      <p:sp>
        <p:nvSpPr>
          <p:cNvPr id="5" name="メモ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/>
              <a:t>マスター テキストのスタイルを編集するには、ここをクリック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/>
            </a:lvl1pPr>
          </a:lstStyle>
          <a:p>
            <a:fld id="{28DE00C7-EBF3-4482-A53D-61C96E817E74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058503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10/17/2012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7" name="テキスト ボックス 186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88" name="テキスト ボックス 187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89" name="テキスト ボックス 188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90" name="テキスト ボックス 189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91" name="テキスト ボックス 190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92" name="テキスト ボックス 191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93" name="テキスト ボックス 192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74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5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9281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10/17/2012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6766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10/17/2012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976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10/17/2012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1052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latinLnBrk="0">
              <a:defRPr kumimoji="1" lang="ja-JP" sz="4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/>
          <a:lstStyle>
            <a:lvl1pPr marL="0" indent="0" algn="r" latinLnBrk="0">
              <a:buNone/>
              <a:defRPr kumimoji="1" lang="ja-JP">
                <a:solidFill>
                  <a:srgbClr val="7F7F7F"/>
                </a:solidFill>
              </a:defRPr>
            </a:lvl1pPr>
            <a:lvl2pPr marL="4572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t>2012/10/17</a:t>
            </a:fld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3253826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t>2012/10/17</a:t>
            </a:fld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1732311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10/17/2012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78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127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10/17/2012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1071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10/17/2012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41865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10/17/2012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2001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10/17/2012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632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10/17/2012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6951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10/17/2012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3166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10/17/2012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3507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933700" y="427038"/>
            <a:ext cx="5905500" cy="4873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kumimoji="1" lang="ja-JP"/>
              <a:t>マスター タイトルのスタイルを編集するには、ここをクリック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1219200"/>
            <a:ext cx="8305800" cy="5219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dirty="0"/>
              <a:t>マスター テキストのスタイルを編集するには、ここをクリック</a:t>
            </a:r>
          </a:p>
          <a:p>
            <a:pPr lvl="1"/>
            <a:r>
              <a:rPr kumimoji="1" lang="ja-JP" dirty="0"/>
              <a:t>第 2 レベル</a:t>
            </a:r>
          </a:p>
          <a:p>
            <a:pPr lvl="2"/>
            <a:r>
              <a:rPr kumimoji="1" lang="ja-JP" dirty="0"/>
              <a:t>第 3 レベル</a:t>
            </a:r>
          </a:p>
          <a:p>
            <a:pPr lvl="3"/>
            <a:r>
              <a:rPr kumimoji="1" lang="ja-JP" dirty="0"/>
              <a:t>第 4 レベル</a:t>
            </a:r>
          </a:p>
          <a:p>
            <a:pPr lvl="4"/>
            <a:r>
              <a:rPr kumimoji="1" lang="ja-JP" dirty="0"/>
              <a:t>第 5 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6596743"/>
            <a:ext cx="2133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kumimoji="1" lang="ja-JP" sz="8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10/17/2012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596743"/>
            <a:ext cx="2895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kumimoji="1" lang="ja-JP" sz="8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91300" y="6596743"/>
            <a:ext cx="2133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kumimoji="1" lang="ja-JP" sz="8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7" name="説明のテキスト"/>
          <p:cNvSpPr/>
          <p:nvPr userDrawn="1"/>
        </p:nvSpPr>
        <p:spPr>
          <a:xfrm>
            <a:off x="9296400" y="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kumimoji="1" lang="ja-JP" sz="1100" b="1" baseline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メモ:  </a:t>
            </a:r>
          </a:p>
          <a:p>
            <a:pPr>
              <a:spcBef>
                <a:spcPts val="1200"/>
              </a:spcBef>
            </a:pPr>
            <a:r>
              <a:rPr kumimoji="1" lang="ja-JP" altLang="en-US" sz="1100" b="1" baseline="0" dirty="0" smtClean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このテンプレートを印刷して壁掛けカレンダーとして使うことができます。どれでも好きな月のスライドをコピーしてプレゼンテーションに追加することもできます。</a:t>
            </a:r>
            <a:endParaRPr kumimoji="1" lang="ja-JP" sz="1100" b="1" dirty="0">
              <a:solidFill>
                <a:srgbClr val="FFFF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1477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49" r:id="rId13"/>
    <p:sldLayoutId id="2147483672" r:id="rId14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kumimoji="1" lang="ja-JP" sz="3200" kern="1200">
          <a:solidFill>
            <a:schemeClr val="accent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lang="ja-JP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lang="ja-JP" sz="16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lang="ja-JP" sz="16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1" lang="ja-JP"/>
      </a:defPPr>
      <a:lvl1pPr marL="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元日</a:t>
            </a:r>
            <a:endParaRPr kumimoji="1" lang="ja-JP" dirty="0">
              <a:solidFill>
                <a:srgbClr val="FF0000"/>
              </a:solidFill>
            </a:endParaRPr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成人の日</a:t>
            </a:r>
            <a:endParaRPr kumimoji="1" lang="ja-JP" dirty="0">
              <a:solidFill>
                <a:srgbClr val="FF0000"/>
              </a:solidFill>
            </a:endParaRPr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56" name="テキスト プレースホルダー 255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57" name="テキスト プレースホルダー 256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58" name="テキスト プレースホルダー 257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59" name="テキスト プレースホルダー 258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60" name="テキスト プレースホルダー 259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61" name="テキスト プレースホルダー 260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04" name="テキスト プレースホルダー 303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05" name="テキスト プレースホルダー 304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06" name="テキスト プレースホルダー 305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07" name="テキスト プレースホルダー 306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08" name="テキスト プレースホルダー 307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09" name="テキスト プレースホルダー 308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10" name="テキスト プレースホルダー 309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11" name="テキスト プレースホルダー 310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12" name="テキスト プレースホルダー 311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/>
          </a:p>
        </p:txBody>
      </p:sp>
      <p:pic>
        <p:nvPicPr>
          <p:cNvPr id="4" name="図プレースホルダー 3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532217"/>
            <a:ext cx="2514600" cy="1827014"/>
          </a:xfrm>
        </p:spPr>
      </p:pic>
      <p:pic>
        <p:nvPicPr>
          <p:cNvPr id="5" name="図プレースホルダー 4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2770010"/>
            <a:ext cx="2514600" cy="3642079"/>
          </a:xfrm>
        </p:spPr>
      </p:pic>
      <p:sp>
        <p:nvSpPr>
          <p:cNvPr id="2" name="テキスト プレースホルダー 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022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プレースホルダー 4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9" r="9259"/>
          <a:stretch>
            <a:fillRect/>
          </a:stretch>
        </p:blipFill>
        <p:spPr/>
      </p:pic>
      <p:pic>
        <p:nvPicPr>
          <p:cNvPr id="47" name="図プレースホルダー 46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2" r="27092"/>
          <a:stretch>
            <a:fillRect/>
          </a:stretch>
        </p:blipFill>
        <p:spPr/>
      </p:pic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体育の日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文化の日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振替休日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248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プレースホルダー 4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5" r="9275"/>
          <a:stretch>
            <a:fillRect/>
          </a:stretch>
        </p:blipFill>
        <p:spPr/>
      </p:pic>
      <p:pic>
        <p:nvPicPr>
          <p:cNvPr id="47" name="図プレースホルダー 46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2" b="852"/>
          <a:stretch>
            <a:fillRect/>
          </a:stretch>
        </p:blipFill>
        <p:spPr/>
      </p:pic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文化の日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振替休日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勤労感謝の日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9055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プレースホルダー 4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5" r="9275"/>
          <a:stretch>
            <a:fillRect/>
          </a:stretch>
        </p:blipFill>
        <p:spPr/>
      </p:pic>
      <p:pic>
        <p:nvPicPr>
          <p:cNvPr id="47" name="図プレースホルダー 46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1" b="1491"/>
          <a:stretch>
            <a:fillRect/>
          </a:stretch>
        </p:blipFill>
        <p:spPr/>
      </p:pic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天皇誕生日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元日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698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プレースホルダー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" b="3138"/>
          <a:stretch>
            <a:fillRect/>
          </a:stretch>
        </p:blipFill>
        <p:spPr/>
      </p:pic>
      <p:pic>
        <p:nvPicPr>
          <p:cNvPr id="7" name="図プレースホルダー 6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1" b="1491"/>
          <a:stretch>
            <a:fillRect/>
          </a:stretch>
        </p:blipFill>
        <p:spPr/>
      </p:pic>
      <p:sp>
        <p:nvSpPr>
          <p:cNvPr id="51" name="テキスト プレースホルダー 5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2" name="テキスト プレースホルダー 5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3" name="テキスト プレースホルダー 5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4" name="テキスト プレースホルダー 5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5" name="テキスト プレースホルダー 5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6" name="テキスト プレースホルダー 55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7" name="テキスト プレースホルダー 56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8" name="テキスト プレースホルダー 57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9" name="テキスト プレースホルダー 5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0" name="テキスト プレースホルダー 59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1" name="テキスト プレースホルダー 60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2" name="テキスト プレースホルダー 61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3" name="テキスト プレースホルダー 62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建国記念の日</a:t>
            </a:r>
            <a:endParaRPr kumimoji="1" lang="ja-JP" dirty="0">
              <a:solidFill>
                <a:srgbClr val="FF0000"/>
              </a:solidFill>
            </a:endParaRPr>
          </a:p>
        </p:txBody>
      </p:sp>
      <p:sp>
        <p:nvSpPr>
          <p:cNvPr id="64" name="テキスト プレースホルダー 63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5" name="テキスト プレースホルダー 64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6" name="テキスト プレースホルダー 65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7" name="テキスト プレースホルダー 66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8" name="テキスト プレースホルダー 67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9" name="テキスト プレースホルダー 68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0" name="テキスト プレースホルダー 69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1" name="テキスト プレースホルダー 70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2" name="テキスト プレースホルダー 71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3" name="テキスト プレースホルダー 72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4" name="テキスト プレースホルダー 73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5" name="テキスト プレースホルダー 74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6" name="テキスト プレースホルダー 75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7" name="テキスト プレースホルダー 76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8" name="テキスト プレースホルダー 77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9" name="テキスト プレースホルダー 78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0" name="テキスト プレースホルダー 79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1" name="テキスト プレースホルダー 80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2" name="テキスト プレースホルダー 81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3" name="テキスト プレースホルダー 82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4" name="テキスト プレースホルダー 83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5" name="テキスト プレースホルダー 84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6" name="テキスト プレースホルダー 85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7" name="テキスト プレースホルダー 86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8" name="テキスト プレースホルダー 87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9" name="テキスト プレースホルダー 88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948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図プレースホルダー 46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9" r="15079"/>
          <a:stretch>
            <a:fillRect/>
          </a:stretch>
        </p:blipFill>
        <p:spPr/>
      </p:pic>
      <p:pic>
        <p:nvPicPr>
          <p:cNvPr id="48" name="図プレースホルダー 47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1" b="1491"/>
          <a:stretch>
            <a:fillRect/>
          </a:stretch>
        </p:blipFill>
        <p:spPr/>
      </p:pic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春分の日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777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プレースホルダー 4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3" r="9323"/>
          <a:stretch>
            <a:fillRect/>
          </a:stretch>
        </p:blipFill>
        <p:spPr/>
      </p:pic>
      <p:pic>
        <p:nvPicPr>
          <p:cNvPr id="47" name="図プレースホルダー 46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3" t="1409" r="6287" b="1967"/>
          <a:stretch/>
        </p:blipFill>
        <p:spPr/>
      </p:pic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昭和の日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憲法記念日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みどりの日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こどもの日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振替休日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458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プレースホルダー 45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3" t="14011" r="27503" b="12244"/>
          <a:stretch/>
        </p:blipFill>
        <p:spPr>
          <a:xfrm>
            <a:off x="419100" y="435496"/>
            <a:ext cx="2514600" cy="2057400"/>
          </a:xfrm>
        </p:spPr>
      </p:pic>
      <p:pic>
        <p:nvPicPr>
          <p:cNvPr id="47" name="図プレースホルダー 46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8" b="2628"/>
          <a:stretch>
            <a:fillRect/>
          </a:stretch>
        </p:blipFill>
        <p:spPr/>
      </p:pic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昭和の日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憲法記念日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みどりの日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こどもの日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振替休日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1271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プレースホルダー 4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4" r="8954"/>
          <a:stretch>
            <a:fillRect/>
          </a:stretch>
        </p:blipFill>
        <p:spPr/>
      </p:pic>
      <p:pic>
        <p:nvPicPr>
          <p:cNvPr id="47" name="図プレースホルダー 46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" b="710"/>
          <a:stretch>
            <a:fillRect/>
          </a:stretch>
        </p:blipFill>
        <p:spPr/>
      </p:pic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51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プレースホルダー 45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" t="19320" r="2089" b="27745"/>
          <a:stretch/>
        </p:blipFill>
        <p:spPr>
          <a:xfrm>
            <a:off x="419100" y="363488"/>
            <a:ext cx="2514600" cy="2057400"/>
          </a:xfrm>
        </p:spPr>
      </p:pic>
      <p:pic>
        <p:nvPicPr>
          <p:cNvPr id="47" name="図プレースホルダー 46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1" b="1491"/>
          <a:stretch>
            <a:fillRect/>
          </a:stretch>
        </p:blipFill>
        <p:spPr/>
      </p:pic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海の日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951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プレースホルダー 4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5" r="9275"/>
          <a:stretch>
            <a:fillRect/>
          </a:stretch>
        </p:blipFill>
        <p:spPr/>
      </p:pic>
      <p:pic>
        <p:nvPicPr>
          <p:cNvPr id="47" name="図プレースホルダー 46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4" t="3224" r="23180" b="2714"/>
          <a:stretch/>
        </p:blipFill>
        <p:spPr/>
      </p:pic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104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プレースホルダー 4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 b="9091"/>
          <a:stretch>
            <a:fillRect/>
          </a:stretch>
        </p:blipFill>
        <p:spPr/>
      </p:pic>
      <p:pic>
        <p:nvPicPr>
          <p:cNvPr id="47" name="図プレースホルダー 46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1" b="1491"/>
          <a:stretch>
            <a:fillRect/>
          </a:stretch>
        </p:blipFill>
        <p:spPr/>
      </p:pic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敬老の日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秋分の日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299634"/>
      </p:ext>
    </p:extLst>
  </p:cSld>
  <p:clrMapOvr>
    <a:masterClrMapping/>
  </p:clrMapOvr>
</p:sld>
</file>

<file path=ppt/theme/theme1.xml><?xml version="1.0" encoding="utf-8"?>
<a:theme xmlns:a="http://schemas.openxmlformats.org/drawingml/2006/main" name="FamilyCalendar2013">
  <a:themeElements>
    <a:clrScheme name="Office">
      <a:dk1>
        <a:sysClr val="windowText" lastClr="000000"/>
      </a:dk1>
      <a:lt1>
        <a:sysClr val="window" lastClr="FFFFFF"/>
      </a:lt1>
      <a:dk2>
        <a:srgbClr val="6E747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85296"/>
      </a:hlink>
      <a:folHlink>
        <a:srgbClr val="993366"/>
      </a:folHlink>
    </a:clrScheme>
    <a:fontScheme name="FamilyCalendar2013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E747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85296"/>
      </a:hlink>
      <a:folHlink>
        <a:srgbClr val="993366"/>
      </a:folHlink>
    </a:clrScheme>
    <a:fontScheme name="FamilyCalendar2013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E747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85296"/>
      </a:hlink>
      <a:folHlink>
        <a:srgbClr val="993366"/>
      </a:folHlink>
    </a:clrScheme>
    <a:fontScheme name="FamilyCalendar2013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A13CFF-AD27-4115-BB0F-DBD80533C2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2013 年写真カレンダー (月曜日~日曜日)</Template>
  <TotalTime>0</TotalTime>
  <Words>69</Words>
  <Application>Microsoft Office PowerPoint</Application>
  <PresentationFormat>画面に合わせる (4:3)</PresentationFormat>
  <Paragraphs>25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6" baseType="lpstr">
      <vt:lpstr>Meiryo UI</vt:lpstr>
      <vt:lpstr>Arial</vt:lpstr>
      <vt:lpstr>Euphemia</vt:lpstr>
      <vt:lpstr>FamilyCalendar2013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2012-10-17T00:56:54Z</dcterms:created>
  <dcterms:modified xsi:type="dcterms:W3CDTF">2012-10-17T01:28:33Z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TC028952589991</vt:lpwstr>
  </property>
</Properties>
</file>