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custShowLst>
    <p:custShow name="Flowers-春" id="0">
      <p:sldLst>
        <p:sld r:id="rId2"/>
        <p:sld r:id="rId3"/>
        <p:sld r:id="rId5"/>
      </p:sldLst>
    </p:custShow>
    <p:custShow name="Flowers-夏" id="1">
      <p:sldLst>
        <p:sld r:id="rId2"/>
        <p:sld r:id="rId7"/>
        <p:sld r:id="rId8"/>
      </p:sldLst>
    </p:custShow>
  </p:custShow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2" autoAdjust="0"/>
    <p:restoredTop sz="94660"/>
  </p:normalViewPr>
  <p:slideViewPr>
    <p:cSldViewPr snapToGrid="0">
      <p:cViewPr varScale="1">
        <p:scale>
          <a:sx n="77" d="100"/>
          <a:sy n="77" d="100"/>
        </p:scale>
        <p:origin x="21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4530"/>
            <a:ext cx="77724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758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799" y="1828802"/>
            <a:ext cx="7772401" cy="4351336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42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1452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799" y="360364"/>
            <a:ext cx="5743576" cy="5811836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9958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3601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12423"/>
            <a:ext cx="77724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55263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423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9" y="1828801"/>
            <a:ext cx="3834246" cy="435133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29050" cy="435133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0870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1681851"/>
            <a:ext cx="3815196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799" y="2507551"/>
            <a:ext cx="3815196" cy="368052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851"/>
            <a:ext cx="3829050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7551"/>
            <a:ext cx="3829050" cy="368052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421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585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311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789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DCA12-0B8A-4676-8862-5E8475CF9C59}" type="datetimeFigureOut">
              <a:rPr kumimoji="1" lang="ja-JP" altLang="en-US" smtClean="0"/>
              <a:t>2012/12/21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467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799" y="365760"/>
            <a:ext cx="7772401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1828801"/>
            <a:ext cx="7772401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79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FEDCA12-0B8A-4676-8862-5E8475CF9C59}" type="datetimeFigureOut">
              <a:rPr kumimoji="1" lang="ja-JP" altLang="en-US" smtClean="0"/>
              <a:t>2012/12/21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31547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080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2A76C-3661-4EC4-9B80-C56860DAE1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218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7212" y="4470400"/>
            <a:ext cx="7772400" cy="2387600"/>
          </a:xfrm>
        </p:spPr>
        <p:txBody>
          <a:bodyPr>
            <a:normAutofit/>
          </a:bodyPr>
          <a:lstStyle/>
          <a:p>
            <a:pPr algn="l"/>
            <a:r>
              <a:rPr kumimoji="1" lang="en-US" altLang="ja-JP" sz="9600" dirty="0" smtClean="0">
                <a:solidFill>
                  <a:schemeClr val="accent4"/>
                </a:solidFill>
              </a:rPr>
              <a:t>Flowers</a:t>
            </a:r>
            <a:endParaRPr kumimoji="1" lang="ja-JP" altLang="en-US" sz="96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621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0747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381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135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4598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726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4383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</Words>
  <Application>Microsoft Office PowerPoint</Application>
  <PresentationFormat>画面に合わせる (4:3)</PresentationFormat>
  <Paragraphs>1</Paragraphs>
  <Slides>7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  <vt:variant>
        <vt:lpstr>目的別スライド ショー</vt:lpstr>
      </vt:variant>
      <vt:variant>
        <vt:i4>2</vt:i4>
      </vt:variant>
    </vt:vector>
  </HeadingPairs>
  <TitlesOfParts>
    <vt:vector size="14" baseType="lpstr">
      <vt:lpstr>ＭＳ Ｐゴシック</vt:lpstr>
      <vt:lpstr>Calibri</vt:lpstr>
      <vt:lpstr>Calibri Light</vt:lpstr>
      <vt:lpstr>Wingdings 2</vt:lpstr>
      <vt:lpstr>Office テーマ</vt:lpstr>
      <vt:lpstr>Flowers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Flowers-春</vt:lpstr>
      <vt:lpstr>Flowers-夏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Flowers</dc:title>
  <dc:creator>Toru Shimizu</dc:creator>
  <cp:lastModifiedBy>Ken Ishikawa</cp:lastModifiedBy>
  <cp:revision>2</cp:revision>
  <dcterms:created xsi:type="dcterms:W3CDTF">2012-12-17T05:43:35Z</dcterms:created>
  <dcterms:modified xsi:type="dcterms:W3CDTF">2012-12-21T05:28:02Z</dcterms:modified>
</cp:coreProperties>
</file>