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77" d="100"/>
          <a:sy n="77" d="100"/>
        </p:scale>
        <p:origin x="21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4530"/>
            <a:ext cx="77724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5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1828802"/>
            <a:ext cx="7772401" cy="435133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1452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360364"/>
            <a:ext cx="5743576" cy="581183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995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60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2423"/>
            <a:ext cx="77724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55263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42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9" y="1828801"/>
            <a:ext cx="3834246" cy="435133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29050" cy="435133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087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681851"/>
            <a:ext cx="3815196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799" y="2507551"/>
            <a:ext cx="3815196" cy="3680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851"/>
            <a:ext cx="3829050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7551"/>
            <a:ext cx="3829050" cy="3680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42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8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311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789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467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799" y="365760"/>
            <a:ext cx="7772401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828801"/>
            <a:ext cx="7772401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79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FEDCA12-0B8A-4676-8862-5E8475CF9C59}" type="datetimeFigureOut">
              <a:rPr kumimoji="1" lang="ja-JP" altLang="en-US" smtClean="0"/>
              <a:t>2012/12/20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1547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21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7212" y="4470400"/>
            <a:ext cx="7772400" cy="2387600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9600" dirty="0" smtClean="0">
                <a:solidFill>
                  <a:schemeClr val="accent4"/>
                </a:solidFill>
              </a:rPr>
              <a:t>Flowers</a:t>
            </a:r>
            <a:endParaRPr kumimoji="1" lang="ja-JP" altLang="en-US" sz="96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62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74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38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135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598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2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383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</Words>
  <Application>Microsoft Office PowerPoint</Application>
  <PresentationFormat>画面に合わせる (4:3)</PresentationFormat>
  <Paragraphs>1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Calibri</vt:lpstr>
      <vt:lpstr>Calibri Light</vt:lpstr>
      <vt:lpstr>Wingdings 2</vt:lpstr>
      <vt:lpstr>Office テーマ</vt:lpstr>
      <vt:lpstr>Flowers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Flowers</dc:title>
  <dc:creator>Toru Shimizu</dc:creator>
  <cp:lastModifiedBy>Ken Ishikawa</cp:lastModifiedBy>
  <cp:revision>1</cp:revision>
  <dcterms:created xsi:type="dcterms:W3CDTF">2012-12-17T05:43:35Z</dcterms:created>
  <dcterms:modified xsi:type="dcterms:W3CDTF">2012-12-20T06:04:54Z</dcterms:modified>
</cp:coreProperties>
</file>