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85936720"/>
        <c:axId val="285496832"/>
        <c:axId val="0"/>
      </c:bar3DChart>
      <c:catAx>
        <c:axId val="28593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5496832"/>
        <c:crosses val="autoZero"/>
        <c:auto val="1"/>
        <c:lblAlgn val="ctr"/>
        <c:lblOffset val="100"/>
        <c:noMultiLvlLbl val="0"/>
      </c:catAx>
      <c:valAx>
        <c:axId val="28549683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5936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本社</a:t>
          </a:r>
          <a:endParaRPr kumimoji="1" lang="ja-JP" alt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東京</a:t>
          </a:r>
          <a:endParaRPr kumimoji="1" lang="ja-JP" altLang="en-US" sz="18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支社</a:t>
          </a:r>
          <a:endParaRPr kumimoji="1" lang="ja-JP" alt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札幌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大阪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名古屋</a:t>
          </a:r>
          <a:endParaRPr kumimoji="1" lang="ja-JP" altLang="en-US" sz="18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工場</a:t>
          </a:r>
          <a:endParaRPr kumimoji="1" lang="ja-JP" alt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中国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インドネシア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ベトナム</a:t>
          </a:r>
          <a:endParaRPr kumimoji="1" lang="ja-JP" altLang="en-US" sz="18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>
                <a:hlinkClick r:id="rId2" action="ppaction://hlinksldjump"/>
              </a:rPr>
              <a:t>会社概要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売上</a:t>
            </a:r>
            <a:r>
              <a:rPr kumimoji="1" lang="ja-JP" altLang="en-US" dirty="0"/>
              <a:t>高</a:t>
            </a:r>
            <a:r>
              <a:rPr kumimoji="1" lang="ja-JP" altLang="en-US" dirty="0" smtClean="0"/>
              <a:t>の推移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4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4" name="動作設定ボタン: ホーム 3">
            <a:hlinkClick r:id="" action="ppaction://hlinkshowjump?jump=firstslide" highlightClick="1"/>
          </p:cNvPr>
          <p:cNvSpPr/>
          <p:nvPr/>
        </p:nvSpPr>
        <p:spPr>
          <a:xfrm>
            <a:off x="8178085" y="544776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7125</TotalTime>
  <Words>55</Words>
  <Application>Microsoft Office PowerPoint</Application>
  <PresentationFormat>A4 210 x 297 mm</PresentationFormat>
  <Paragraphs>36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目次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24</cp:revision>
  <dcterms:created xsi:type="dcterms:W3CDTF">2012-10-18T04:13:32Z</dcterms:created>
  <dcterms:modified xsi:type="dcterms:W3CDTF">2012-12-20T06:00:58Z</dcterms:modified>
</cp:coreProperties>
</file>