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285936720"/>
        <c:axId val="285496832"/>
        <c:axId val="0"/>
      </c:bar3DChart>
      <c:catAx>
        <c:axId val="285936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5496832"/>
        <c:crosses val="autoZero"/>
        <c:auto val="1"/>
        <c:lblAlgn val="ctr"/>
        <c:lblOffset val="100"/>
        <c:noMultiLvlLbl val="0"/>
      </c:catAx>
      <c:valAx>
        <c:axId val="285496832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5936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本社</a:t>
          </a:r>
          <a:endParaRPr kumimoji="1" lang="ja-JP" alt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東京</a:t>
          </a:r>
          <a:endParaRPr kumimoji="1" lang="ja-JP" altLang="en-US" sz="18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支社</a:t>
          </a:r>
          <a:endParaRPr kumimoji="1" lang="ja-JP" alt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札幌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大阪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名古屋</a:t>
          </a:r>
          <a:endParaRPr kumimoji="1" lang="ja-JP" altLang="en-US" sz="18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工場</a:t>
          </a:r>
          <a:endParaRPr kumimoji="1" lang="ja-JP" alt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中国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インドネシア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ベトナム</a:t>
          </a:r>
          <a:endParaRPr kumimoji="1" lang="ja-JP" altLang="en-US" sz="18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売上</a:t>
            </a:r>
            <a:r>
              <a:rPr kumimoji="1" lang="ja-JP" altLang="en-US" dirty="0"/>
              <a:t>高</a:t>
            </a:r>
            <a:r>
              <a:rPr kumimoji="1" lang="ja-JP" altLang="en-US" dirty="0" smtClean="0"/>
              <a:t>の推移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884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7117</TotalTime>
  <Words>55</Words>
  <Application>Microsoft Office PowerPoint</Application>
  <PresentationFormat>A4 210 x 297 mm</PresentationFormat>
  <Paragraphs>36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目次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23</cp:revision>
  <dcterms:created xsi:type="dcterms:W3CDTF">2012-10-18T04:13:32Z</dcterms:created>
  <dcterms:modified xsi:type="dcterms:W3CDTF">2012-12-20T05:52:33Z</dcterms:modified>
</cp:coreProperties>
</file>