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notesMasterIdLst>
    <p:notesMasterId r:id="rId4"/>
  </p:notesMasterIdLst>
  <p:sldIdLst>
    <p:sldId id="291" r:id="rId2"/>
    <p:sldId id="269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4201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orient="horz" pos="1434" userDrawn="1">
          <p15:clr>
            <a:srgbClr val="A4A3A4"/>
          </p15:clr>
        </p15:guide>
        <p15:guide id="8" orient="horz" pos="2886" userDrawn="1">
          <p15:clr>
            <a:srgbClr val="A4A3A4"/>
          </p15:clr>
        </p15:guide>
        <p15:guide id="9" pos="2570" userDrawn="1">
          <p15:clr>
            <a:srgbClr val="A4A3A4"/>
          </p15:clr>
        </p15:guide>
        <p15:guide id="10" pos="5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33CC"/>
    <a:srgbClr val="002346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7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  <p:guide orient="horz" pos="119"/>
        <p:guide orient="horz" pos="4201"/>
        <p:guide pos="211"/>
        <p:guide pos="7469"/>
        <p:guide orient="horz" pos="1434"/>
        <p:guide orient="horz" pos="2886"/>
        <p:guide pos="2570"/>
        <p:guide pos="511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D88887-F59C-49DD-922A-132677A65F54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EB8A2-FCC6-41B7-988F-4841726A1A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734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4:3</a:t>
            </a:r>
            <a:r>
              <a:rPr kumimoji="1" lang="ja-JP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の</a:t>
            </a:r>
            <a:r>
              <a:rPr kumimoji="1" lang="ja-JP" altLang="ja-JP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画面サイズの場合、ガイドラインはこの位置になります。</a:t>
            </a:r>
          </a:p>
          <a:p>
            <a:r>
              <a:rPr kumimoji="1" lang="en-US" altLang="ja-JP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kumimoji="1" lang="ja-JP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ja-JP" altLang="ja-JP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Ａ４サイズや</a:t>
            </a:r>
            <a:r>
              <a:rPr kumimoji="1" lang="en-US" altLang="ja-JP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16:9</a:t>
            </a:r>
            <a:r>
              <a:rPr kumimoji="1" lang="ja-JP" altLang="ja-JP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サイズの設定は、どの本にも載せてますので、よろしければお読みくださいませ。</a:t>
            </a:r>
            <a:endParaRPr kumimoji="1" lang="en-US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en-US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ja-JP" altLang="ja-JP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ガイドラインは、</a:t>
            </a:r>
            <a:r>
              <a:rPr kumimoji="1" lang="en-US" altLang="ja-JP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Windows</a:t>
            </a:r>
            <a:r>
              <a:rPr kumimoji="1" lang="ja-JP" altLang="ja-JP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の場合、ガイドラインをクリックし、</a:t>
            </a:r>
            <a:r>
              <a:rPr kumimoji="1" lang="en-US" altLang="ja-JP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Ctrl</a:t>
            </a:r>
            <a:r>
              <a:rPr kumimoji="1" lang="ja-JP" altLang="ja-JP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を押しながらドラッグするとコピーされます。</a:t>
            </a:r>
            <a:endParaRPr kumimoji="1" lang="en-US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en-US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en-US" altLang="ja-JP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※</a:t>
            </a:r>
            <a:r>
              <a:rPr kumimoji="1" lang="ja-JP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デモ</a:t>
            </a:r>
            <a:endParaRPr kumimoji="1" lang="en-US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ja-JP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・</a:t>
            </a:r>
            <a:r>
              <a:rPr kumimoji="1" lang="en-US" altLang="ja-JP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Esc</a:t>
            </a:r>
            <a:r>
              <a:rPr kumimoji="1" lang="ja-JP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でスライドショー解除</a:t>
            </a:r>
            <a:endParaRPr kumimoji="1" lang="en-US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ja-JP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・</a:t>
            </a:r>
            <a:r>
              <a:rPr kumimoji="1" lang="en-US" altLang="ja-JP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Ctrl+N</a:t>
            </a:r>
            <a:r>
              <a:rPr kumimoji="1" lang="ja-JP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で新しいスライド</a:t>
            </a:r>
            <a:endParaRPr kumimoji="1" lang="en-US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ja-JP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・</a:t>
            </a:r>
            <a:r>
              <a:rPr kumimoji="1" lang="en-US" altLang="ja-JP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4:3</a:t>
            </a:r>
            <a:r>
              <a:rPr kumimoji="1" lang="ja-JP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サイズに</a:t>
            </a:r>
            <a:endParaRPr kumimoji="1" lang="en-US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ja-JP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・プレースホルダを削除→「プレースホルダ」は削除して、真っ白なステージにしてください。</a:t>
            </a:r>
            <a:endParaRPr kumimoji="1" lang="en-US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ja-JP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・リボン＞表示からガイドラインを表示</a:t>
            </a:r>
            <a:endParaRPr kumimoji="1" lang="en-US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en-US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ja-JP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このように、</a:t>
            </a:r>
            <a:r>
              <a:rPr kumimoji="1" lang="en-US" altLang="ja-JP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Ctrl</a:t>
            </a:r>
            <a:r>
              <a:rPr kumimoji="1" lang="ja-JP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キーを押しながらガイドラインをドラッグすると、</a:t>
            </a:r>
            <a:endParaRPr kumimoji="1" lang="en-US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ja-JP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ガイドラインがコピーできます。</a:t>
            </a:r>
            <a:endParaRPr kumimoji="1" lang="en-US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en-US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en-US" altLang="ja-JP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※</a:t>
            </a:r>
            <a:r>
              <a:rPr kumimoji="1" lang="ja-JP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スライドを閉じて、スライドショー再開</a:t>
            </a:r>
            <a:endParaRPr kumimoji="1" lang="en-US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en-US" altLang="ja-JP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※</a:t>
            </a:r>
            <a:r>
              <a:rPr kumimoji="1" lang="ja-JP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ガイドラインの位置説明</a:t>
            </a:r>
            <a:endParaRPr kumimoji="1" lang="en-US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en-US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ja-JP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このガイドラインを活用することで、なんとなくキレイに見えるスライドになります。</a:t>
            </a:r>
            <a:endParaRPr kumimoji="1" lang="en-US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ja-JP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また、作業スピードもアップします。</a:t>
            </a:r>
            <a:endParaRPr kumimoji="1" lang="en-US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en-US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ja-JP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いくつか例を見てみましょう。</a:t>
            </a:r>
            <a:endParaRPr kumimoji="1" lang="ja-JP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en-US" altLang="ja-JP" smtClean="0"/>
          </a:p>
          <a:p>
            <a:r>
              <a:rPr kumimoji="1" lang="ja-JP" altLang="en-US" smtClean="0"/>
              <a:t>▼</a:t>
            </a:r>
            <a:endParaRPr kumimoji="1" lang="en-US" altLang="ja-JP" smtClean="0"/>
          </a:p>
          <a:p>
            <a:endParaRPr kumimoji="1" lang="en-US" altLang="ja-JP" smtClean="0"/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B8D05-FC2B-4E62-B9AE-DE3706BE0D3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1726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83F7-D2BE-42EE-88E6-6136B18DFEE8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DF962-106B-421C-8484-CAEFA0809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8247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83F7-D2BE-42EE-88E6-6136B18DFEE8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DF962-106B-421C-8484-CAEFA0809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8942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83F7-D2BE-42EE-88E6-6136B18DFEE8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DF962-106B-421C-8484-CAEFA0809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264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457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560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12192000" cy="45085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0" y="4508500"/>
            <a:ext cx="12192000" cy="23495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5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2540188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83F7-D2BE-42EE-88E6-6136B18DFEE8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DF962-106B-421C-8484-CAEFA0809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581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83F7-D2BE-42EE-88E6-6136B18DFEE8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DF962-106B-421C-8484-CAEFA0809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9797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83F7-D2BE-42EE-88E6-6136B18DFEE8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DF962-106B-421C-8484-CAEFA0809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6184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83F7-D2BE-42EE-88E6-6136B18DFEE8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DF962-106B-421C-8484-CAEFA0809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4187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83F7-D2BE-42EE-88E6-6136B18DFEE8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DF962-106B-421C-8484-CAEFA0809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51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83F7-D2BE-42EE-88E6-6136B18DFEE8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DF962-106B-421C-8484-CAEFA0809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258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83F7-D2BE-42EE-88E6-6136B18DFEE8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DF962-106B-421C-8484-CAEFA0809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317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83F7-D2BE-42EE-88E6-6136B18DFEE8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DF962-106B-421C-8484-CAEFA0809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3238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083F7-D2BE-42EE-88E6-6136B18DFEE8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DF962-106B-421C-8484-CAEFA0809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5236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6" r:id="rId13"/>
    <p:sldLayoutId id="214748366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5900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5" t="127" b="57644"/>
          <a:stretch/>
        </p:blipFill>
        <p:spPr>
          <a:xfrm>
            <a:off x="-21266" y="3418764"/>
            <a:ext cx="12206177" cy="3439236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4211810" y="686357"/>
            <a:ext cx="3751347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0" b="1" smtClean="0">
                <a:latin typeface="Arial" pitchFamily="34" charset="0"/>
                <a:cs typeface="Arial" pitchFamily="34" charset="0"/>
              </a:rPr>
              <a:t>5.6</a:t>
            </a:r>
            <a:endParaRPr lang="ja-JP" altLang="en-US" sz="7400" b="1" spc="30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99835" y="2281845"/>
            <a:ext cx="33996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200">
                <a:latin typeface="Arial" pitchFamily="34" charset="0"/>
                <a:ea typeface="+mj-ea"/>
                <a:cs typeface="Arial" pitchFamily="34" charset="0"/>
              </a:rPr>
              <a:t>TOKYO</a:t>
            </a:r>
            <a:endParaRPr lang="ja-JP" altLang="en-US" sz="7200"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237415" y="2220289"/>
            <a:ext cx="24080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8000" smtClean="0">
                <a:latin typeface="Arial" pitchFamily="34" charset="0"/>
                <a:cs typeface="Arial" pitchFamily="34" charset="0"/>
              </a:rPr>
              <a:t>km/h</a:t>
            </a:r>
            <a:endParaRPr lang="ja-JP" altLang="en-US" sz="7400" spc="30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044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916</TotalTime>
  <Words>18</Words>
  <Application>Microsoft Office PowerPoint</Application>
  <PresentationFormat>ワイド画面</PresentationFormat>
  <Paragraphs>29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78</cp:revision>
  <dcterms:created xsi:type="dcterms:W3CDTF">2013-06-12T08:10:29Z</dcterms:created>
  <dcterms:modified xsi:type="dcterms:W3CDTF">2014-02-26T05:43:30Z</dcterms:modified>
</cp:coreProperties>
</file>