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 showGuides="1">
      <p:cViewPr varScale="1">
        <p:scale>
          <a:sx n="74" d="100"/>
          <a:sy n="74" d="100"/>
        </p:scale>
        <p:origin x="576" y="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DD172-9367-4EB7-AAAD-1C102A914ABA}" type="datetimeFigureOut">
              <a:rPr kumimoji="1" lang="ja-JP" altLang="en-US" smtClean="0"/>
              <a:t>2014/2/26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52304B-4A9D-435C-8FB3-234764C70BD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716812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DD172-9367-4EB7-AAAD-1C102A914ABA}" type="datetimeFigureOut">
              <a:rPr kumimoji="1" lang="ja-JP" altLang="en-US" smtClean="0"/>
              <a:t>2014/2/26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52304B-4A9D-435C-8FB3-234764C70BD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240965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DD172-9367-4EB7-AAAD-1C102A914ABA}" type="datetimeFigureOut">
              <a:rPr kumimoji="1" lang="ja-JP" altLang="en-US" smtClean="0"/>
              <a:t>2014/2/26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52304B-4A9D-435C-8FB3-234764C70BD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831318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DD172-9367-4EB7-AAAD-1C102A914ABA}" type="datetimeFigureOut">
              <a:rPr kumimoji="1" lang="ja-JP" altLang="en-US" smtClean="0"/>
              <a:t>2014/2/26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52304B-4A9D-435C-8FB3-234764C70BD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142718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DD172-9367-4EB7-AAAD-1C102A914ABA}" type="datetimeFigureOut">
              <a:rPr kumimoji="1" lang="ja-JP" altLang="en-US" smtClean="0"/>
              <a:t>2014/2/26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52304B-4A9D-435C-8FB3-234764C70BD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859096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DD172-9367-4EB7-AAAD-1C102A914ABA}" type="datetimeFigureOut">
              <a:rPr kumimoji="1" lang="ja-JP" altLang="en-US" smtClean="0"/>
              <a:t>2014/2/26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52304B-4A9D-435C-8FB3-234764C70BD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547064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DD172-9367-4EB7-AAAD-1C102A914ABA}" type="datetimeFigureOut">
              <a:rPr kumimoji="1" lang="ja-JP" altLang="en-US" smtClean="0"/>
              <a:t>2014/2/26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52304B-4A9D-435C-8FB3-234764C70BD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613384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DD172-9367-4EB7-AAAD-1C102A914ABA}" type="datetimeFigureOut">
              <a:rPr kumimoji="1" lang="ja-JP" altLang="en-US" smtClean="0"/>
              <a:t>2014/2/26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52304B-4A9D-435C-8FB3-234764C70BD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691215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DD172-9367-4EB7-AAAD-1C102A914ABA}" type="datetimeFigureOut">
              <a:rPr kumimoji="1" lang="ja-JP" altLang="en-US" smtClean="0"/>
              <a:t>2014/2/26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52304B-4A9D-435C-8FB3-234764C70BD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786137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DD172-9367-4EB7-AAAD-1C102A914ABA}" type="datetimeFigureOut">
              <a:rPr kumimoji="1" lang="ja-JP" altLang="en-US" smtClean="0"/>
              <a:t>2014/2/26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52304B-4A9D-435C-8FB3-234764C70BD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369171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DD172-9367-4EB7-AAAD-1C102A914ABA}" type="datetimeFigureOut">
              <a:rPr kumimoji="1" lang="ja-JP" altLang="en-US" smtClean="0"/>
              <a:t>2014/2/26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52304B-4A9D-435C-8FB3-234764C70BD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44120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8DD172-9367-4EB7-AAAD-1C102A914ABA}" type="datetimeFigureOut">
              <a:rPr kumimoji="1" lang="ja-JP" altLang="en-US" smtClean="0"/>
              <a:t>2014/2/26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52304B-4A9D-435C-8FB3-234764C70BD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613308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8424071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0</Words>
  <Application>Microsoft Office PowerPoint</Application>
  <PresentationFormat>ワイド画面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ＭＳ Ｐゴシック</vt:lpstr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矢野俊博</dc:creator>
  <cp:lastModifiedBy>矢野俊博</cp:lastModifiedBy>
  <cp:revision>2</cp:revision>
  <dcterms:created xsi:type="dcterms:W3CDTF">2014-02-26T05:06:37Z</dcterms:created>
  <dcterms:modified xsi:type="dcterms:W3CDTF">2014-02-26T05:16:58Z</dcterms:modified>
</cp:coreProperties>
</file>