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66878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1848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034445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43088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011448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57777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56233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684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48300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97274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1140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DDE255-27C0-431D-9F32-AD13412A2E7D}" type="datetimeFigureOut">
              <a:rPr kumimoji="1" lang="ja-JP" altLang="en-US" smtClean="0"/>
              <a:t>2014/3/3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B66E1D-B742-42A1-89D6-B413C3472E4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78394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996774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矢野俊博</dc:creator>
  <cp:lastModifiedBy>矢野俊博</cp:lastModifiedBy>
  <cp:revision>1</cp:revision>
  <dcterms:created xsi:type="dcterms:W3CDTF">2014-03-03T00:02:36Z</dcterms:created>
  <dcterms:modified xsi:type="dcterms:W3CDTF">2014-03-03T00:02:59Z</dcterms:modified>
</cp:coreProperties>
</file>

<file path=docProps/thumbnail.jpeg>
</file>