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86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281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29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10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17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07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59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04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02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72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25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16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2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矢野俊博</dc:creator>
  <cp:lastModifiedBy>矢野俊博</cp:lastModifiedBy>
  <cp:revision>1</cp:revision>
  <dcterms:created xsi:type="dcterms:W3CDTF">2014-02-26T05:06:37Z</dcterms:created>
  <dcterms:modified xsi:type="dcterms:W3CDTF">2014-02-26T05:07:31Z</dcterms:modified>
</cp:coreProperties>
</file>