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19">
          <p15:clr>
            <a:srgbClr val="A4A3A4"/>
          </p15:clr>
        </p15:guide>
        <p15:guide id="3" orient="horz" pos="4201">
          <p15:clr>
            <a:srgbClr val="A4A3A4"/>
          </p15:clr>
        </p15:guide>
        <p15:guide id="4" orient="horz" pos="1480">
          <p15:clr>
            <a:srgbClr val="A4A3A4"/>
          </p15:clr>
        </p15:guide>
        <p15:guide id="5" orient="horz" pos="2840">
          <p15:clr>
            <a:srgbClr val="A4A3A4"/>
          </p15:clr>
        </p15:guide>
        <p15:guide id="6" pos="2880">
          <p15:clr>
            <a:srgbClr val="A4A3A4"/>
          </p15:clr>
        </p15:guide>
        <p15:guide id="7" pos="158">
          <p15:clr>
            <a:srgbClr val="A4A3A4"/>
          </p15:clr>
        </p15:guide>
        <p15:guide id="8" pos="5602">
          <p15:clr>
            <a:srgbClr val="A4A3A4"/>
          </p15:clr>
        </p15:guide>
        <p15:guide id="9" pos="1973">
          <p15:clr>
            <a:srgbClr val="A4A3A4"/>
          </p15:clr>
        </p15:guide>
        <p15:guide id="10" pos="37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howGuides="1">
      <p:cViewPr varScale="1">
        <p:scale>
          <a:sx n="74" d="100"/>
          <a:sy n="74" d="100"/>
        </p:scale>
        <p:origin x="1266" y="72"/>
      </p:cViewPr>
      <p:guideLst>
        <p:guide orient="horz" pos="2160"/>
        <p:guide orient="horz" pos="119"/>
        <p:guide orient="horz" pos="4201"/>
        <p:guide orient="horz" pos="1480"/>
        <p:guide orient="horz" pos="2840"/>
        <p:guide pos="2880"/>
        <p:guide pos="158"/>
        <p:guide pos="5602"/>
        <p:guide pos="1973"/>
        <p:guide pos="37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50000">
                <a:srgbClr val="000F28"/>
              </a:gs>
              <a:gs pos="100000">
                <a:srgbClr val="A2B6C8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258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353A8-91EC-464D-BC67-134219039F4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BB583-E1DB-4B82-83B8-B98AAB7A1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55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353A8-91EC-464D-BC67-134219039F4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BB583-E1DB-4B82-83B8-B98AAB7A1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319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353A8-91EC-464D-BC67-134219039F4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BB583-E1DB-4B82-83B8-B98AAB7A1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4862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353A8-91EC-464D-BC67-134219039F4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BB583-E1DB-4B82-83B8-B98AAB7A1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3245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353A8-91EC-464D-BC67-134219039F4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BB583-E1DB-4B82-83B8-B98AAB7A1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394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353A8-91EC-464D-BC67-134219039F4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BB583-E1DB-4B82-83B8-B98AAB7A1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427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353A8-91EC-464D-BC67-134219039F4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BB583-E1DB-4B82-83B8-B98AAB7A1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8126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94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5834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755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8499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353A8-91EC-464D-BC67-134219039F4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BB583-E1DB-4B82-83B8-B98AAB7A1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0074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353A8-91EC-464D-BC67-134219039F4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BB583-E1DB-4B82-83B8-B98AAB7A1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619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353A8-91EC-464D-BC67-134219039F4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BB583-E1DB-4B82-83B8-B98AAB7A1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087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353A8-91EC-464D-BC67-134219039F4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BB583-E1DB-4B82-83B8-B98AAB7A1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83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698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awai\プレゼンテイメント\クリップアート\【素材】ぱくたそPHOTO\N934_hanouenosuitek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18030"/>
            <a:ext cx="2566196" cy="171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kawai\プレゼンテイメント\クリップアート\【素材】ぱくたそPHOTO\N745_akaibaranou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955" y="2743735"/>
            <a:ext cx="2566196" cy="171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kawai\プレゼンテイメント\クリップアート\【素材】ぱくたそPHOTO\N745_zamanohimawaritoaozor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151" y="2570234"/>
            <a:ext cx="2575895" cy="171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50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857034" y="1248681"/>
            <a:ext cx="7337265" cy="76944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4400" smtClean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➊スライド作成を効率化する技</a:t>
            </a:r>
            <a:endParaRPr kumimoji="1" lang="ja-JP" altLang="en-US" sz="440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61636" y="2252395"/>
            <a:ext cx="7462299" cy="76944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4400" smtClean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➋文字を見映えよく編集する技</a:t>
            </a:r>
            <a:endParaRPr kumimoji="1" lang="ja-JP" altLang="en-US" sz="440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84181" y="3647612"/>
            <a:ext cx="8050602" cy="76944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4400" smtClean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➌視覚に訴えかける図形・画像技</a:t>
            </a:r>
            <a:endParaRPr kumimoji="1" lang="ja-JP" altLang="en-US" sz="440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20190045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77</TotalTime>
  <Words>24</Words>
  <Application>Microsoft Office PowerPoint</Application>
  <PresentationFormat>画面に合わせる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HGP創英角ｺﾞｼｯｸUB</vt:lpstr>
      <vt:lpstr>ＭＳ Ｐゴシック</vt:lpstr>
      <vt:lpstr>Arial</vt:lpstr>
      <vt:lpstr>テーマ16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9</cp:revision>
  <dcterms:created xsi:type="dcterms:W3CDTF">2013-07-15T12:39:29Z</dcterms:created>
  <dcterms:modified xsi:type="dcterms:W3CDTF">2014-02-26T06:33:31Z</dcterms:modified>
</cp:coreProperties>
</file>