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A691E-EF95-42E8-B37B-E35DE32B627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FAFB-F66A-4B46-9200-5662B1BF8B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0931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A691E-EF95-42E8-B37B-E35DE32B627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FAFB-F66A-4B46-9200-5662B1BF8B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392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A691E-EF95-42E8-B37B-E35DE32B627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FAFB-F66A-4B46-9200-5662B1BF8B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7245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A691E-EF95-42E8-B37B-E35DE32B627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FAFB-F66A-4B46-9200-5662B1BF8B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2888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A691E-EF95-42E8-B37B-E35DE32B627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FAFB-F66A-4B46-9200-5662B1BF8B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9468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A691E-EF95-42E8-B37B-E35DE32B627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FAFB-F66A-4B46-9200-5662B1BF8B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429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A691E-EF95-42E8-B37B-E35DE32B627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FAFB-F66A-4B46-9200-5662B1BF8B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806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A691E-EF95-42E8-B37B-E35DE32B627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FAFB-F66A-4B46-9200-5662B1BF8B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201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A691E-EF95-42E8-B37B-E35DE32B627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FAFB-F66A-4B46-9200-5662B1BF8B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3086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A691E-EF95-42E8-B37B-E35DE32B627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FAFB-F66A-4B46-9200-5662B1BF8B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3826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A691E-EF95-42E8-B37B-E35DE32B627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FAFB-F66A-4B46-9200-5662B1BF8B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8827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A691E-EF95-42E8-B37B-E35DE32B627D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AFAFB-F66A-4B46-9200-5662B1BF8B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4822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2653048" y="2112134"/>
            <a:ext cx="3657600" cy="21765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5088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矢野俊博</dc:creator>
  <cp:lastModifiedBy>矢野俊博</cp:lastModifiedBy>
  <cp:revision>3</cp:revision>
  <dcterms:created xsi:type="dcterms:W3CDTF">2014-02-26T05:51:43Z</dcterms:created>
  <dcterms:modified xsi:type="dcterms:W3CDTF">2014-02-26T06:23:01Z</dcterms:modified>
</cp:coreProperties>
</file>