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320" r:id="rId2"/>
    <p:sldId id="321" r:id="rId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HGP創英角ｺﾞｼｯｸUB" panose="020B0900000000000000" pitchFamily="50" charset="-128"/>
      <p:regular r:id="rId9"/>
    </p:embeddedFont>
    <p:embeddedFont>
      <p:font typeface="Century Gothic" panose="020B0502020202020204" pitchFamily="34" charset="0"/>
      <p:regular r:id="rId10"/>
      <p:bold r:id="rId11"/>
      <p:italic r:id="rId12"/>
      <p:boldItalic r:id="rId13"/>
    </p:embeddedFont>
    <p:embeddedFont>
      <p:font typeface="Arial Black" panose="020B0A04020102020204" pitchFamily="34" charset="0"/>
      <p:bold r:id="rId14"/>
    </p:embeddedFont>
  </p:embeddedFont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9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1480">
          <p15:clr>
            <a:srgbClr val="A4A3A4"/>
          </p15:clr>
        </p15:guide>
        <p15:guide id="5" orient="horz" pos="2840">
          <p15:clr>
            <a:srgbClr val="A4A3A4"/>
          </p15:clr>
        </p15:guide>
        <p15:guide id="6" orient="horz">
          <p15:clr>
            <a:srgbClr val="A4A3A4"/>
          </p15:clr>
        </p15:guide>
        <p15:guide id="7" pos="2880">
          <p15:clr>
            <a:srgbClr val="A4A3A4"/>
          </p15:clr>
        </p15:guide>
        <p15:guide id="8" pos="113">
          <p15:clr>
            <a:srgbClr val="A4A3A4"/>
          </p15:clr>
        </p15:guide>
        <p15:guide id="9" pos="5647">
          <p15:clr>
            <a:srgbClr val="A4A3A4"/>
          </p15:clr>
        </p15:guide>
        <p15:guide id="10" pos="1962">
          <p15:clr>
            <a:srgbClr val="A4A3A4"/>
          </p15:clr>
        </p15:guide>
        <p15:guide id="11" pos="37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7902" autoAdjust="0"/>
  </p:normalViewPr>
  <p:slideViewPr>
    <p:cSldViewPr snapToGrid="0" showGuides="1">
      <p:cViewPr varScale="1">
        <p:scale>
          <a:sx n="74" d="100"/>
          <a:sy n="74" d="100"/>
        </p:scale>
        <p:origin x="630" y="72"/>
      </p:cViewPr>
      <p:guideLst>
        <p:guide orient="horz" pos="2160"/>
        <p:guide orient="horz" pos="119"/>
        <p:guide orient="horz" pos="4201"/>
        <p:guide orient="horz" pos="1480"/>
        <p:guide orient="horz" pos="2840"/>
        <p:guide orient="horz"/>
        <p:guide pos="2880"/>
        <p:guide pos="113"/>
        <p:guide pos="5647"/>
        <p:guide pos="1962"/>
        <p:guide pos="379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presProps" Target="pres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820A03F-A660-4466-B0BF-3AFA6CDDE75F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55F1CDB-8944-4FA4-8A82-B2C95246CC4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8697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4FFB4-FD46-42C2-A3D8-557F520A8375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0031C-F92D-4C7E-8323-56C61FD701A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41262038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7921C-9F77-4BE4-A1F7-E0E11A0D53EC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11EAE-50BE-4F8E-9C70-7E00E20425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013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0A134-6A4D-4079-8615-8D6980E93400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C7954-C458-413E-B9CF-4BFF7C3FED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846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F0F27-0594-4884-8E21-414F81A9D585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ECC1D-95D8-4E77-87CD-3DD2DA71FA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7439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8898A-27F4-4C49-B58F-D37E27F0878B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18CF8-306B-4713-8942-92475124C2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2737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CBA8C-C0C8-4366-A690-BEA3EBA8A12B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159B-5BA4-4474-B393-B982BC3F6C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6102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30D0-3297-4E64-8B53-ABF1ECA63D39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7895E-4F50-4B64-A411-915CAB51F87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4260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32921-9A63-41DF-8545-F5241FF8CB61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7923F-8484-48CE-A2B4-D0EE4C4AC2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186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0FBDF-A038-4453-A810-EB13D19E04DC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463F0-120C-48CE-8443-7C69689AD3C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465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D8F72-FDF2-4637-AF0F-90419D8BA700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4D748-96D0-4459-A8CF-BC2A880899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448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69ACE-17D3-4BE6-8DCE-0A9252BB4FDD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616E-87C9-457B-98CE-0AFAB01E74B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9530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ACA052B-7823-4640-A261-05EF3435493A}" type="datetimeFigureOut">
              <a:rPr lang="ja-JP" altLang="en-US"/>
              <a:pPr>
                <a:defRPr/>
              </a:pPr>
              <a:t>2014/2/26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A329E9A-DBB5-4DB5-9E31-6369C0A58E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wmf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wmf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1" descr="C:\Users\kawai\AppData\Local\Microsoft\Windows\Temporary Internet Files\Content.IE5\I6023SMR\MPj0403586000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3" r="5563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1987550" y="2905125"/>
            <a:ext cx="55403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2800">
                <a:solidFill>
                  <a:schemeClr val="bg1"/>
                </a:solidFill>
                <a:latin typeface="+mn-ea"/>
                <a:ea typeface="+mn-ea"/>
              </a:rPr>
              <a:t>その空間が、別の空間につながる。</a:t>
            </a:r>
          </a:p>
        </p:txBody>
      </p:sp>
      <p:pic>
        <p:nvPicPr>
          <p:cNvPr id="4102" name="Picture 6" descr="C:\Users\kawai\AppData\Local\Microsoft\Windows\Temporary Internet Files\Content.IE5\ZVG01GRN\MPj0438467000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919163"/>
            <a:ext cx="6434138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C:\Users\kawai\AppData\Local\Microsoft\Windows\Temporary Internet Files\Content.IE5\N3AA2E59\MPj04264900000[1].jpg" hidden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701675"/>
            <a:ext cx="6570662" cy="438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C:\Users\kawai\AppData\Local\Microsoft\Windows\Temporary Internet Files\Content.IE5\1CQLDEOK\MPj04279620000[1].jpg" hidden="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869950"/>
            <a:ext cx="6559550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kawai\AppData\Local\Microsoft\Windows\Temporary Internet Files\Content.IE5\I6023SMR\MPj04075560000[1].jpg" hidden="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873125"/>
            <a:ext cx="6835775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:\Users\kawai\AppData\Local\Microsoft\Windows\Temporary Internet Files\Content.IE5\1CQLDEOK\MPj03998730000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54075"/>
            <a:ext cx="6708775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C:\Users\kawai\AppData\Local\Microsoft\Windows\Temporary Internet Files\Content.IE5\WJ3JYTBD\MPj04309900000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38" y="925513"/>
            <a:ext cx="6518275" cy="434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kawai\AppData\Local\Microsoft\Windows\Temporary Internet Files\Content.IE5\G4VSVPOY\MPj04318220000[1].jpg" hidden="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-1292225"/>
            <a:ext cx="663733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図 6" descr="00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図 4" descr="Presentainment_logo(R).wmf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6051550"/>
            <a:ext cx="2916238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ja-JP" altLang="en-US" sz="1600"/>
              <a:t>　</a:t>
            </a:r>
            <a:r>
              <a:rPr lang="en-US" altLang="ja-JP" sz="1600">
                <a:latin typeface="+mj-lt"/>
              </a:rPr>
              <a:t>STAGE</a:t>
            </a:r>
            <a:r>
              <a:rPr lang="en-US" altLang="ja-JP" sz="1600"/>
              <a:t> Direction</a:t>
            </a:r>
            <a:r>
              <a:rPr lang="ja-JP" altLang="en-US" sz="1600"/>
              <a:t>　</a:t>
            </a:r>
            <a:r>
              <a:rPr lang="ja-JP" altLang="en-US" sz="1600">
                <a:latin typeface="+mj-ea"/>
                <a:ea typeface="+mj-ea"/>
              </a:rPr>
              <a:t>空間演出</a:t>
            </a:r>
          </a:p>
        </p:txBody>
      </p:sp>
      <p:pic>
        <p:nvPicPr>
          <p:cNvPr id="4098" name="Picture 2" descr="C:\Users\kawai\AppData\Local\Microsoft\Windows\Temporary Internet Files\Content.IE5\B8C1HOL5\MPj02276160000[1].jpg" hidden="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88620" y="4983480"/>
            <a:ext cx="10287000" cy="1955336"/>
          </a:xfrm>
          <a:prstGeom prst="trapezoid">
            <a:avLst>
              <a:gd name="adj" fmla="val 106235"/>
            </a:avLst>
          </a:prstGeom>
          <a:noFill/>
        </p:spPr>
      </p:pic>
      <p:sp>
        <p:nvSpPr>
          <p:cNvPr id="22" name="テキスト ボックス 21"/>
          <p:cNvSpPr txBox="1">
            <a:spLocks noChangeArrowheads="1"/>
          </p:cNvSpPr>
          <p:nvPr/>
        </p:nvSpPr>
        <p:spPr bwMode="auto">
          <a:xfrm>
            <a:off x="2773363" y="2905125"/>
            <a:ext cx="398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2800">
                <a:solidFill>
                  <a:schemeClr val="bg1"/>
                </a:solidFill>
              </a:rPr>
              <a:t>Let's start on a journey. </a:t>
            </a:r>
            <a:endParaRPr lang="ja-JP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ear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2.77778E-7 0.3382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9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repeatCount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63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4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0" presetClass="exit" presetSubtype="0" accel="100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背景の壁" descr="C:\Users\kawai\AppData\Local\Microsoft\Windows\Temporary Internet Files\Content.IE5\I6023SMR\MPj0403586000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3" r="5563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　その空間が、"/>
          <p:cNvSpPr txBox="1"/>
          <p:nvPr/>
        </p:nvSpPr>
        <p:spPr>
          <a:xfrm>
            <a:off x="1905034" y="2905125"/>
            <a:ext cx="570540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ja-JP" altLang="en-US" sz="2800">
                <a:solidFill>
                  <a:schemeClr val="bg1"/>
                </a:solidFill>
                <a:latin typeface="+mn-ea"/>
                <a:ea typeface="+mn-ea"/>
              </a:rPr>
              <a:t>その空間が、別の空間につながる</a:t>
            </a:r>
            <a:r>
              <a:rPr lang="ja-JP" altLang="en-US" sz="2800" smtClean="0">
                <a:solidFill>
                  <a:schemeClr val="bg1"/>
                </a:solidFill>
                <a:latin typeface="+mn-ea"/>
                <a:ea typeface="+mn-ea"/>
              </a:rPr>
              <a:t>。</a:t>
            </a:r>
            <a:endParaRPr lang="ja-JP" altLang="en-US" sz="280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4102" name="Picture 水中" descr="C:\Users\kawai\AppData\Local\Microsoft\Windows\Temporary Internet Files\Content.IE5\ZVG01GRN\MPj0438467000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919163"/>
            <a:ext cx="6434138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ひまわり" descr="C:\Users\kawai\AppData\Local\Microsoft\Windows\Temporary Internet Files\Content.IE5\N3AA2E59\MPj0426490000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701675"/>
            <a:ext cx="6570662" cy="438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サーフ少年" descr="C:\Users\kawai\AppData\Local\Microsoft\Windows\Temporary Internet Files\Content.IE5\1CQLDEOK\MPj04279620000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869950"/>
            <a:ext cx="6559550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プール" descr="C:\Users\kawai\AppData\Local\Microsoft\Windows\Temporary Internet Files\Content.IE5\I6023SMR\MPj04075560000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873125"/>
            <a:ext cx="6835775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足ひれ" descr="C:\Users\kawai\AppData\Local\Microsoft\Windows\Temporary Internet Files\Content.IE5\1CQLDEOK\MPj03998730000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54075"/>
            <a:ext cx="6708775" cy="447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水中子どもたち" descr="C:\Users\kawai\AppData\Local\Microsoft\Windows\Temporary Internet Files\Content.IE5\WJ3JYTBD\MPj04309900000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38" y="925513"/>
            <a:ext cx="6518275" cy="434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水中子ども" descr="C:\Users\kawai\AppData\Local\Microsoft\Windows\Temporary Internet Files\Content.IE5\G4VSVPOY\MPj04318220000[1]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-1292225"/>
            <a:ext cx="6637337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図 切り抜き背景" descr="00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図 Presentainmentロゴ" descr="Presentainment_logo(R).wmf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6051550"/>
            <a:ext cx="2916238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図形　ヘッダー"/>
          <p:cNvSpPr/>
          <p:nvPr/>
        </p:nvSpPr>
        <p:spPr>
          <a:xfrm>
            <a:off x="0" y="0"/>
            <a:ext cx="9144000" cy="51435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>
              <a:defRPr/>
            </a:pPr>
            <a:r>
              <a:rPr lang="ja-JP" altLang="en-US" sz="1600"/>
              <a:t>　</a:t>
            </a:r>
            <a:r>
              <a:rPr lang="en-US" altLang="ja-JP" sz="1600">
                <a:latin typeface="+mj-lt"/>
              </a:rPr>
              <a:t>STAGE</a:t>
            </a:r>
            <a:r>
              <a:rPr lang="en-US" altLang="ja-JP" sz="1600"/>
              <a:t> Direction</a:t>
            </a:r>
            <a:r>
              <a:rPr lang="ja-JP" altLang="en-US" sz="1600"/>
              <a:t>　</a:t>
            </a:r>
            <a:r>
              <a:rPr lang="ja-JP" altLang="en-US" sz="1600">
                <a:latin typeface="+mj-ea"/>
                <a:ea typeface="+mj-ea"/>
              </a:rPr>
              <a:t>空間演出</a:t>
            </a:r>
          </a:p>
        </p:txBody>
      </p:sp>
      <p:pic>
        <p:nvPicPr>
          <p:cNvPr id="4098" name="Picture 床の水面" descr="C:\Users\kawai\AppData\Local\Microsoft\Windows\Temporary Internet Files\Content.IE5\B8C1HOL5\MPj02276160000[1]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388620" y="4983480"/>
            <a:ext cx="10287000" cy="1955336"/>
          </a:xfrm>
          <a:prstGeom prst="trapezoid">
            <a:avLst>
              <a:gd name="adj" fmla="val 106235"/>
            </a:avLst>
          </a:prstGeom>
          <a:noFill/>
        </p:spPr>
      </p:pic>
      <p:sp>
        <p:nvSpPr>
          <p:cNvPr id="22" name="テキスト Let's start"/>
          <p:cNvSpPr txBox="1">
            <a:spLocks noChangeArrowheads="1"/>
          </p:cNvSpPr>
          <p:nvPr/>
        </p:nvSpPr>
        <p:spPr bwMode="auto">
          <a:xfrm>
            <a:off x="2773363" y="2905125"/>
            <a:ext cx="3984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2800">
                <a:solidFill>
                  <a:schemeClr val="bg1"/>
                </a:solidFill>
              </a:rPr>
              <a:t>Let's start on a journey. </a:t>
            </a:r>
            <a:endParaRPr lang="ja-JP" altLang="en-US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891018"/>
      </p:ext>
    </p:extLst>
  </p:cSld>
  <p:clrMapOvr>
    <a:masterClrMapping/>
  </p:clrMapOvr>
  <p:transition spd="slow" advClick="0"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4_0813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ear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2.77778E-7 0.3382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9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repeatCount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63" presetID="2" presetClass="exit" presetSubtype="8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4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0" presetClass="exit" presetSubtype="0" accel="100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Cothic版">
      <a:majorFont>
        <a:latin typeface="Arial Black"/>
        <a:ea typeface="HGP創英角ｺﾞｼｯｸUB"/>
        <a:cs typeface=""/>
      </a:majorFont>
      <a:minorFont>
        <a:latin typeface="Century Gothic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4778</TotalTime>
  <Words>32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Calibri</vt:lpstr>
      <vt:lpstr>ＭＳ Ｐゴシック</vt:lpstr>
      <vt:lpstr>Arial</vt:lpstr>
      <vt:lpstr>HGP創英角ｺﾞｼｯｸUB</vt:lpstr>
      <vt:lpstr>Century Gothic</vt:lpstr>
      <vt:lpstr>Arial Black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CREATIVE</dc:title>
  <dc:subject>introduction</dc:subject>
  <dc:creator>hiroyuki KAWAI</dc:creator>
  <cp:keywords>PowerPoint　パワーポイント</cp:keywords>
  <cp:lastModifiedBy>矢野俊博</cp:lastModifiedBy>
  <cp:revision>478</cp:revision>
  <dcterms:created xsi:type="dcterms:W3CDTF">2010-01-17T20:29:59Z</dcterms:created>
  <dcterms:modified xsi:type="dcterms:W3CDTF">2014-02-26T06:22:29Z</dcterms:modified>
</cp:coreProperties>
</file>