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orient="horz" pos="119">
          <p15:clr>
            <a:srgbClr val="A4A3A4"/>
          </p15:clr>
        </p15:guide>
        <p15:guide id="3" orient="horz" pos="4201">
          <p15:clr>
            <a:srgbClr val="A4A3A4"/>
          </p15:clr>
        </p15:guide>
        <p15:guide id="4" orient="horz" pos="1480">
          <p15:clr>
            <a:srgbClr val="A4A3A4"/>
          </p15:clr>
        </p15:guide>
        <p15:guide id="5" orient="horz" pos="2840">
          <p15:clr>
            <a:srgbClr val="A4A3A4"/>
          </p15:clr>
        </p15:guide>
        <p15:guide id="6" pos="2880">
          <p15:clr>
            <a:srgbClr val="A4A3A4"/>
          </p15:clr>
        </p15:guide>
        <p15:guide id="7" pos="158">
          <p15:clr>
            <a:srgbClr val="A4A3A4"/>
          </p15:clr>
        </p15:guide>
        <p15:guide id="8" pos="5602">
          <p15:clr>
            <a:srgbClr val="A4A3A4"/>
          </p15:clr>
        </p15:guide>
        <p15:guide id="9" pos="1973">
          <p15:clr>
            <a:srgbClr val="A4A3A4"/>
          </p15:clr>
        </p15:guide>
        <p15:guide id="10" pos="3787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 showGuides="1">
      <p:cViewPr varScale="1">
        <p:scale>
          <a:sx n="74" d="100"/>
          <a:sy n="74" d="100"/>
        </p:scale>
        <p:origin x="1266" y="72"/>
      </p:cViewPr>
      <p:guideLst>
        <p:guide orient="horz" pos="2160"/>
        <p:guide orient="horz" pos="119"/>
        <p:guide orient="horz" pos="4201"/>
        <p:guide orient="horz" pos="1480"/>
        <p:guide orient="horz" pos="2840"/>
        <p:guide pos="2880"/>
        <p:guide pos="158"/>
        <p:guide pos="5602"/>
        <p:guide pos="1973"/>
        <p:guide pos="3787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50000">
                <a:srgbClr val="000F28"/>
              </a:gs>
              <a:gs pos="100000">
                <a:srgbClr val="A2B6C8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0258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05582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031992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486269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324500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アイコンをクリックして図を追加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339476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542739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81268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/>
        </p:nvPicPr>
        <p:blipFill rotWithShape="1"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05942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背景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gradFill flip="none" rotWithShape="1">
            <a:gsLst>
              <a:gs pos="100000">
                <a:schemeClr val="bg1">
                  <a:lumMod val="85000"/>
                </a:schemeClr>
              </a:gs>
              <a:gs pos="0">
                <a:schemeClr val="bg1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935834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黒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675519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背景・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28499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0074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6190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60875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A86911C9-92A3-4DB8-94C3-FC5D6FFC7A63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729ACB6D-21EA-44A3-81DA-97CB927CFD3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9832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 rotWithShape="1">
          <a:blip r:embed="rId18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l="229" t="1553" r="344" b="644"/>
          <a:stretch/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046983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山形 3"/>
          <p:cNvSpPr/>
          <p:nvPr/>
        </p:nvSpPr>
        <p:spPr>
          <a:xfrm>
            <a:off x="467544" y="2544823"/>
            <a:ext cx="2808312" cy="864096"/>
          </a:xfrm>
          <a:prstGeom prst="chevron">
            <a:avLst>
              <a:gd name="adj" fmla="val 34253"/>
            </a:avLst>
          </a:prstGeom>
          <a:ln>
            <a:noFill/>
          </a:ln>
          <a:effectLst>
            <a:outerShdw blurRad="152400" dist="838200" dir="5400000" sx="90000" sy="-19000" rotWithShape="0">
              <a:prstClr val="black">
                <a:alpha val="15000"/>
              </a:prstClr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kumimoji="1" lang="ja-JP" altLang="en-US" sz="3200" smtClean="0">
                <a:latin typeface="+mj-ea"/>
                <a:ea typeface="+mj-ea"/>
              </a:rPr>
              <a:t>ベーシック</a:t>
            </a:r>
            <a:endParaRPr kumimoji="1" lang="ja-JP" altLang="en-US" sz="3200">
              <a:latin typeface="+mj-ea"/>
              <a:ea typeface="+mj-ea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467544" y="3429000"/>
            <a:ext cx="280831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000" smtClean="0">
                <a:latin typeface="+mj-ea"/>
                <a:ea typeface="+mj-ea"/>
              </a:rPr>
              <a:t>スライド制作の</a:t>
            </a:r>
            <a:endParaRPr kumimoji="1" lang="en-US" altLang="ja-JP" sz="2000" smtClean="0">
              <a:latin typeface="+mj-ea"/>
              <a:ea typeface="+mj-ea"/>
            </a:endParaRPr>
          </a:p>
          <a:p>
            <a:pPr algn="ctr"/>
            <a:r>
              <a:rPr kumimoji="1" lang="ja-JP" altLang="en-US" sz="2000" smtClean="0">
                <a:latin typeface="+mj-ea"/>
                <a:ea typeface="+mj-ea"/>
              </a:rPr>
              <a:t>基本テクニックを学ぶ</a:t>
            </a:r>
            <a:endParaRPr kumimoji="1" lang="ja-JP" altLang="en-US" sz="2000">
              <a:latin typeface="+mj-ea"/>
              <a:ea typeface="+mj-ea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437126" y="1499300"/>
            <a:ext cx="869149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9600" smtClean="0">
                <a:solidFill>
                  <a:schemeClr val="tx1">
                    <a:alpha val="40000"/>
                  </a:schemeClr>
                </a:solidFill>
              </a:rPr>
              <a:t>1</a:t>
            </a:r>
            <a:endParaRPr kumimoji="1" lang="ja-JP" altLang="en-US" sz="9600">
              <a:solidFill>
                <a:schemeClr val="tx1">
                  <a:alpha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5317433"/>
      </p:ext>
    </p:extLst>
  </p:cSld>
  <p:clrMapOvr>
    <a:masterClrMapping/>
  </p:clrMapOvr>
</p:sld>
</file>

<file path=ppt/theme/theme1.xml><?xml version="1.0" encoding="utf-8"?>
<a:theme xmlns:a="http://schemas.openxmlformats.org/drawingml/2006/main" name="テーマ16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スタンダード">
      <a:majorFont>
        <a:latin typeface="Arial"/>
        <a:ea typeface="HGP創英角ｺﾞｼｯｸUB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テーマ16</Template>
  <TotalTime>179</TotalTime>
  <Words>9</Words>
  <Application>Microsoft Office PowerPoint</Application>
  <PresentationFormat>画面に合わせる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HGP創英角ｺﾞｼｯｸUB</vt:lpstr>
      <vt:lpstr>ＭＳ Ｐゴシック</vt:lpstr>
      <vt:lpstr>Arial</vt:lpstr>
      <vt:lpstr>テーマ16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hiroyuki Kawai</dc:creator>
  <cp:lastModifiedBy>矢野俊博</cp:lastModifiedBy>
  <cp:revision>8</cp:revision>
  <dcterms:created xsi:type="dcterms:W3CDTF">2013-07-15T09:24:35Z</dcterms:created>
  <dcterms:modified xsi:type="dcterms:W3CDTF">2014-02-26T06:27:11Z</dcterms:modified>
</cp:coreProperties>
</file>

<file path=docProps/thumbnail.jpeg>
</file>