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pos="2880">
          <p15:clr>
            <a:srgbClr val="A4A3A4"/>
          </p15:clr>
        </p15:guide>
        <p15:guide id="7" pos="158">
          <p15:clr>
            <a:srgbClr val="A4A3A4"/>
          </p15:clr>
        </p15:guide>
        <p15:guide id="8" pos="5602">
          <p15:clr>
            <a:srgbClr val="A4A3A4"/>
          </p15:clr>
        </p15:guide>
        <p15:guide id="9" pos="1973">
          <p15:clr>
            <a:srgbClr val="A4A3A4"/>
          </p15:clr>
        </p15:guide>
        <p15:guide id="10" pos="37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pos="2880"/>
        <p:guide pos="158"/>
        <p:guide pos="5602"/>
        <p:guide pos="1973"/>
        <p:guide pos="37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0000">
                <a:srgbClr val="000F28"/>
              </a:gs>
              <a:gs pos="100000">
                <a:srgbClr val="A2B6C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25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5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319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862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245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39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427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12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4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背景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583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黒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755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背景・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9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07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1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087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6911C9-92A3-4DB8-94C3-FC5D6FFC7A63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9ACB6D-21EA-44A3-81DA-97CB927CFD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" t="1553" r="344" b="6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9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山形 3"/>
          <p:cNvSpPr/>
          <p:nvPr/>
        </p:nvSpPr>
        <p:spPr>
          <a:xfrm>
            <a:off x="467544" y="2544823"/>
            <a:ext cx="2808312" cy="864096"/>
          </a:xfrm>
          <a:prstGeom prst="chevron">
            <a:avLst>
              <a:gd name="adj" fmla="val 34253"/>
            </a:avLst>
          </a:prstGeom>
          <a:ln>
            <a:noFill/>
          </a:ln>
          <a:effectLst>
            <a:outerShdw blurRad="152400" dist="8382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3200" smtClean="0">
                <a:latin typeface="+mj-ea"/>
                <a:ea typeface="+mj-ea"/>
              </a:rPr>
              <a:t>ベーシック</a:t>
            </a:r>
            <a:endParaRPr kumimoji="1" lang="ja-JP" altLang="en-US" sz="3200">
              <a:latin typeface="+mj-ea"/>
              <a:ea typeface="+mj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342900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スライド制作の</a:t>
            </a:r>
            <a:endParaRPr kumimoji="1" lang="en-US" altLang="ja-JP" sz="2000" smtClean="0">
              <a:latin typeface="+mj-ea"/>
              <a:ea typeface="+mj-ea"/>
            </a:endParaRPr>
          </a:p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基本テクニックを学ぶ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7126" y="1499300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smtClean="0">
                <a:solidFill>
                  <a:schemeClr val="tx1">
                    <a:alpha val="40000"/>
                  </a:schemeClr>
                </a:solidFill>
              </a:rPr>
              <a:t>1</a:t>
            </a:r>
            <a:endParaRPr kumimoji="1" lang="ja-JP" altLang="en-US" sz="9600">
              <a:solidFill>
                <a:schemeClr val="tx1">
                  <a:alpha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317433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スタンダード">
      <a:majorFont>
        <a:latin typeface="Arial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テーマ16</Template>
  <TotalTime>179</TotalTime>
  <Words>9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Ｐゴシック</vt:lpstr>
      <vt:lpstr>Arial</vt:lpstr>
      <vt:lpstr>テーマ16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8</cp:revision>
  <dcterms:created xsi:type="dcterms:W3CDTF">2013-07-15T09:24:35Z</dcterms:created>
  <dcterms:modified xsi:type="dcterms:W3CDTF">2014-02-26T06:27:11Z</dcterms:modified>
</cp:coreProperties>
</file>