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outlineView">
  <p:normalViewPr showOutlineIcons="0">
    <p:restoredLeft sz="34559" autoAdjust="0"/>
    <p:restoredTop sz="86379" autoAdjust="0"/>
  </p:normalViewPr>
  <p:slideViewPr>
    <p:cSldViewPr showGuides="1">
      <p:cViewPr varScale="1">
        <p:scale>
          <a:sx n="64" d="100"/>
          <a:sy n="64" d="100"/>
        </p:scale>
        <p:origin x="792" y="6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6106276-1692-45C8-B5FD-7140E80CE1CF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8DFEB9E-180A-4D63-9F8F-46E5D64E52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69371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ja-JP" sz="1200" kern="120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本日は、私自身が実践している「情報収集法」について、共有させていただきたいと思います。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8DFEB9E-180A-4D63-9F8F-46E5D64E52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149716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98500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22469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83770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3770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5230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74160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757949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11083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21565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98956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58583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BEFE72-001D-4875-B70B-81F866BCC4AB}" type="datetimeFigureOut">
              <a:rPr kumimoji="1" lang="ja-JP" altLang="en-US" smtClean="0"/>
              <a:t>2014/2/26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4378AC-4548-4E97-9489-120BC406D74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29344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rtl="0" eaLnBrk="1" latinLnBrk="0" hangingPunct="1"/>
            <a:r>
              <a:rPr kumimoji="1" lang="en-US" altLang="ja-JP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Google &amp;</a:t>
            </a:r>
            <a:r>
              <a:rPr kumimoji="1" lang="ja-JP" altLang="ja-JP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 </a:t>
            </a:r>
            <a:r>
              <a:rPr kumimoji="1" lang="en-US" altLang="ja-JP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Facebook</a:t>
            </a:r>
            <a:endParaRPr lang="ja-JP" altLang="ja-JP" dirty="0" smtClean="0">
              <a:effectLst/>
            </a:endParaRPr>
          </a:p>
          <a:p>
            <a:pPr rtl="0" eaLnBrk="1" latinLnBrk="0" hangingPunct="1"/>
            <a:r>
              <a:rPr kumimoji="1" lang="ja-JP" altLang="ja-JP" sz="4400" kern="1200" dirty="0" smtClean="0"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rPr>
              <a:t>情報活用講座</a:t>
            </a:r>
            <a:endParaRPr lang="ja-JP" altLang="ja-JP" dirty="0">
              <a:effectLst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rtl="0" eaLnBrk="1" latinLnBrk="0" hangingPunct="1"/>
            <a:r>
              <a:rPr kumimoji="1" lang="ja-JP" altLang="ja-JP" sz="3200" kern="1200" dirty="0" smtClean="0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rPr>
              <a:t>～効率的な情報のインプット＆アウトプット法～</a:t>
            </a:r>
            <a:endParaRPr lang="ja-JP" altLang="ja-JP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8929818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81532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</TotalTime>
  <Words>38</Words>
  <Application>Microsoft Office PowerPoint</Application>
  <PresentationFormat>画面に合わせる (4:3)</PresentationFormat>
  <Paragraphs>5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Arial</vt:lpstr>
      <vt:lpstr>Calibri</vt:lpstr>
      <vt:lpstr>Office ​​テーマ</vt:lpstr>
      <vt:lpstr>Google &amp; Facebook 情報活用講座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スタンバイスライド</dc:title>
  <dc:creator>hiroyuki Kawai</dc:creator>
  <cp:lastModifiedBy>矢野俊博</cp:lastModifiedBy>
  <cp:revision>8</cp:revision>
  <dcterms:created xsi:type="dcterms:W3CDTF">2013-07-09T15:19:33Z</dcterms:created>
  <dcterms:modified xsi:type="dcterms:W3CDTF">2014-02-26T04:51:56Z</dcterms:modified>
</cp:coreProperties>
</file>

<file path=docProps/thumbnail.jpeg>
</file>