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79" autoAdjust="0"/>
  </p:normalViewPr>
  <p:slideViewPr>
    <p:cSldViewPr showGuides="1">
      <p:cViewPr varScale="1">
        <p:scale>
          <a:sx n="64" d="100"/>
          <a:sy n="64" d="100"/>
        </p:scale>
        <p:origin x="7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6276-1692-45C8-B5FD-7140E80CE1CF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FEB9E-180A-4D63-9F8F-46E5D64E52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9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本日は、私自身が実践している「情報収集法」について、共有させていただきたいと思います。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EB9E-180A-4D63-9F8F-46E5D64E52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497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このセミナーの目的は、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</a:t>
            </a: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情報を楽しむ</a:t>
            </a: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」</a:t>
            </a:r>
            <a:r>
              <a:rPr kumimoji="1" lang="ja-JP" altLang="en-US" smtClean="0"/>
              <a:t>こと。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あくまでも、みなさんが「情報を楽しむ」、それが目的です。</a:t>
            </a:r>
          </a:p>
          <a:p>
            <a:r>
              <a:rPr kumimoji="1" lang="ja-JP" altLang="en-US" smtClean="0"/>
              <a:t>今日みなさんに持って帰ってもらうのは、ただ一つ、</a:t>
            </a:r>
          </a:p>
          <a:p>
            <a:r>
              <a:rPr kumimoji="1" lang="ja-JP" altLang="en-US" smtClean="0"/>
              <a:t>「情報を楽しむ方法」です。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EB9E-180A-4D63-9F8F-46E5D64E525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417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情報力アップのメリットは３つあります。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▼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１）選ばれる存在になる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▼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２）精度の高い仕事ができる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▼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３）求められる存在になる</a:t>
            </a:r>
            <a:endParaRPr kumimoji="1" lang="en-US" altLang="ja-JP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ja-JP" altLang="en-US" smtClean="0"/>
              <a:t>それぞれを簡単に見ていきましょう。</a:t>
            </a:r>
            <a:endParaRPr kumimoji="1" lang="en-US" altLang="ja-JP" smtClean="0"/>
          </a:p>
          <a:p>
            <a:r>
              <a:rPr kumimoji="1" lang="ja-JP" altLang="en-US" smtClean="0"/>
              <a:t>▼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EB9E-180A-4D63-9F8F-46E5D64E525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979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85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24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37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7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23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41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79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10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15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89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85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9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 eaLnBrk="1" latinLnBrk="0" hangingPunct="1"/>
            <a:r>
              <a:rPr kumimoji="1" lang="en-US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Google &amp;</a:t>
            </a:r>
            <a:r>
              <a:rPr kumimoji="1" lang="ja-JP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1" lang="en-US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Facebook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情報活用講座</a:t>
            </a:r>
            <a:endParaRPr lang="ja-JP" altLang="ja-JP" dirty="0"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ja-JP" altLang="ja-JP" sz="3200" kern="1200" smtClean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～効率的な情報のインプット＆アウトプット法～</a:t>
            </a:r>
            <a:endParaRPr lang="ja-JP" altLang="ja-JP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2981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セミナーの目的</a:t>
            </a:r>
            <a:endParaRPr lang="ja-JP" altLang="ja-JP">
              <a:effectLst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情報を楽しむ</a:t>
            </a:r>
          </a:p>
        </p:txBody>
      </p:sp>
    </p:spTree>
    <p:extLst>
      <p:ext uri="{BB962C8B-B14F-4D97-AF65-F5344CB8AC3E}">
        <p14:creationId xmlns:p14="http://schemas.microsoft.com/office/powerpoint/2010/main" val="251645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情報力</a:t>
            </a:r>
            <a:r>
              <a:rPr kumimoji="1" lang="ja-JP" altLang="en-US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アップ３つのメリット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１）選ばれる存在になる</a:t>
            </a:r>
            <a:endParaRPr lang="ja-JP" altLang="ja-JP" smtClean="0">
              <a:effectLst/>
            </a:endParaRPr>
          </a:p>
          <a:p>
            <a:pPr lvl="0" rtl="0" eaLnBrk="1" latinLnBrk="0" hangingPunct="1"/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２）精度の高い仕事ができる</a:t>
            </a:r>
            <a:endParaRPr kumimoji="1" lang="en-US" altLang="ja-JP" sz="3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rtl="0" eaLnBrk="1" latinLnBrk="0" hangingPunct="1"/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３）求められる存在になる</a:t>
            </a:r>
            <a:endParaRPr kumimoji="1" lang="en-US" altLang="ja-JP" sz="3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427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情報活用の概要</a:t>
            </a:r>
            <a:endParaRPr lang="ja-JP" altLang="ja-JP" smtClean="0">
              <a:effectLst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47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「人間の脳」について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脳の記憶容量</a:t>
            </a:r>
            <a:r>
              <a:rPr kumimoji="1" lang="ja-JP" altLang="en-US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227TB</a:t>
            </a:r>
          </a:p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1TB=1,099,511,627,776</a:t>
            </a: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兆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990</a:t>
            </a: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億）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69913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エビングハウスの忘却曲線</a:t>
            </a:r>
            <a:endParaRPr lang="ja-JP" altLang="ja-JP" smtClean="0">
              <a:effectLst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たった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時間で半分以上忘れられ、１日たてばその</a:t>
            </a:r>
            <a:r>
              <a:rPr kumimoji="1" lang="en-US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26%</a:t>
            </a:r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しか憶えていない</a:t>
            </a:r>
            <a:endParaRPr kumimoji="1" lang="en-US" altLang="ja-JP" sz="3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7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ja-JP" sz="4400" kern="120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どのように情報をインプットすればいいのか？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ja-JP" altLang="ja-JP" sz="3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アウトプット＝インプット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91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219</Words>
  <Application>Microsoft Office PowerPoint</Application>
  <PresentationFormat>画面に合わせる (4:3)</PresentationFormat>
  <Paragraphs>34</Paragraphs>
  <Slides>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Calibri</vt:lpstr>
      <vt:lpstr>Office ​​テーマ</vt:lpstr>
      <vt:lpstr>Google &amp; Facebook 情報活用講座</vt:lpstr>
      <vt:lpstr>セミナーの目的</vt:lpstr>
      <vt:lpstr>情報力アップ３つのメリット</vt:lpstr>
      <vt:lpstr>情報活用の概要</vt:lpstr>
      <vt:lpstr>「人間の脳」について</vt:lpstr>
      <vt:lpstr>エビングハウスの忘却曲線</vt:lpstr>
      <vt:lpstr>どのように情報をインプットすればいいのか？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スタンバイスライド</dc:title>
  <dc:creator>hiroyuki Kawai</dc:creator>
  <cp:lastModifiedBy>矢野俊博</cp:lastModifiedBy>
  <cp:revision>7</cp:revision>
  <dcterms:created xsi:type="dcterms:W3CDTF">2013-07-09T15:19:33Z</dcterms:created>
  <dcterms:modified xsi:type="dcterms:W3CDTF">2014-02-26T04:49:58Z</dcterms:modified>
</cp:coreProperties>
</file>