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19">
          <p15:clr>
            <a:srgbClr val="A4A3A4"/>
          </p15:clr>
        </p15:guide>
        <p15:guide id="3" orient="horz" pos="4201">
          <p15:clr>
            <a:srgbClr val="A4A3A4"/>
          </p15:clr>
        </p15:guide>
        <p15:guide id="4" orient="horz" pos="1480">
          <p15:clr>
            <a:srgbClr val="A4A3A4"/>
          </p15:clr>
        </p15:guide>
        <p15:guide id="5" orient="horz" pos="2840">
          <p15:clr>
            <a:srgbClr val="A4A3A4"/>
          </p15:clr>
        </p15:guide>
        <p15:guide id="6" pos="2880">
          <p15:clr>
            <a:srgbClr val="A4A3A4"/>
          </p15:clr>
        </p15:guide>
        <p15:guide id="7" pos="158">
          <p15:clr>
            <a:srgbClr val="A4A3A4"/>
          </p15:clr>
        </p15:guide>
        <p15:guide id="8" pos="5602">
          <p15:clr>
            <a:srgbClr val="A4A3A4"/>
          </p15:clr>
        </p15:guide>
        <p15:guide id="9" pos="1973">
          <p15:clr>
            <a:srgbClr val="A4A3A4"/>
          </p15:clr>
        </p15:guide>
        <p15:guide id="10" pos="37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howGuides="1">
      <p:cViewPr varScale="1">
        <p:scale>
          <a:sx n="74" d="100"/>
          <a:sy n="74" d="100"/>
        </p:scale>
        <p:origin x="1266" y="72"/>
      </p:cViewPr>
      <p:guideLst>
        <p:guide orient="horz" pos="2160"/>
        <p:guide orient="horz" pos="119"/>
        <p:guide orient="horz" pos="4201"/>
        <p:guide orient="horz" pos="1480"/>
        <p:guide orient="horz" pos="2840"/>
        <p:guide pos="2880"/>
        <p:guide pos="158"/>
        <p:guide pos="5602"/>
        <p:guide pos="1973"/>
        <p:guide pos="37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50000">
                <a:srgbClr val="000F28"/>
              </a:gs>
              <a:gs pos="100000">
                <a:srgbClr val="A2B6C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258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55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319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862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245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394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427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12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4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5834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755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49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07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19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087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3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69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awai\プレゼンテイメント\クリップアート\【素材】ぱくたそPHOTO\N934_hanouenosuitek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73601"/>
            <a:ext cx="2566196" cy="171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awai\プレゼンテイメント\クリップアート\【素材】ぱくたそPHOTO\N745_akaibaranou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73601"/>
            <a:ext cx="2566196" cy="171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kawai\プレゼンテイメント\クリップアート\【素材】ぱくたそPHOTO\N745_zamanohimawaritoaozor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573601"/>
            <a:ext cx="2575895" cy="171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722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546699" y="1731526"/>
            <a:ext cx="8050602" cy="3394948"/>
            <a:chOff x="487166" y="1353878"/>
            <a:chExt cx="8050602" cy="3394948"/>
          </a:xfrm>
        </p:grpSpPr>
        <p:sp>
          <p:nvSpPr>
            <p:cNvPr id="2" name="テキスト ボックス 1"/>
            <p:cNvSpPr txBox="1"/>
            <p:nvPr/>
          </p:nvSpPr>
          <p:spPr>
            <a:xfrm>
              <a:off x="487166" y="1353878"/>
              <a:ext cx="7337265" cy="769441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ja-JP" altLang="en-US" sz="4400" smtClean="0">
                  <a:solidFill>
                    <a:schemeClr val="tx2">
                      <a:lumMod val="50000"/>
                    </a:schemeClr>
                  </a:solidFill>
                  <a:latin typeface="+mj-ea"/>
                  <a:ea typeface="+mj-ea"/>
                </a:rPr>
                <a:t>➊スライド作成を効率化する技</a:t>
              </a:r>
              <a:endParaRPr kumimoji="1" lang="ja-JP" altLang="en-US" sz="440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487166" y="2666632"/>
              <a:ext cx="7462299" cy="769441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ja-JP" altLang="en-US" sz="4400" smtClean="0">
                  <a:solidFill>
                    <a:schemeClr val="tx2">
                      <a:lumMod val="50000"/>
                    </a:schemeClr>
                  </a:solidFill>
                  <a:latin typeface="+mj-ea"/>
                  <a:ea typeface="+mj-ea"/>
                </a:rPr>
                <a:t>➋文字を見映えよく編集する技</a:t>
              </a:r>
              <a:endParaRPr kumimoji="1" lang="ja-JP" altLang="en-US" sz="440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487166" y="3979385"/>
              <a:ext cx="8050602" cy="769441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kumimoji="1" lang="ja-JP" altLang="en-US" sz="4400" smtClean="0">
                  <a:solidFill>
                    <a:schemeClr val="tx2">
                      <a:lumMod val="50000"/>
                    </a:schemeClr>
                  </a:solidFill>
                  <a:latin typeface="+mj-ea"/>
                  <a:ea typeface="+mj-ea"/>
                </a:rPr>
                <a:t>➌視覚に訴えかける図形・画像技</a:t>
              </a:r>
              <a:endParaRPr kumimoji="1" lang="ja-JP" altLang="en-US" sz="440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6100420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78</TotalTime>
  <Words>24</Words>
  <Application>Microsoft Office PowerPoint</Application>
  <PresentationFormat>画面に合わせる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HGP創英角ｺﾞｼｯｸUB</vt:lpstr>
      <vt:lpstr>ＭＳ Ｐゴシック</vt:lpstr>
      <vt:lpstr>Arial</vt:lpstr>
      <vt:lpstr>テーマ16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9</cp:revision>
  <dcterms:created xsi:type="dcterms:W3CDTF">2013-07-15T12:39:29Z</dcterms:created>
  <dcterms:modified xsi:type="dcterms:W3CDTF">2014-02-26T06:33:55Z</dcterms:modified>
</cp:coreProperties>
</file>