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98" r:id="rId2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4"/>
    </p:embeddedFont>
    <p:embeddedFont>
      <p:font typeface="HGP創英角ｺﾞｼｯｸUB" panose="020B0900000000000000" pitchFamily="50" charset="-128"/>
      <p:regular r:id="rId5"/>
    </p:embeddedFont>
  </p:embeddedFont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3">
          <p15:clr>
            <a:srgbClr val="A4A3A4"/>
          </p15:clr>
        </p15:guide>
        <p15:guide id="3" orient="horz" pos="4234">
          <p15:clr>
            <a:srgbClr val="A4A3A4"/>
          </p15:clr>
        </p15:guide>
        <p15:guide id="4" pos="2880">
          <p15:clr>
            <a:srgbClr val="A4A3A4"/>
          </p15:clr>
        </p15:guide>
        <p15:guide id="5" pos="148">
          <p15:clr>
            <a:srgbClr val="A4A3A4"/>
          </p15:clr>
        </p15:guide>
        <p15:guide id="6" pos="56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006600"/>
    <a:srgbClr val="FF5D5D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orient="horz" pos="73"/>
        <p:guide orient="horz" pos="4234"/>
        <p:guide pos="2880"/>
        <p:guide pos="148"/>
        <p:guide pos="560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637B96A-67CD-462A-8433-B1E4024290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3473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AD57B6CD-6CF7-4523-BC5B-DA6FA58F82A0}" type="slidenum">
              <a:rPr lang="en-US" altLang="ja-JP" smtClean="0"/>
              <a:pPr eaLnBrk="1" hangingPunct="1"/>
              <a:t>1</a:t>
            </a:fld>
            <a:endParaRPr lang="en-US" altLang="ja-JP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9201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E6B80-99A7-404D-BBBB-6A21C69814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047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F7F3D-C8BB-490B-9752-B402FE70D6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9209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CDDCE-F59F-4255-861A-B006DE09AE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7057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A1DA5-20C5-422B-9F3A-E06ED07666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105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34530-4915-45CE-BCEC-4654F8E654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694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CF0B7-C0A4-4686-816D-15DDF766FA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253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F00A8-DB0F-47A9-883B-CA5E690FD3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77224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D6DD5-6746-425B-8A3E-778D72CBD4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2703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684DA-567B-4BA0-9287-DA9B1821F1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9686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654FD-B1A3-47FB-834F-0F57AED83B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1626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99ED1-0338-41F6-A73E-76B6A893FD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439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F17770A-2DFB-4263-81BD-7D976BBCD0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HGP創英角ｺﾞｼｯｸUB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HGP創英角ｺﾞｼｯｸUB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HGP創英角ｺﾞｼｯｸUB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 Black" pitchFamily="34" charset="0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audio" Target="../media/audio1.wav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6" descr="C:\Users\kawai\AppData\Local\Microsoft\Windows\Temporary Internet Files\Content.IE5\Q06ZIN3T\MPj03960320000[1].jp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アーチ 30"/>
          <p:cNvSpPr/>
          <p:nvPr/>
        </p:nvSpPr>
        <p:spPr>
          <a:xfrm rot="8296026">
            <a:off x="-138113" y="-2209800"/>
            <a:ext cx="11277601" cy="11277600"/>
          </a:xfrm>
          <a:prstGeom prst="blockArc">
            <a:avLst>
              <a:gd name="adj1" fmla="val 7530076"/>
              <a:gd name="adj2" fmla="val 21597323"/>
              <a:gd name="adj3" fmla="val 1905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8" name="アーチ 37"/>
          <p:cNvSpPr/>
          <p:nvPr/>
        </p:nvSpPr>
        <p:spPr>
          <a:xfrm rot="8296872">
            <a:off x="2036763" y="-34925"/>
            <a:ext cx="6926262" cy="6927850"/>
          </a:xfrm>
          <a:prstGeom prst="blockArc">
            <a:avLst>
              <a:gd name="adj1" fmla="val 10800000"/>
              <a:gd name="adj2" fmla="val 21597522"/>
              <a:gd name="adj3" fmla="val 1382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0" name="アーチ 39"/>
          <p:cNvSpPr/>
          <p:nvPr/>
        </p:nvSpPr>
        <p:spPr>
          <a:xfrm rot="8297656">
            <a:off x="3016250" y="944563"/>
            <a:ext cx="4968875" cy="4968875"/>
          </a:xfrm>
          <a:prstGeom prst="blockArc">
            <a:avLst>
              <a:gd name="adj1" fmla="val 8429285"/>
              <a:gd name="adj2" fmla="val 21595076"/>
              <a:gd name="adj3" fmla="val 1011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1" name="アーチ 40"/>
          <p:cNvSpPr/>
          <p:nvPr/>
        </p:nvSpPr>
        <p:spPr>
          <a:xfrm rot="6240372">
            <a:off x="3541713" y="1470025"/>
            <a:ext cx="3917950" cy="3917950"/>
          </a:xfrm>
          <a:prstGeom prst="blockArc">
            <a:avLst>
              <a:gd name="adj1" fmla="val 11364927"/>
              <a:gd name="adj2" fmla="val 21595291"/>
              <a:gd name="adj3" fmla="val 8314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2" name="アーチ 41"/>
          <p:cNvSpPr/>
          <p:nvPr/>
        </p:nvSpPr>
        <p:spPr>
          <a:xfrm rot="6428866">
            <a:off x="3887788" y="1816100"/>
            <a:ext cx="3225800" cy="3225800"/>
          </a:xfrm>
          <a:prstGeom prst="blockArc">
            <a:avLst>
              <a:gd name="adj1" fmla="val 12712646"/>
              <a:gd name="adj2" fmla="val 21595575"/>
              <a:gd name="adj3" fmla="val 554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3" name="アーチ 42"/>
          <p:cNvSpPr/>
          <p:nvPr/>
        </p:nvSpPr>
        <p:spPr>
          <a:xfrm rot="4116624">
            <a:off x="4080669" y="2010569"/>
            <a:ext cx="2838450" cy="2836862"/>
          </a:xfrm>
          <a:prstGeom prst="blockArc">
            <a:avLst>
              <a:gd name="adj1" fmla="val 17313279"/>
              <a:gd name="adj2" fmla="val 21596176"/>
              <a:gd name="adj3" fmla="val 3880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4" name="アーチ 43"/>
          <p:cNvSpPr/>
          <p:nvPr/>
        </p:nvSpPr>
        <p:spPr>
          <a:xfrm rot="3456446">
            <a:off x="4211638" y="2139950"/>
            <a:ext cx="2578100" cy="2578100"/>
          </a:xfrm>
          <a:prstGeom prst="blockArc">
            <a:avLst>
              <a:gd name="adj1" fmla="val 18972291"/>
              <a:gd name="adj2" fmla="val 21598341"/>
              <a:gd name="adj3" fmla="val 2452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0" y="-142875"/>
            <a:ext cx="9144000" cy="85725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0" y="159798"/>
            <a:ext cx="7910004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399495"/>
            <a:ext cx="9144000" cy="19530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0" y="649146"/>
            <a:ext cx="6782540" cy="11541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0" y="347707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60000">
                <a:schemeClr val="bg1">
                  <a:alpha val="1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0" y="6137275"/>
            <a:ext cx="9144000" cy="72072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flipH="1">
            <a:off x="53264" y="6477742"/>
            <a:ext cx="9144000" cy="220462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 flipH="1">
            <a:off x="2139516" y="6371210"/>
            <a:ext cx="7057748" cy="87298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30000">
                <a:schemeClr val="bg1">
                  <a:alpha val="20000"/>
                </a:schemeClr>
              </a:gs>
            </a:gsLst>
            <a:lin ang="0" scaled="0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4572000" y="115888"/>
            <a:ext cx="4572000" cy="71096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3345" name="グループ化 87"/>
          <p:cNvGrpSpPr>
            <a:grpSpLocks/>
          </p:cNvGrpSpPr>
          <p:nvPr/>
        </p:nvGrpSpPr>
        <p:grpSpPr bwMode="auto">
          <a:xfrm>
            <a:off x="7454900" y="276225"/>
            <a:ext cx="1493838" cy="260350"/>
            <a:chOff x="1131892" y="-1155704"/>
            <a:chExt cx="3016259" cy="527054"/>
          </a:xfrm>
        </p:grpSpPr>
        <p:sp>
          <p:nvSpPr>
            <p:cNvPr id="13390" name="Freeform 5"/>
            <p:cNvSpPr>
              <a:spLocks noEditPoints="1"/>
            </p:cNvSpPr>
            <p:nvPr/>
          </p:nvSpPr>
          <p:spPr bwMode="auto">
            <a:xfrm>
              <a:off x="1131892" y="-1155704"/>
              <a:ext cx="3016259" cy="523877"/>
            </a:xfrm>
            <a:custGeom>
              <a:avLst/>
              <a:gdLst>
                <a:gd name="T0" fmla="*/ 2147483647 w 1900"/>
                <a:gd name="T1" fmla="*/ 2147483647 h 330"/>
                <a:gd name="T2" fmla="*/ 2147483647 w 1900"/>
                <a:gd name="T3" fmla="*/ 2147483647 h 330"/>
                <a:gd name="T4" fmla="*/ 2147483647 w 1900"/>
                <a:gd name="T5" fmla="*/ 2147483647 h 330"/>
                <a:gd name="T6" fmla="*/ 2147483647 w 1900"/>
                <a:gd name="T7" fmla="*/ 2147483647 h 330"/>
                <a:gd name="T8" fmla="*/ 2147483647 w 1900"/>
                <a:gd name="T9" fmla="*/ 2147483647 h 330"/>
                <a:gd name="T10" fmla="*/ 2147483647 w 1900"/>
                <a:gd name="T11" fmla="*/ 2147483647 h 330"/>
                <a:gd name="T12" fmla="*/ 2147483647 w 1900"/>
                <a:gd name="T13" fmla="*/ 2147483647 h 330"/>
                <a:gd name="T14" fmla="*/ 2147483647 w 1900"/>
                <a:gd name="T15" fmla="*/ 2147483647 h 330"/>
                <a:gd name="T16" fmla="*/ 2147483647 w 1900"/>
                <a:gd name="T17" fmla="*/ 2147483647 h 330"/>
                <a:gd name="T18" fmla="*/ 2147483647 w 1900"/>
                <a:gd name="T19" fmla="*/ 2147483647 h 330"/>
                <a:gd name="T20" fmla="*/ 2147483647 w 1900"/>
                <a:gd name="T21" fmla="*/ 2147483647 h 330"/>
                <a:gd name="T22" fmla="*/ 2147483647 w 1900"/>
                <a:gd name="T23" fmla="*/ 2147483647 h 330"/>
                <a:gd name="T24" fmla="*/ 2147483647 w 1900"/>
                <a:gd name="T25" fmla="*/ 2147483647 h 330"/>
                <a:gd name="T26" fmla="*/ 2147483647 w 1900"/>
                <a:gd name="T27" fmla="*/ 2147483647 h 330"/>
                <a:gd name="T28" fmla="*/ 2147483647 w 1900"/>
                <a:gd name="T29" fmla="*/ 2147483647 h 330"/>
                <a:gd name="T30" fmla="*/ 2147483647 w 1900"/>
                <a:gd name="T31" fmla="*/ 2147483647 h 330"/>
                <a:gd name="T32" fmla="*/ 2147483647 w 1900"/>
                <a:gd name="T33" fmla="*/ 2147483647 h 330"/>
                <a:gd name="T34" fmla="*/ 2147483647 w 1900"/>
                <a:gd name="T35" fmla="*/ 2147483647 h 330"/>
                <a:gd name="T36" fmla="*/ 2147483647 w 1900"/>
                <a:gd name="T37" fmla="*/ 2147483647 h 330"/>
                <a:gd name="T38" fmla="*/ 2147483647 w 1900"/>
                <a:gd name="T39" fmla="*/ 2147483647 h 330"/>
                <a:gd name="T40" fmla="*/ 2147483647 w 1900"/>
                <a:gd name="T41" fmla="*/ 2147483647 h 330"/>
                <a:gd name="T42" fmla="*/ 2147483647 w 1900"/>
                <a:gd name="T43" fmla="*/ 2147483647 h 330"/>
                <a:gd name="T44" fmla="*/ 2147483647 w 1900"/>
                <a:gd name="T45" fmla="*/ 2147483647 h 330"/>
                <a:gd name="T46" fmla="*/ 2147483647 w 1900"/>
                <a:gd name="T47" fmla="*/ 2147483647 h 330"/>
                <a:gd name="T48" fmla="*/ 2147483647 w 1900"/>
                <a:gd name="T49" fmla="*/ 2147483647 h 330"/>
                <a:gd name="T50" fmla="*/ 2147483647 w 1900"/>
                <a:gd name="T51" fmla="*/ 2147483647 h 330"/>
                <a:gd name="T52" fmla="*/ 2147483647 w 1900"/>
                <a:gd name="T53" fmla="*/ 2147483647 h 330"/>
                <a:gd name="T54" fmla="*/ 2147483647 w 1900"/>
                <a:gd name="T55" fmla="*/ 2147483647 h 330"/>
                <a:gd name="T56" fmla="*/ 2147483647 w 1900"/>
                <a:gd name="T57" fmla="*/ 2147483647 h 330"/>
                <a:gd name="T58" fmla="*/ 0 w 1900"/>
                <a:gd name="T59" fmla="*/ 2147483647 h 330"/>
                <a:gd name="T60" fmla="*/ 2147483647 w 1900"/>
                <a:gd name="T61" fmla="*/ 2147483647 h 330"/>
                <a:gd name="T62" fmla="*/ 2147483647 w 1900"/>
                <a:gd name="T63" fmla="*/ 2147483647 h 330"/>
                <a:gd name="T64" fmla="*/ 2147483647 w 1900"/>
                <a:gd name="T65" fmla="*/ 2147483647 h 330"/>
                <a:gd name="T66" fmla="*/ 2147483647 w 1900"/>
                <a:gd name="T67" fmla="*/ 2147483647 h 330"/>
                <a:gd name="T68" fmla="*/ 2147483647 w 1900"/>
                <a:gd name="T69" fmla="*/ 2147483647 h 330"/>
                <a:gd name="T70" fmla="*/ 2147483647 w 1900"/>
                <a:gd name="T71" fmla="*/ 2147483647 h 330"/>
                <a:gd name="T72" fmla="*/ 2147483647 w 1900"/>
                <a:gd name="T73" fmla="*/ 2147483647 h 330"/>
                <a:gd name="T74" fmla="*/ 2147483647 w 1900"/>
                <a:gd name="T75" fmla="*/ 2147483647 h 330"/>
                <a:gd name="T76" fmla="*/ 2147483647 w 1900"/>
                <a:gd name="T77" fmla="*/ 0 h 330"/>
                <a:gd name="T78" fmla="*/ 2147483647 w 1900"/>
                <a:gd name="T79" fmla="*/ 2147483647 h 330"/>
                <a:gd name="T80" fmla="*/ 2147483647 w 1900"/>
                <a:gd name="T81" fmla="*/ 2147483647 h 330"/>
                <a:gd name="T82" fmla="*/ 2147483647 w 1900"/>
                <a:gd name="T83" fmla="*/ 2147483647 h 330"/>
                <a:gd name="T84" fmla="*/ 2147483647 w 1900"/>
                <a:gd name="T85" fmla="*/ 2147483647 h 330"/>
                <a:gd name="T86" fmla="*/ 2147483647 w 1900"/>
                <a:gd name="T87" fmla="*/ 2147483647 h 330"/>
                <a:gd name="T88" fmla="*/ 2147483647 w 1900"/>
                <a:gd name="T89" fmla="*/ 2147483647 h 330"/>
                <a:gd name="T90" fmla="*/ 2147483647 w 1900"/>
                <a:gd name="T91" fmla="*/ 2147483647 h 330"/>
                <a:gd name="T92" fmla="*/ 2147483647 w 1900"/>
                <a:gd name="T93" fmla="*/ 2147483647 h 330"/>
                <a:gd name="T94" fmla="*/ 2147483647 w 1900"/>
                <a:gd name="T95" fmla="*/ 2147483647 h 330"/>
                <a:gd name="T96" fmla="*/ 2147483647 w 1900"/>
                <a:gd name="T97" fmla="*/ 2147483647 h 3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00"/>
                <a:gd name="T148" fmla="*/ 0 h 330"/>
                <a:gd name="T149" fmla="*/ 1900 w 1900"/>
                <a:gd name="T150" fmla="*/ 330 h 3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00" h="330">
                  <a:moveTo>
                    <a:pt x="1842" y="146"/>
                  </a:moveTo>
                  <a:lnTo>
                    <a:pt x="1842" y="146"/>
                  </a:lnTo>
                  <a:lnTo>
                    <a:pt x="1628" y="146"/>
                  </a:lnTo>
                  <a:lnTo>
                    <a:pt x="1628" y="56"/>
                  </a:lnTo>
                  <a:lnTo>
                    <a:pt x="1842" y="56"/>
                  </a:lnTo>
                  <a:lnTo>
                    <a:pt x="1842" y="146"/>
                  </a:lnTo>
                  <a:close/>
                  <a:moveTo>
                    <a:pt x="1892" y="8"/>
                  </a:moveTo>
                  <a:lnTo>
                    <a:pt x="1892" y="8"/>
                  </a:lnTo>
                  <a:lnTo>
                    <a:pt x="1882" y="2"/>
                  </a:lnTo>
                  <a:lnTo>
                    <a:pt x="1872" y="0"/>
                  </a:lnTo>
                  <a:lnTo>
                    <a:pt x="1600" y="0"/>
                  </a:lnTo>
                  <a:lnTo>
                    <a:pt x="1588" y="2"/>
                  </a:lnTo>
                  <a:lnTo>
                    <a:pt x="1580" y="8"/>
                  </a:lnTo>
                  <a:lnTo>
                    <a:pt x="1574" y="18"/>
                  </a:lnTo>
                  <a:lnTo>
                    <a:pt x="1570" y="28"/>
                  </a:lnTo>
                  <a:lnTo>
                    <a:pt x="1570" y="300"/>
                  </a:lnTo>
                  <a:lnTo>
                    <a:pt x="1574" y="312"/>
                  </a:lnTo>
                  <a:lnTo>
                    <a:pt x="1580" y="320"/>
                  </a:lnTo>
                  <a:lnTo>
                    <a:pt x="1588" y="326"/>
                  </a:lnTo>
                  <a:lnTo>
                    <a:pt x="1600" y="330"/>
                  </a:lnTo>
                  <a:lnTo>
                    <a:pt x="1610" y="326"/>
                  </a:lnTo>
                  <a:lnTo>
                    <a:pt x="1620" y="320"/>
                  </a:lnTo>
                  <a:lnTo>
                    <a:pt x="1626" y="312"/>
                  </a:lnTo>
                  <a:lnTo>
                    <a:pt x="1628" y="300"/>
                  </a:lnTo>
                  <a:lnTo>
                    <a:pt x="1628" y="202"/>
                  </a:lnTo>
                  <a:lnTo>
                    <a:pt x="1872" y="202"/>
                  </a:lnTo>
                  <a:lnTo>
                    <a:pt x="1882" y="200"/>
                  </a:lnTo>
                  <a:lnTo>
                    <a:pt x="1892" y="194"/>
                  </a:lnTo>
                  <a:lnTo>
                    <a:pt x="1898" y="186"/>
                  </a:lnTo>
                  <a:lnTo>
                    <a:pt x="1900" y="174"/>
                  </a:lnTo>
                  <a:lnTo>
                    <a:pt x="1900" y="28"/>
                  </a:lnTo>
                  <a:lnTo>
                    <a:pt x="1898" y="18"/>
                  </a:lnTo>
                  <a:lnTo>
                    <a:pt x="1892" y="8"/>
                  </a:lnTo>
                  <a:close/>
                  <a:moveTo>
                    <a:pt x="702" y="146"/>
                  </a:moveTo>
                  <a:lnTo>
                    <a:pt x="702" y="146"/>
                  </a:lnTo>
                  <a:lnTo>
                    <a:pt x="702" y="56"/>
                  </a:lnTo>
                  <a:lnTo>
                    <a:pt x="918" y="56"/>
                  </a:lnTo>
                  <a:lnTo>
                    <a:pt x="918" y="146"/>
                  </a:lnTo>
                  <a:lnTo>
                    <a:pt x="702" y="146"/>
                  </a:lnTo>
                  <a:close/>
                  <a:moveTo>
                    <a:pt x="888" y="202"/>
                  </a:moveTo>
                  <a:lnTo>
                    <a:pt x="888" y="202"/>
                  </a:lnTo>
                  <a:lnTo>
                    <a:pt x="946" y="202"/>
                  </a:lnTo>
                  <a:lnTo>
                    <a:pt x="956" y="200"/>
                  </a:lnTo>
                  <a:lnTo>
                    <a:pt x="966" y="194"/>
                  </a:lnTo>
                  <a:lnTo>
                    <a:pt x="972" y="186"/>
                  </a:lnTo>
                  <a:lnTo>
                    <a:pt x="974" y="174"/>
                  </a:lnTo>
                  <a:lnTo>
                    <a:pt x="974" y="28"/>
                  </a:lnTo>
                  <a:lnTo>
                    <a:pt x="972" y="18"/>
                  </a:lnTo>
                  <a:lnTo>
                    <a:pt x="966" y="8"/>
                  </a:lnTo>
                  <a:lnTo>
                    <a:pt x="956" y="2"/>
                  </a:lnTo>
                  <a:lnTo>
                    <a:pt x="946" y="0"/>
                  </a:lnTo>
                  <a:lnTo>
                    <a:pt x="674" y="0"/>
                  </a:lnTo>
                  <a:lnTo>
                    <a:pt x="662" y="2"/>
                  </a:lnTo>
                  <a:lnTo>
                    <a:pt x="654" y="8"/>
                  </a:lnTo>
                  <a:lnTo>
                    <a:pt x="648" y="18"/>
                  </a:lnTo>
                  <a:lnTo>
                    <a:pt x="646" y="28"/>
                  </a:lnTo>
                  <a:lnTo>
                    <a:pt x="646" y="300"/>
                  </a:lnTo>
                  <a:lnTo>
                    <a:pt x="648" y="312"/>
                  </a:lnTo>
                  <a:lnTo>
                    <a:pt x="654" y="320"/>
                  </a:lnTo>
                  <a:lnTo>
                    <a:pt x="662" y="326"/>
                  </a:lnTo>
                  <a:lnTo>
                    <a:pt x="674" y="330"/>
                  </a:lnTo>
                  <a:lnTo>
                    <a:pt x="684" y="326"/>
                  </a:lnTo>
                  <a:lnTo>
                    <a:pt x="694" y="320"/>
                  </a:lnTo>
                  <a:lnTo>
                    <a:pt x="700" y="312"/>
                  </a:lnTo>
                  <a:lnTo>
                    <a:pt x="702" y="300"/>
                  </a:lnTo>
                  <a:lnTo>
                    <a:pt x="702" y="202"/>
                  </a:lnTo>
                  <a:lnTo>
                    <a:pt x="802" y="202"/>
                  </a:lnTo>
                  <a:lnTo>
                    <a:pt x="940" y="322"/>
                  </a:lnTo>
                  <a:lnTo>
                    <a:pt x="950" y="328"/>
                  </a:lnTo>
                  <a:lnTo>
                    <a:pt x="960" y="330"/>
                  </a:lnTo>
                  <a:lnTo>
                    <a:pt x="970" y="326"/>
                  </a:lnTo>
                  <a:lnTo>
                    <a:pt x="980" y="320"/>
                  </a:lnTo>
                  <a:lnTo>
                    <a:pt x="986" y="310"/>
                  </a:lnTo>
                  <a:lnTo>
                    <a:pt x="986" y="298"/>
                  </a:lnTo>
                  <a:lnTo>
                    <a:pt x="984" y="288"/>
                  </a:lnTo>
                  <a:lnTo>
                    <a:pt x="976" y="280"/>
                  </a:lnTo>
                  <a:lnTo>
                    <a:pt x="888" y="202"/>
                  </a:lnTo>
                  <a:close/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  <a:close/>
                  <a:moveTo>
                    <a:pt x="1424" y="56"/>
                  </a:moveTo>
                  <a:lnTo>
                    <a:pt x="1424" y="56"/>
                  </a:lnTo>
                  <a:lnTo>
                    <a:pt x="1434" y="54"/>
                  </a:lnTo>
                  <a:lnTo>
                    <a:pt x="1444" y="48"/>
                  </a:lnTo>
                  <a:lnTo>
                    <a:pt x="1450" y="40"/>
                  </a:lnTo>
                  <a:lnTo>
                    <a:pt x="1452" y="28"/>
                  </a:lnTo>
                  <a:lnTo>
                    <a:pt x="1450" y="18"/>
                  </a:lnTo>
                  <a:lnTo>
                    <a:pt x="1444" y="8"/>
                  </a:lnTo>
                  <a:lnTo>
                    <a:pt x="1434" y="2"/>
                  </a:lnTo>
                  <a:lnTo>
                    <a:pt x="1424" y="0"/>
                  </a:lnTo>
                  <a:lnTo>
                    <a:pt x="1152" y="0"/>
                  </a:lnTo>
                  <a:lnTo>
                    <a:pt x="1140" y="2"/>
                  </a:lnTo>
                  <a:lnTo>
                    <a:pt x="1132" y="8"/>
                  </a:lnTo>
                  <a:lnTo>
                    <a:pt x="1126" y="18"/>
                  </a:lnTo>
                  <a:lnTo>
                    <a:pt x="1124" y="28"/>
                  </a:lnTo>
                  <a:lnTo>
                    <a:pt x="1124" y="300"/>
                  </a:lnTo>
                  <a:lnTo>
                    <a:pt x="1126" y="312"/>
                  </a:lnTo>
                  <a:lnTo>
                    <a:pt x="1132" y="320"/>
                  </a:lnTo>
                  <a:lnTo>
                    <a:pt x="1140" y="326"/>
                  </a:lnTo>
                  <a:lnTo>
                    <a:pt x="1152" y="330"/>
                  </a:lnTo>
                  <a:lnTo>
                    <a:pt x="1424" y="330"/>
                  </a:lnTo>
                  <a:lnTo>
                    <a:pt x="1434" y="326"/>
                  </a:lnTo>
                  <a:lnTo>
                    <a:pt x="1444" y="320"/>
                  </a:lnTo>
                  <a:lnTo>
                    <a:pt x="1450" y="312"/>
                  </a:lnTo>
                  <a:lnTo>
                    <a:pt x="1452" y="300"/>
                  </a:lnTo>
                  <a:lnTo>
                    <a:pt x="1450" y="290"/>
                  </a:lnTo>
                  <a:lnTo>
                    <a:pt x="1444" y="280"/>
                  </a:lnTo>
                  <a:lnTo>
                    <a:pt x="1434" y="274"/>
                  </a:lnTo>
                  <a:lnTo>
                    <a:pt x="1424" y="272"/>
                  </a:lnTo>
                  <a:lnTo>
                    <a:pt x="1180" y="272"/>
                  </a:lnTo>
                  <a:lnTo>
                    <a:pt x="1180" y="188"/>
                  </a:lnTo>
                  <a:lnTo>
                    <a:pt x="1424" y="188"/>
                  </a:lnTo>
                  <a:lnTo>
                    <a:pt x="1434" y="186"/>
                  </a:lnTo>
                  <a:lnTo>
                    <a:pt x="1444" y="180"/>
                  </a:lnTo>
                  <a:lnTo>
                    <a:pt x="1450" y="170"/>
                  </a:lnTo>
                  <a:lnTo>
                    <a:pt x="1452" y="160"/>
                  </a:lnTo>
                  <a:lnTo>
                    <a:pt x="1450" y="148"/>
                  </a:lnTo>
                  <a:lnTo>
                    <a:pt x="1444" y="140"/>
                  </a:lnTo>
                  <a:lnTo>
                    <a:pt x="1434" y="132"/>
                  </a:lnTo>
                  <a:lnTo>
                    <a:pt x="1424" y="130"/>
                  </a:lnTo>
                  <a:lnTo>
                    <a:pt x="1180" y="130"/>
                  </a:lnTo>
                  <a:lnTo>
                    <a:pt x="1180" y="56"/>
                  </a:lnTo>
                  <a:lnTo>
                    <a:pt x="1424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1" name="Freeform 7"/>
            <p:cNvSpPr>
              <a:spLocks/>
            </p:cNvSpPr>
            <p:nvPr/>
          </p:nvSpPr>
          <p:spPr bwMode="auto">
            <a:xfrm>
              <a:off x="3624275" y="-1155704"/>
              <a:ext cx="523876" cy="523877"/>
            </a:xfrm>
            <a:custGeom>
              <a:avLst/>
              <a:gdLst>
                <a:gd name="T0" fmla="*/ 2147483647 w 330"/>
                <a:gd name="T1" fmla="*/ 2147483647 h 330"/>
                <a:gd name="T2" fmla="*/ 2147483647 w 330"/>
                <a:gd name="T3" fmla="*/ 2147483647 h 330"/>
                <a:gd name="T4" fmla="*/ 2147483647 w 330"/>
                <a:gd name="T5" fmla="*/ 2147483647 h 330"/>
                <a:gd name="T6" fmla="*/ 2147483647 w 330"/>
                <a:gd name="T7" fmla="*/ 0 h 330"/>
                <a:gd name="T8" fmla="*/ 2147483647 w 330"/>
                <a:gd name="T9" fmla="*/ 0 h 330"/>
                <a:gd name="T10" fmla="*/ 2147483647 w 330"/>
                <a:gd name="T11" fmla="*/ 0 h 330"/>
                <a:gd name="T12" fmla="*/ 2147483647 w 330"/>
                <a:gd name="T13" fmla="*/ 2147483647 h 330"/>
                <a:gd name="T14" fmla="*/ 2147483647 w 330"/>
                <a:gd name="T15" fmla="*/ 2147483647 h 330"/>
                <a:gd name="T16" fmla="*/ 2147483647 w 330"/>
                <a:gd name="T17" fmla="*/ 2147483647 h 330"/>
                <a:gd name="T18" fmla="*/ 0 w 330"/>
                <a:gd name="T19" fmla="*/ 2147483647 h 330"/>
                <a:gd name="T20" fmla="*/ 0 w 330"/>
                <a:gd name="T21" fmla="*/ 2147483647 h 330"/>
                <a:gd name="T22" fmla="*/ 0 w 330"/>
                <a:gd name="T23" fmla="*/ 2147483647 h 330"/>
                <a:gd name="T24" fmla="*/ 2147483647 w 330"/>
                <a:gd name="T25" fmla="*/ 2147483647 h 330"/>
                <a:gd name="T26" fmla="*/ 2147483647 w 330"/>
                <a:gd name="T27" fmla="*/ 2147483647 h 330"/>
                <a:gd name="T28" fmla="*/ 2147483647 w 330"/>
                <a:gd name="T29" fmla="*/ 2147483647 h 330"/>
                <a:gd name="T30" fmla="*/ 2147483647 w 330"/>
                <a:gd name="T31" fmla="*/ 2147483647 h 330"/>
                <a:gd name="T32" fmla="*/ 2147483647 w 330"/>
                <a:gd name="T33" fmla="*/ 2147483647 h 330"/>
                <a:gd name="T34" fmla="*/ 2147483647 w 330"/>
                <a:gd name="T35" fmla="*/ 2147483647 h 330"/>
                <a:gd name="T36" fmla="*/ 2147483647 w 330"/>
                <a:gd name="T37" fmla="*/ 2147483647 h 330"/>
                <a:gd name="T38" fmla="*/ 2147483647 w 330"/>
                <a:gd name="T39" fmla="*/ 2147483647 h 330"/>
                <a:gd name="T40" fmla="*/ 2147483647 w 330"/>
                <a:gd name="T41" fmla="*/ 2147483647 h 330"/>
                <a:gd name="T42" fmla="*/ 2147483647 w 330"/>
                <a:gd name="T43" fmla="*/ 2147483647 h 330"/>
                <a:gd name="T44" fmla="*/ 2147483647 w 330"/>
                <a:gd name="T45" fmla="*/ 2147483647 h 330"/>
                <a:gd name="T46" fmla="*/ 2147483647 w 330"/>
                <a:gd name="T47" fmla="*/ 2147483647 h 330"/>
                <a:gd name="T48" fmla="*/ 2147483647 w 330"/>
                <a:gd name="T49" fmla="*/ 2147483647 h 330"/>
                <a:gd name="T50" fmla="*/ 2147483647 w 330"/>
                <a:gd name="T51" fmla="*/ 2147483647 h 330"/>
                <a:gd name="T52" fmla="*/ 2147483647 w 330"/>
                <a:gd name="T53" fmla="*/ 2147483647 h 330"/>
                <a:gd name="T54" fmla="*/ 2147483647 w 330"/>
                <a:gd name="T55" fmla="*/ 2147483647 h 330"/>
                <a:gd name="T56" fmla="*/ 2147483647 w 330"/>
                <a:gd name="T57" fmla="*/ 2147483647 h 330"/>
                <a:gd name="T58" fmla="*/ 2147483647 w 330"/>
                <a:gd name="T59" fmla="*/ 2147483647 h 330"/>
                <a:gd name="T60" fmla="*/ 2147483647 w 330"/>
                <a:gd name="T61" fmla="*/ 2147483647 h 330"/>
                <a:gd name="T62" fmla="*/ 2147483647 w 330"/>
                <a:gd name="T63" fmla="*/ 2147483647 h 330"/>
                <a:gd name="T64" fmla="*/ 2147483647 w 330"/>
                <a:gd name="T65" fmla="*/ 2147483647 h 330"/>
                <a:gd name="T66" fmla="*/ 2147483647 w 330"/>
                <a:gd name="T67" fmla="*/ 2147483647 h 330"/>
                <a:gd name="T68" fmla="*/ 2147483647 w 330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0"/>
                <a:gd name="T106" fmla="*/ 0 h 330"/>
                <a:gd name="T107" fmla="*/ 330 w 330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0" h="330">
                  <a:moveTo>
                    <a:pt x="322" y="8"/>
                  </a:moveTo>
                  <a:lnTo>
                    <a:pt x="322" y="8"/>
                  </a:lnTo>
                  <a:lnTo>
                    <a:pt x="312" y="2"/>
                  </a:lnTo>
                  <a:lnTo>
                    <a:pt x="302" y="0"/>
                  </a:lnTo>
                  <a:lnTo>
                    <a:pt x="30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4" y="312"/>
                  </a:lnTo>
                  <a:lnTo>
                    <a:pt x="10" y="320"/>
                  </a:lnTo>
                  <a:lnTo>
                    <a:pt x="18" y="326"/>
                  </a:lnTo>
                  <a:lnTo>
                    <a:pt x="30" y="330"/>
                  </a:lnTo>
                  <a:lnTo>
                    <a:pt x="40" y="326"/>
                  </a:lnTo>
                  <a:lnTo>
                    <a:pt x="50" y="320"/>
                  </a:lnTo>
                  <a:lnTo>
                    <a:pt x="56" y="312"/>
                  </a:lnTo>
                  <a:lnTo>
                    <a:pt x="58" y="300"/>
                  </a:lnTo>
                  <a:lnTo>
                    <a:pt x="58" y="202"/>
                  </a:lnTo>
                  <a:lnTo>
                    <a:pt x="302" y="202"/>
                  </a:lnTo>
                  <a:lnTo>
                    <a:pt x="312" y="200"/>
                  </a:lnTo>
                  <a:lnTo>
                    <a:pt x="322" y="194"/>
                  </a:lnTo>
                  <a:lnTo>
                    <a:pt x="328" y="186"/>
                  </a:lnTo>
                  <a:lnTo>
                    <a:pt x="330" y="174"/>
                  </a:lnTo>
                  <a:lnTo>
                    <a:pt x="330" y="28"/>
                  </a:lnTo>
                  <a:lnTo>
                    <a:pt x="328" y="18"/>
                  </a:lnTo>
                  <a:lnTo>
                    <a:pt x="322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2" name="Freeform 9"/>
            <p:cNvSpPr>
              <a:spLocks/>
            </p:cNvSpPr>
            <p:nvPr/>
          </p:nvSpPr>
          <p:spPr bwMode="auto">
            <a:xfrm>
              <a:off x="2157420" y="-1155704"/>
              <a:ext cx="539751" cy="523877"/>
            </a:xfrm>
            <a:custGeom>
              <a:avLst/>
              <a:gdLst>
                <a:gd name="T0" fmla="*/ 2147483647 w 340"/>
                <a:gd name="T1" fmla="*/ 2147483647 h 330"/>
                <a:gd name="T2" fmla="*/ 2147483647 w 340"/>
                <a:gd name="T3" fmla="*/ 2147483647 h 330"/>
                <a:gd name="T4" fmla="*/ 2147483647 w 340"/>
                <a:gd name="T5" fmla="*/ 2147483647 h 330"/>
                <a:gd name="T6" fmla="*/ 2147483647 w 340"/>
                <a:gd name="T7" fmla="*/ 2147483647 h 330"/>
                <a:gd name="T8" fmla="*/ 2147483647 w 340"/>
                <a:gd name="T9" fmla="*/ 2147483647 h 330"/>
                <a:gd name="T10" fmla="*/ 2147483647 w 340"/>
                <a:gd name="T11" fmla="*/ 2147483647 h 330"/>
                <a:gd name="T12" fmla="*/ 2147483647 w 340"/>
                <a:gd name="T13" fmla="*/ 2147483647 h 330"/>
                <a:gd name="T14" fmla="*/ 2147483647 w 340"/>
                <a:gd name="T15" fmla="*/ 2147483647 h 330"/>
                <a:gd name="T16" fmla="*/ 2147483647 w 340"/>
                <a:gd name="T17" fmla="*/ 2147483647 h 330"/>
                <a:gd name="T18" fmla="*/ 2147483647 w 340"/>
                <a:gd name="T19" fmla="*/ 2147483647 h 330"/>
                <a:gd name="T20" fmla="*/ 2147483647 w 340"/>
                <a:gd name="T21" fmla="*/ 2147483647 h 330"/>
                <a:gd name="T22" fmla="*/ 2147483647 w 340"/>
                <a:gd name="T23" fmla="*/ 2147483647 h 330"/>
                <a:gd name="T24" fmla="*/ 2147483647 w 340"/>
                <a:gd name="T25" fmla="*/ 2147483647 h 330"/>
                <a:gd name="T26" fmla="*/ 2147483647 w 340"/>
                <a:gd name="T27" fmla="*/ 2147483647 h 330"/>
                <a:gd name="T28" fmla="*/ 2147483647 w 340"/>
                <a:gd name="T29" fmla="*/ 0 h 330"/>
                <a:gd name="T30" fmla="*/ 2147483647 w 340"/>
                <a:gd name="T31" fmla="*/ 0 h 330"/>
                <a:gd name="T32" fmla="*/ 2147483647 w 340"/>
                <a:gd name="T33" fmla="*/ 0 h 330"/>
                <a:gd name="T34" fmla="*/ 2147483647 w 340"/>
                <a:gd name="T35" fmla="*/ 2147483647 h 330"/>
                <a:gd name="T36" fmla="*/ 2147483647 w 340"/>
                <a:gd name="T37" fmla="*/ 2147483647 h 330"/>
                <a:gd name="T38" fmla="*/ 2147483647 w 340"/>
                <a:gd name="T39" fmla="*/ 2147483647 h 330"/>
                <a:gd name="T40" fmla="*/ 0 w 340"/>
                <a:gd name="T41" fmla="*/ 2147483647 h 330"/>
                <a:gd name="T42" fmla="*/ 0 w 340"/>
                <a:gd name="T43" fmla="*/ 2147483647 h 330"/>
                <a:gd name="T44" fmla="*/ 0 w 340"/>
                <a:gd name="T45" fmla="*/ 2147483647 h 330"/>
                <a:gd name="T46" fmla="*/ 2147483647 w 340"/>
                <a:gd name="T47" fmla="*/ 2147483647 h 330"/>
                <a:gd name="T48" fmla="*/ 2147483647 w 340"/>
                <a:gd name="T49" fmla="*/ 2147483647 h 330"/>
                <a:gd name="T50" fmla="*/ 2147483647 w 340"/>
                <a:gd name="T51" fmla="*/ 2147483647 h 330"/>
                <a:gd name="T52" fmla="*/ 2147483647 w 340"/>
                <a:gd name="T53" fmla="*/ 2147483647 h 330"/>
                <a:gd name="T54" fmla="*/ 2147483647 w 340"/>
                <a:gd name="T55" fmla="*/ 2147483647 h 330"/>
                <a:gd name="T56" fmla="*/ 2147483647 w 340"/>
                <a:gd name="T57" fmla="*/ 2147483647 h 330"/>
                <a:gd name="T58" fmla="*/ 2147483647 w 340"/>
                <a:gd name="T59" fmla="*/ 2147483647 h 330"/>
                <a:gd name="T60" fmla="*/ 2147483647 w 340"/>
                <a:gd name="T61" fmla="*/ 2147483647 h 330"/>
                <a:gd name="T62" fmla="*/ 2147483647 w 340"/>
                <a:gd name="T63" fmla="*/ 2147483647 h 330"/>
                <a:gd name="T64" fmla="*/ 2147483647 w 340"/>
                <a:gd name="T65" fmla="*/ 2147483647 h 330"/>
                <a:gd name="T66" fmla="*/ 2147483647 w 340"/>
                <a:gd name="T67" fmla="*/ 2147483647 h 330"/>
                <a:gd name="T68" fmla="*/ 2147483647 w 340"/>
                <a:gd name="T69" fmla="*/ 2147483647 h 330"/>
                <a:gd name="T70" fmla="*/ 2147483647 w 340"/>
                <a:gd name="T71" fmla="*/ 2147483647 h 330"/>
                <a:gd name="T72" fmla="*/ 2147483647 w 340"/>
                <a:gd name="T73" fmla="*/ 2147483647 h 330"/>
                <a:gd name="T74" fmla="*/ 2147483647 w 340"/>
                <a:gd name="T75" fmla="*/ 2147483647 h 330"/>
                <a:gd name="T76" fmla="*/ 2147483647 w 340"/>
                <a:gd name="T77" fmla="*/ 2147483647 h 330"/>
                <a:gd name="T78" fmla="*/ 2147483647 w 340"/>
                <a:gd name="T79" fmla="*/ 2147483647 h 330"/>
                <a:gd name="T80" fmla="*/ 2147483647 w 340"/>
                <a:gd name="T81" fmla="*/ 2147483647 h 330"/>
                <a:gd name="T82" fmla="*/ 2147483647 w 340"/>
                <a:gd name="T83" fmla="*/ 2147483647 h 330"/>
                <a:gd name="T84" fmla="*/ 2147483647 w 340"/>
                <a:gd name="T85" fmla="*/ 2147483647 h 330"/>
                <a:gd name="T86" fmla="*/ 2147483647 w 340"/>
                <a:gd name="T87" fmla="*/ 2147483647 h 330"/>
                <a:gd name="T88" fmla="*/ 2147483647 w 340"/>
                <a:gd name="T89" fmla="*/ 2147483647 h 330"/>
                <a:gd name="T90" fmla="*/ 2147483647 w 340"/>
                <a:gd name="T91" fmla="*/ 2147483647 h 330"/>
                <a:gd name="T92" fmla="*/ 2147483647 w 340"/>
                <a:gd name="T93" fmla="*/ 2147483647 h 330"/>
                <a:gd name="T94" fmla="*/ 2147483647 w 340"/>
                <a:gd name="T95" fmla="*/ 2147483647 h 33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0"/>
                <a:gd name="T145" fmla="*/ 0 h 330"/>
                <a:gd name="T146" fmla="*/ 340 w 340"/>
                <a:gd name="T147" fmla="*/ 330 h 33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0" h="330">
                  <a:moveTo>
                    <a:pt x="242" y="202"/>
                  </a:moveTo>
                  <a:lnTo>
                    <a:pt x="242" y="202"/>
                  </a:lnTo>
                  <a:lnTo>
                    <a:pt x="300" y="202"/>
                  </a:lnTo>
                  <a:lnTo>
                    <a:pt x="310" y="200"/>
                  </a:lnTo>
                  <a:lnTo>
                    <a:pt x="320" y="194"/>
                  </a:lnTo>
                  <a:lnTo>
                    <a:pt x="326" y="186"/>
                  </a:lnTo>
                  <a:lnTo>
                    <a:pt x="328" y="174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8" y="326"/>
                  </a:lnTo>
                  <a:lnTo>
                    <a:pt x="48" y="320"/>
                  </a:lnTo>
                  <a:lnTo>
                    <a:pt x="54" y="312"/>
                  </a:lnTo>
                  <a:lnTo>
                    <a:pt x="56" y="300"/>
                  </a:lnTo>
                  <a:lnTo>
                    <a:pt x="56" y="202"/>
                  </a:lnTo>
                  <a:lnTo>
                    <a:pt x="156" y="202"/>
                  </a:lnTo>
                  <a:lnTo>
                    <a:pt x="294" y="322"/>
                  </a:lnTo>
                  <a:lnTo>
                    <a:pt x="304" y="328"/>
                  </a:lnTo>
                  <a:lnTo>
                    <a:pt x="314" y="330"/>
                  </a:lnTo>
                  <a:lnTo>
                    <a:pt x="324" y="326"/>
                  </a:lnTo>
                  <a:lnTo>
                    <a:pt x="334" y="320"/>
                  </a:lnTo>
                  <a:lnTo>
                    <a:pt x="340" y="310"/>
                  </a:lnTo>
                  <a:lnTo>
                    <a:pt x="340" y="298"/>
                  </a:lnTo>
                  <a:lnTo>
                    <a:pt x="338" y="288"/>
                  </a:lnTo>
                  <a:lnTo>
                    <a:pt x="330" y="280"/>
                  </a:lnTo>
                  <a:lnTo>
                    <a:pt x="242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3" name="Freeform 10"/>
            <p:cNvSpPr>
              <a:spLocks/>
            </p:cNvSpPr>
            <p:nvPr/>
          </p:nvSpPr>
          <p:spPr bwMode="auto">
            <a:xfrm>
              <a:off x="1131892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8"/>
                <a:gd name="T124" fmla="*/ 0 h 330"/>
                <a:gd name="T125" fmla="*/ 328 w 328"/>
                <a:gd name="T126" fmla="*/ 330 h 3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8" h="330">
                  <a:moveTo>
                    <a:pt x="300" y="58"/>
                  </a:moveTo>
                  <a:lnTo>
                    <a:pt x="300" y="58"/>
                  </a:lnTo>
                  <a:lnTo>
                    <a:pt x="312" y="56"/>
                  </a:lnTo>
                  <a:lnTo>
                    <a:pt x="320" y="50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2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2"/>
                  </a:lnTo>
                  <a:lnTo>
                    <a:pt x="2" y="312"/>
                  </a:lnTo>
                  <a:lnTo>
                    <a:pt x="8" y="322"/>
                  </a:lnTo>
                  <a:lnTo>
                    <a:pt x="18" y="328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2" y="328"/>
                  </a:lnTo>
                  <a:lnTo>
                    <a:pt x="320" y="322"/>
                  </a:lnTo>
                  <a:lnTo>
                    <a:pt x="326" y="312"/>
                  </a:lnTo>
                  <a:lnTo>
                    <a:pt x="328" y="302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2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58"/>
                  </a:lnTo>
                  <a:lnTo>
                    <a:pt x="30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4" name="Freeform 11"/>
            <p:cNvSpPr>
              <a:spLocks/>
            </p:cNvSpPr>
            <p:nvPr/>
          </p:nvSpPr>
          <p:spPr bwMode="auto">
            <a:xfrm>
              <a:off x="2916249" y="-1155704"/>
              <a:ext cx="520701" cy="523877"/>
            </a:xfrm>
            <a:custGeom>
              <a:avLst/>
              <a:gdLst>
                <a:gd name="T0" fmla="*/ 2147483647 w 328"/>
                <a:gd name="T1" fmla="*/ 2147483647 h 330"/>
                <a:gd name="T2" fmla="*/ 2147483647 w 328"/>
                <a:gd name="T3" fmla="*/ 2147483647 h 330"/>
                <a:gd name="T4" fmla="*/ 2147483647 w 328"/>
                <a:gd name="T5" fmla="*/ 2147483647 h 330"/>
                <a:gd name="T6" fmla="*/ 2147483647 w 328"/>
                <a:gd name="T7" fmla="*/ 2147483647 h 330"/>
                <a:gd name="T8" fmla="*/ 2147483647 w 328"/>
                <a:gd name="T9" fmla="*/ 2147483647 h 330"/>
                <a:gd name="T10" fmla="*/ 2147483647 w 328"/>
                <a:gd name="T11" fmla="*/ 2147483647 h 330"/>
                <a:gd name="T12" fmla="*/ 2147483647 w 328"/>
                <a:gd name="T13" fmla="*/ 2147483647 h 330"/>
                <a:gd name="T14" fmla="*/ 2147483647 w 328"/>
                <a:gd name="T15" fmla="*/ 2147483647 h 330"/>
                <a:gd name="T16" fmla="*/ 2147483647 w 328"/>
                <a:gd name="T17" fmla="*/ 2147483647 h 330"/>
                <a:gd name="T18" fmla="*/ 2147483647 w 328"/>
                <a:gd name="T19" fmla="*/ 2147483647 h 330"/>
                <a:gd name="T20" fmla="*/ 2147483647 w 328"/>
                <a:gd name="T21" fmla="*/ 0 h 330"/>
                <a:gd name="T22" fmla="*/ 2147483647 w 328"/>
                <a:gd name="T23" fmla="*/ 0 h 330"/>
                <a:gd name="T24" fmla="*/ 2147483647 w 328"/>
                <a:gd name="T25" fmla="*/ 0 h 330"/>
                <a:gd name="T26" fmla="*/ 2147483647 w 328"/>
                <a:gd name="T27" fmla="*/ 2147483647 h 330"/>
                <a:gd name="T28" fmla="*/ 2147483647 w 328"/>
                <a:gd name="T29" fmla="*/ 2147483647 h 330"/>
                <a:gd name="T30" fmla="*/ 2147483647 w 328"/>
                <a:gd name="T31" fmla="*/ 2147483647 h 330"/>
                <a:gd name="T32" fmla="*/ 0 w 328"/>
                <a:gd name="T33" fmla="*/ 2147483647 h 330"/>
                <a:gd name="T34" fmla="*/ 0 w 328"/>
                <a:gd name="T35" fmla="*/ 2147483647 h 330"/>
                <a:gd name="T36" fmla="*/ 0 w 328"/>
                <a:gd name="T37" fmla="*/ 2147483647 h 330"/>
                <a:gd name="T38" fmla="*/ 2147483647 w 328"/>
                <a:gd name="T39" fmla="*/ 2147483647 h 330"/>
                <a:gd name="T40" fmla="*/ 2147483647 w 328"/>
                <a:gd name="T41" fmla="*/ 2147483647 h 330"/>
                <a:gd name="T42" fmla="*/ 2147483647 w 328"/>
                <a:gd name="T43" fmla="*/ 2147483647 h 330"/>
                <a:gd name="T44" fmla="*/ 2147483647 w 328"/>
                <a:gd name="T45" fmla="*/ 2147483647 h 330"/>
                <a:gd name="T46" fmla="*/ 2147483647 w 328"/>
                <a:gd name="T47" fmla="*/ 2147483647 h 330"/>
                <a:gd name="T48" fmla="*/ 2147483647 w 328"/>
                <a:gd name="T49" fmla="*/ 2147483647 h 330"/>
                <a:gd name="T50" fmla="*/ 2147483647 w 328"/>
                <a:gd name="T51" fmla="*/ 2147483647 h 330"/>
                <a:gd name="T52" fmla="*/ 2147483647 w 328"/>
                <a:gd name="T53" fmla="*/ 2147483647 h 330"/>
                <a:gd name="T54" fmla="*/ 2147483647 w 328"/>
                <a:gd name="T55" fmla="*/ 2147483647 h 330"/>
                <a:gd name="T56" fmla="*/ 2147483647 w 328"/>
                <a:gd name="T57" fmla="*/ 2147483647 h 330"/>
                <a:gd name="T58" fmla="*/ 2147483647 w 328"/>
                <a:gd name="T59" fmla="*/ 2147483647 h 330"/>
                <a:gd name="T60" fmla="*/ 2147483647 w 328"/>
                <a:gd name="T61" fmla="*/ 2147483647 h 330"/>
                <a:gd name="T62" fmla="*/ 2147483647 w 328"/>
                <a:gd name="T63" fmla="*/ 2147483647 h 330"/>
                <a:gd name="T64" fmla="*/ 2147483647 w 328"/>
                <a:gd name="T65" fmla="*/ 2147483647 h 330"/>
                <a:gd name="T66" fmla="*/ 2147483647 w 328"/>
                <a:gd name="T67" fmla="*/ 2147483647 h 330"/>
                <a:gd name="T68" fmla="*/ 2147483647 w 328"/>
                <a:gd name="T69" fmla="*/ 2147483647 h 330"/>
                <a:gd name="T70" fmla="*/ 2147483647 w 328"/>
                <a:gd name="T71" fmla="*/ 2147483647 h 330"/>
                <a:gd name="T72" fmla="*/ 2147483647 w 328"/>
                <a:gd name="T73" fmla="*/ 2147483647 h 330"/>
                <a:gd name="T74" fmla="*/ 2147483647 w 328"/>
                <a:gd name="T75" fmla="*/ 2147483647 h 330"/>
                <a:gd name="T76" fmla="*/ 2147483647 w 328"/>
                <a:gd name="T77" fmla="*/ 2147483647 h 330"/>
                <a:gd name="T78" fmla="*/ 2147483647 w 328"/>
                <a:gd name="T79" fmla="*/ 2147483647 h 330"/>
                <a:gd name="T80" fmla="*/ 2147483647 w 328"/>
                <a:gd name="T81" fmla="*/ 2147483647 h 330"/>
                <a:gd name="T82" fmla="*/ 2147483647 w 328"/>
                <a:gd name="T83" fmla="*/ 2147483647 h 330"/>
                <a:gd name="T84" fmla="*/ 2147483647 w 328"/>
                <a:gd name="T85" fmla="*/ 2147483647 h 330"/>
                <a:gd name="T86" fmla="*/ 2147483647 w 328"/>
                <a:gd name="T87" fmla="*/ 2147483647 h 330"/>
                <a:gd name="T88" fmla="*/ 2147483647 w 328"/>
                <a:gd name="T89" fmla="*/ 2147483647 h 330"/>
                <a:gd name="T90" fmla="*/ 2147483647 w 328"/>
                <a:gd name="T91" fmla="*/ 2147483647 h 330"/>
                <a:gd name="T92" fmla="*/ 2147483647 w 328"/>
                <a:gd name="T93" fmla="*/ 2147483647 h 330"/>
                <a:gd name="T94" fmla="*/ 2147483647 w 328"/>
                <a:gd name="T95" fmla="*/ 2147483647 h 330"/>
                <a:gd name="T96" fmla="*/ 2147483647 w 328"/>
                <a:gd name="T97" fmla="*/ 2147483647 h 330"/>
                <a:gd name="T98" fmla="*/ 2147483647 w 328"/>
                <a:gd name="T99" fmla="*/ 2147483647 h 330"/>
                <a:gd name="T100" fmla="*/ 2147483647 w 328"/>
                <a:gd name="T101" fmla="*/ 2147483647 h 330"/>
                <a:gd name="T102" fmla="*/ 2147483647 w 328"/>
                <a:gd name="T103" fmla="*/ 2147483647 h 330"/>
                <a:gd name="T104" fmla="*/ 2147483647 w 328"/>
                <a:gd name="T105" fmla="*/ 2147483647 h 330"/>
                <a:gd name="T106" fmla="*/ 2147483647 w 328"/>
                <a:gd name="T107" fmla="*/ 2147483647 h 330"/>
                <a:gd name="T108" fmla="*/ 2147483647 w 328"/>
                <a:gd name="T109" fmla="*/ 2147483647 h 3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28"/>
                <a:gd name="T166" fmla="*/ 0 h 330"/>
                <a:gd name="T167" fmla="*/ 328 w 328"/>
                <a:gd name="T168" fmla="*/ 330 h 33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28" h="330">
                  <a:moveTo>
                    <a:pt x="300" y="56"/>
                  </a:moveTo>
                  <a:lnTo>
                    <a:pt x="300" y="56"/>
                  </a:lnTo>
                  <a:lnTo>
                    <a:pt x="310" y="54"/>
                  </a:lnTo>
                  <a:lnTo>
                    <a:pt x="320" y="48"/>
                  </a:lnTo>
                  <a:lnTo>
                    <a:pt x="326" y="40"/>
                  </a:lnTo>
                  <a:lnTo>
                    <a:pt x="328" y="28"/>
                  </a:lnTo>
                  <a:lnTo>
                    <a:pt x="326" y="18"/>
                  </a:lnTo>
                  <a:lnTo>
                    <a:pt x="320" y="8"/>
                  </a:lnTo>
                  <a:lnTo>
                    <a:pt x="310" y="2"/>
                  </a:lnTo>
                  <a:lnTo>
                    <a:pt x="300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0" y="300"/>
                  </a:lnTo>
                  <a:lnTo>
                    <a:pt x="2" y="312"/>
                  </a:lnTo>
                  <a:lnTo>
                    <a:pt x="8" y="320"/>
                  </a:lnTo>
                  <a:lnTo>
                    <a:pt x="16" y="326"/>
                  </a:lnTo>
                  <a:lnTo>
                    <a:pt x="28" y="330"/>
                  </a:lnTo>
                  <a:lnTo>
                    <a:pt x="300" y="330"/>
                  </a:lnTo>
                  <a:lnTo>
                    <a:pt x="310" y="326"/>
                  </a:lnTo>
                  <a:lnTo>
                    <a:pt x="320" y="320"/>
                  </a:lnTo>
                  <a:lnTo>
                    <a:pt x="326" y="312"/>
                  </a:lnTo>
                  <a:lnTo>
                    <a:pt x="328" y="300"/>
                  </a:lnTo>
                  <a:lnTo>
                    <a:pt x="326" y="290"/>
                  </a:lnTo>
                  <a:lnTo>
                    <a:pt x="320" y="280"/>
                  </a:lnTo>
                  <a:lnTo>
                    <a:pt x="310" y="274"/>
                  </a:lnTo>
                  <a:lnTo>
                    <a:pt x="300" y="272"/>
                  </a:lnTo>
                  <a:lnTo>
                    <a:pt x="56" y="272"/>
                  </a:lnTo>
                  <a:lnTo>
                    <a:pt x="56" y="188"/>
                  </a:lnTo>
                  <a:lnTo>
                    <a:pt x="300" y="188"/>
                  </a:lnTo>
                  <a:lnTo>
                    <a:pt x="310" y="186"/>
                  </a:lnTo>
                  <a:lnTo>
                    <a:pt x="320" y="180"/>
                  </a:lnTo>
                  <a:lnTo>
                    <a:pt x="326" y="170"/>
                  </a:lnTo>
                  <a:lnTo>
                    <a:pt x="328" y="160"/>
                  </a:lnTo>
                  <a:lnTo>
                    <a:pt x="326" y="148"/>
                  </a:lnTo>
                  <a:lnTo>
                    <a:pt x="320" y="140"/>
                  </a:lnTo>
                  <a:lnTo>
                    <a:pt x="310" y="132"/>
                  </a:lnTo>
                  <a:lnTo>
                    <a:pt x="300" y="130"/>
                  </a:lnTo>
                  <a:lnTo>
                    <a:pt x="56" y="130"/>
                  </a:lnTo>
                  <a:lnTo>
                    <a:pt x="56" y="56"/>
                  </a:lnTo>
                  <a:lnTo>
                    <a:pt x="300" y="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5" name="Freeform 12"/>
            <p:cNvSpPr>
              <a:spLocks/>
            </p:cNvSpPr>
            <p:nvPr/>
          </p:nvSpPr>
          <p:spPr bwMode="auto">
            <a:xfrm>
              <a:off x="1836744" y="-749303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96" name="Freeform 13"/>
            <p:cNvSpPr>
              <a:spLocks/>
            </p:cNvSpPr>
            <p:nvPr/>
          </p:nvSpPr>
          <p:spPr bwMode="auto">
            <a:xfrm>
              <a:off x="1836738" y="-749301"/>
              <a:ext cx="120651" cy="120651"/>
            </a:xfrm>
            <a:custGeom>
              <a:avLst/>
              <a:gdLst>
                <a:gd name="T0" fmla="*/ 2147483647 w 76"/>
                <a:gd name="T1" fmla="*/ 2147483647 h 76"/>
                <a:gd name="T2" fmla="*/ 2147483647 w 76"/>
                <a:gd name="T3" fmla="*/ 2147483647 h 76"/>
                <a:gd name="T4" fmla="*/ 2147483647 w 76"/>
                <a:gd name="T5" fmla="*/ 2147483647 h 76"/>
                <a:gd name="T6" fmla="*/ 2147483647 w 76"/>
                <a:gd name="T7" fmla="*/ 2147483647 h 76"/>
                <a:gd name="T8" fmla="*/ 2147483647 w 76"/>
                <a:gd name="T9" fmla="*/ 2147483647 h 76"/>
                <a:gd name="T10" fmla="*/ 2147483647 w 76"/>
                <a:gd name="T11" fmla="*/ 2147483647 h 76"/>
                <a:gd name="T12" fmla="*/ 2147483647 w 76"/>
                <a:gd name="T13" fmla="*/ 2147483647 h 76"/>
                <a:gd name="T14" fmla="*/ 2147483647 w 76"/>
                <a:gd name="T15" fmla="*/ 2147483647 h 76"/>
                <a:gd name="T16" fmla="*/ 2147483647 w 76"/>
                <a:gd name="T17" fmla="*/ 2147483647 h 76"/>
                <a:gd name="T18" fmla="*/ 2147483647 w 76"/>
                <a:gd name="T19" fmla="*/ 2147483647 h 76"/>
                <a:gd name="T20" fmla="*/ 2147483647 w 76"/>
                <a:gd name="T21" fmla="*/ 2147483647 h 76"/>
                <a:gd name="T22" fmla="*/ 2147483647 w 76"/>
                <a:gd name="T23" fmla="*/ 2147483647 h 76"/>
                <a:gd name="T24" fmla="*/ 2147483647 w 76"/>
                <a:gd name="T25" fmla="*/ 2147483647 h 76"/>
                <a:gd name="T26" fmla="*/ 2147483647 w 76"/>
                <a:gd name="T27" fmla="*/ 2147483647 h 76"/>
                <a:gd name="T28" fmla="*/ 2147483647 w 76"/>
                <a:gd name="T29" fmla="*/ 2147483647 h 76"/>
                <a:gd name="T30" fmla="*/ 2147483647 w 76"/>
                <a:gd name="T31" fmla="*/ 2147483647 h 76"/>
                <a:gd name="T32" fmla="*/ 2147483647 w 76"/>
                <a:gd name="T33" fmla="*/ 2147483647 h 76"/>
                <a:gd name="T34" fmla="*/ 0 w 76"/>
                <a:gd name="T35" fmla="*/ 2147483647 h 76"/>
                <a:gd name="T36" fmla="*/ 0 w 76"/>
                <a:gd name="T37" fmla="*/ 2147483647 h 76"/>
                <a:gd name="T38" fmla="*/ 0 w 76"/>
                <a:gd name="T39" fmla="*/ 2147483647 h 76"/>
                <a:gd name="T40" fmla="*/ 0 w 76"/>
                <a:gd name="T41" fmla="*/ 2147483647 h 76"/>
                <a:gd name="T42" fmla="*/ 2147483647 w 76"/>
                <a:gd name="T43" fmla="*/ 2147483647 h 76"/>
                <a:gd name="T44" fmla="*/ 2147483647 w 76"/>
                <a:gd name="T45" fmla="*/ 2147483647 h 76"/>
                <a:gd name="T46" fmla="*/ 2147483647 w 76"/>
                <a:gd name="T47" fmla="*/ 2147483647 h 76"/>
                <a:gd name="T48" fmla="*/ 2147483647 w 76"/>
                <a:gd name="T49" fmla="*/ 2147483647 h 76"/>
                <a:gd name="T50" fmla="*/ 2147483647 w 76"/>
                <a:gd name="T51" fmla="*/ 2147483647 h 76"/>
                <a:gd name="T52" fmla="*/ 2147483647 w 76"/>
                <a:gd name="T53" fmla="*/ 0 h 76"/>
                <a:gd name="T54" fmla="*/ 2147483647 w 76"/>
                <a:gd name="T55" fmla="*/ 0 h 76"/>
                <a:gd name="T56" fmla="*/ 2147483647 w 76"/>
                <a:gd name="T57" fmla="*/ 0 h 76"/>
                <a:gd name="T58" fmla="*/ 2147483647 w 76"/>
                <a:gd name="T59" fmla="*/ 0 h 76"/>
                <a:gd name="T60" fmla="*/ 2147483647 w 76"/>
                <a:gd name="T61" fmla="*/ 2147483647 h 76"/>
                <a:gd name="T62" fmla="*/ 2147483647 w 76"/>
                <a:gd name="T63" fmla="*/ 2147483647 h 76"/>
                <a:gd name="T64" fmla="*/ 2147483647 w 76"/>
                <a:gd name="T65" fmla="*/ 2147483647 h 76"/>
                <a:gd name="T66" fmla="*/ 2147483647 w 76"/>
                <a:gd name="T67" fmla="*/ 2147483647 h 76"/>
                <a:gd name="T68" fmla="*/ 2147483647 w 76"/>
                <a:gd name="T69" fmla="*/ 2147483647 h 76"/>
                <a:gd name="T70" fmla="*/ 2147483647 w 76"/>
                <a:gd name="T71" fmla="*/ 2147483647 h 76"/>
                <a:gd name="T72" fmla="*/ 2147483647 w 76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6"/>
                <a:gd name="T112" fmla="*/ 0 h 76"/>
                <a:gd name="T113" fmla="*/ 76 w 76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6" h="76">
                  <a:moveTo>
                    <a:pt x="76" y="38"/>
                  </a:moveTo>
                  <a:lnTo>
                    <a:pt x="76" y="38"/>
                  </a:lnTo>
                  <a:lnTo>
                    <a:pt x="74" y="46"/>
                  </a:lnTo>
                  <a:lnTo>
                    <a:pt x="72" y="52"/>
                  </a:lnTo>
                  <a:lnTo>
                    <a:pt x="70" y="58"/>
                  </a:lnTo>
                  <a:lnTo>
                    <a:pt x="64" y="64"/>
                  </a:lnTo>
                  <a:lnTo>
                    <a:pt x="58" y="70"/>
                  </a:lnTo>
                  <a:lnTo>
                    <a:pt x="52" y="72"/>
                  </a:lnTo>
                  <a:lnTo>
                    <a:pt x="46" y="74"/>
                  </a:lnTo>
                  <a:lnTo>
                    <a:pt x="38" y="76"/>
                  </a:lnTo>
                  <a:lnTo>
                    <a:pt x="30" y="74"/>
                  </a:lnTo>
                  <a:lnTo>
                    <a:pt x="22" y="72"/>
                  </a:lnTo>
                  <a:lnTo>
                    <a:pt x="16" y="70"/>
                  </a:lnTo>
                  <a:lnTo>
                    <a:pt x="10" y="64"/>
                  </a:lnTo>
                  <a:lnTo>
                    <a:pt x="6" y="58"/>
                  </a:lnTo>
                  <a:lnTo>
                    <a:pt x="2" y="52"/>
                  </a:lnTo>
                  <a:lnTo>
                    <a:pt x="0" y="46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2" y="22"/>
                  </a:lnTo>
                  <a:lnTo>
                    <a:pt x="6" y="16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2" y="2"/>
                  </a:lnTo>
                  <a:lnTo>
                    <a:pt x="58" y="6"/>
                  </a:lnTo>
                  <a:lnTo>
                    <a:pt x="64" y="10"/>
                  </a:lnTo>
                  <a:lnTo>
                    <a:pt x="70" y="16"/>
                  </a:lnTo>
                  <a:lnTo>
                    <a:pt x="72" y="22"/>
                  </a:lnTo>
                  <a:lnTo>
                    <a:pt x="74" y="30"/>
                  </a:lnTo>
                  <a:lnTo>
                    <a:pt x="76" y="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346" name="グループ化 95"/>
          <p:cNvGrpSpPr>
            <a:grpSpLocks/>
          </p:cNvGrpSpPr>
          <p:nvPr/>
        </p:nvGrpSpPr>
        <p:grpSpPr bwMode="auto">
          <a:xfrm>
            <a:off x="7451725" y="596900"/>
            <a:ext cx="1495425" cy="180975"/>
            <a:chOff x="1634719" y="-618450"/>
            <a:chExt cx="1495207" cy="181160"/>
          </a:xfrm>
        </p:grpSpPr>
        <p:sp>
          <p:nvSpPr>
            <p:cNvPr id="13358" name="Freeform 14"/>
            <p:cNvSpPr>
              <a:spLocks noEditPoints="1"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2147483647 w 82"/>
                <a:gd name="T111" fmla="*/ 2147483647 h 100"/>
                <a:gd name="T112" fmla="*/ 2147483647 w 82"/>
                <a:gd name="T113" fmla="*/ 2147483647 h 100"/>
                <a:gd name="T114" fmla="*/ 2147483647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"/>
                <a:gd name="T181" fmla="*/ 0 h 100"/>
                <a:gd name="T182" fmla="*/ 82 w 82"/>
                <a:gd name="T183" fmla="*/ 100 h 1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  <a:close/>
                  <a:moveTo>
                    <a:pt x="32" y="12"/>
                  </a:moveTo>
                  <a:lnTo>
                    <a:pt x="32" y="12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54" y="12"/>
                  </a:lnTo>
                  <a:lnTo>
                    <a:pt x="58" y="18"/>
                  </a:lnTo>
                  <a:lnTo>
                    <a:pt x="60" y="28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48"/>
                  </a:lnTo>
                  <a:lnTo>
                    <a:pt x="46" y="52"/>
                  </a:lnTo>
                  <a:lnTo>
                    <a:pt x="42" y="54"/>
                  </a:lnTo>
                  <a:lnTo>
                    <a:pt x="32" y="52"/>
                  </a:lnTo>
                  <a:lnTo>
                    <a:pt x="3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9" name="Freeform 15"/>
            <p:cNvSpPr>
              <a:spLocks/>
            </p:cNvSpPr>
            <p:nvPr/>
          </p:nvSpPr>
          <p:spPr bwMode="auto">
            <a:xfrm>
              <a:off x="1634719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2147483647 h 100"/>
                <a:gd name="T14" fmla="*/ 2147483647 w 82"/>
                <a:gd name="T15" fmla="*/ 2147483647 h 100"/>
                <a:gd name="T16" fmla="*/ 2147483647 w 82"/>
                <a:gd name="T17" fmla="*/ 2147483647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0 h 100"/>
                <a:gd name="T40" fmla="*/ 2147483647 w 82"/>
                <a:gd name="T41" fmla="*/ 0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0 w 82"/>
                <a:gd name="T65" fmla="*/ 2147483647 h 100"/>
                <a:gd name="T66" fmla="*/ 0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2"/>
                <a:gd name="T127" fmla="*/ 0 h 100"/>
                <a:gd name="T128" fmla="*/ 82 w 82"/>
                <a:gd name="T129" fmla="*/ 100 h 10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2" h="100">
                  <a:moveTo>
                    <a:pt x="32" y="58"/>
                  </a:moveTo>
                  <a:lnTo>
                    <a:pt x="44" y="60"/>
                  </a:lnTo>
                  <a:lnTo>
                    <a:pt x="50" y="60"/>
                  </a:lnTo>
                  <a:lnTo>
                    <a:pt x="62" y="58"/>
                  </a:lnTo>
                  <a:lnTo>
                    <a:pt x="72" y="52"/>
                  </a:lnTo>
                  <a:lnTo>
                    <a:pt x="76" y="48"/>
                  </a:lnTo>
                  <a:lnTo>
                    <a:pt x="78" y="42"/>
                  </a:lnTo>
                  <a:lnTo>
                    <a:pt x="80" y="36"/>
                  </a:lnTo>
                  <a:lnTo>
                    <a:pt x="82" y="30"/>
                  </a:lnTo>
                  <a:lnTo>
                    <a:pt x="80" y="22"/>
                  </a:lnTo>
                  <a:lnTo>
                    <a:pt x="78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58" y="2"/>
                  </a:lnTo>
                  <a:lnTo>
                    <a:pt x="4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4"/>
                  </a:lnTo>
                  <a:lnTo>
                    <a:pt x="14" y="78"/>
                  </a:lnTo>
                  <a:lnTo>
                    <a:pt x="12" y="86"/>
                  </a:lnTo>
                  <a:lnTo>
                    <a:pt x="12" y="92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48" y="100"/>
                  </a:lnTo>
                  <a:lnTo>
                    <a:pt x="48" y="96"/>
                  </a:lnTo>
                  <a:lnTo>
                    <a:pt x="40" y="94"/>
                  </a:lnTo>
                  <a:lnTo>
                    <a:pt x="36" y="92"/>
                  </a:lnTo>
                  <a:lnTo>
                    <a:pt x="34" y="86"/>
                  </a:lnTo>
                  <a:lnTo>
                    <a:pt x="32" y="78"/>
                  </a:lnTo>
                  <a:lnTo>
                    <a:pt x="32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0" name="Freeform 17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1" name="Freeform 18"/>
            <p:cNvSpPr>
              <a:spLocks/>
            </p:cNvSpPr>
            <p:nvPr/>
          </p:nvSpPr>
          <p:spPr bwMode="auto">
            <a:xfrm>
              <a:off x="1749539" y="-572522"/>
              <a:ext cx="71443" cy="86753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0 w 56"/>
                <a:gd name="T15" fmla="*/ 2147483647 h 68"/>
                <a:gd name="T16" fmla="*/ 0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0 w 56"/>
                <a:gd name="T39" fmla="*/ 2147483647 h 68"/>
                <a:gd name="T40" fmla="*/ 0 w 56"/>
                <a:gd name="T41" fmla="*/ 2147483647 h 68"/>
                <a:gd name="T42" fmla="*/ 0 w 56"/>
                <a:gd name="T43" fmla="*/ 2147483647 h 68"/>
                <a:gd name="T44" fmla="*/ 2147483647 w 56"/>
                <a:gd name="T45" fmla="*/ 0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2147483647 w 56"/>
                <a:gd name="T53" fmla="*/ 2147483647 h 68"/>
                <a:gd name="T54" fmla="*/ 2147483647 w 56"/>
                <a:gd name="T55" fmla="*/ 2147483647 h 68"/>
                <a:gd name="T56" fmla="*/ 2147483647 w 56"/>
                <a:gd name="T57" fmla="*/ 0 h 68"/>
                <a:gd name="T58" fmla="*/ 2147483647 w 56"/>
                <a:gd name="T59" fmla="*/ 0 h 68"/>
                <a:gd name="T60" fmla="*/ 2147483647 w 56"/>
                <a:gd name="T61" fmla="*/ 0 h 68"/>
                <a:gd name="T62" fmla="*/ 2147483647 w 56"/>
                <a:gd name="T63" fmla="*/ 0 h 68"/>
                <a:gd name="T64" fmla="*/ 2147483647 w 56"/>
                <a:gd name="T65" fmla="*/ 2147483647 h 68"/>
                <a:gd name="T66" fmla="*/ 2147483647 w 56"/>
                <a:gd name="T67" fmla="*/ 2147483647 h 68"/>
                <a:gd name="T68" fmla="*/ 2147483647 w 56"/>
                <a:gd name="T69" fmla="*/ 2147483647 h 68"/>
                <a:gd name="T70" fmla="*/ 2147483647 w 56"/>
                <a:gd name="T71" fmla="*/ 2147483647 h 68"/>
                <a:gd name="T72" fmla="*/ 2147483647 w 56"/>
                <a:gd name="T73" fmla="*/ 2147483647 h 68"/>
                <a:gd name="T74" fmla="*/ 2147483647 w 56"/>
                <a:gd name="T75" fmla="*/ 2147483647 h 68"/>
                <a:gd name="T76" fmla="*/ 2147483647 w 56"/>
                <a:gd name="T77" fmla="*/ 2147483647 h 68"/>
                <a:gd name="T78" fmla="*/ 2147483647 w 56"/>
                <a:gd name="T79" fmla="*/ 2147483647 h 68"/>
                <a:gd name="T80" fmla="*/ 2147483647 w 56"/>
                <a:gd name="T81" fmla="*/ 2147483647 h 68"/>
                <a:gd name="T82" fmla="*/ 2147483647 w 56"/>
                <a:gd name="T83" fmla="*/ 2147483647 h 68"/>
                <a:gd name="T84" fmla="*/ 2147483647 w 56"/>
                <a:gd name="T85" fmla="*/ 2147483647 h 68"/>
                <a:gd name="T86" fmla="*/ 2147483647 w 56"/>
                <a:gd name="T87" fmla="*/ 2147483647 h 68"/>
                <a:gd name="T88" fmla="*/ 2147483647 w 56"/>
                <a:gd name="T89" fmla="*/ 2147483647 h 68"/>
                <a:gd name="T90" fmla="*/ 2147483647 w 56"/>
                <a:gd name="T91" fmla="*/ 2147483647 h 68"/>
                <a:gd name="T92" fmla="*/ 2147483647 w 56"/>
                <a:gd name="T93" fmla="*/ 2147483647 h 68"/>
                <a:gd name="T94" fmla="*/ 2147483647 w 56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"/>
                <a:gd name="T145" fmla="*/ 0 h 68"/>
                <a:gd name="T146" fmla="*/ 56 w 56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" h="68">
                  <a:moveTo>
                    <a:pt x="28" y="54"/>
                  </a:moveTo>
                  <a:lnTo>
                    <a:pt x="28" y="54"/>
                  </a:lnTo>
                  <a:lnTo>
                    <a:pt x="28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2" y="64"/>
                  </a:lnTo>
                  <a:lnTo>
                    <a:pt x="42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36" y="4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6" y="6"/>
                  </a:lnTo>
                  <a:lnTo>
                    <a:pt x="56" y="8"/>
                  </a:lnTo>
                  <a:lnTo>
                    <a:pt x="54" y="16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0" y="16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4"/>
                  </a:lnTo>
                  <a:lnTo>
                    <a:pt x="28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2" name="Freeform 19"/>
            <p:cNvSpPr>
              <a:spLocks noEditPoints="1"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2" y="30"/>
                  </a:moveTo>
                  <a:lnTo>
                    <a:pt x="22" y="30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50" y="38"/>
                  </a:lnTo>
                  <a:lnTo>
                    <a:pt x="48" y="52"/>
                  </a:lnTo>
                  <a:lnTo>
                    <a:pt x="46" y="60"/>
                  </a:lnTo>
                  <a:lnTo>
                    <a:pt x="42" y="64"/>
                  </a:lnTo>
                  <a:lnTo>
                    <a:pt x="38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6" y="54"/>
                  </a:lnTo>
                  <a:lnTo>
                    <a:pt x="22" y="44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3" name="Freeform 20"/>
            <p:cNvSpPr>
              <a:spLocks/>
            </p:cNvSpPr>
            <p:nvPr/>
          </p:nvSpPr>
          <p:spPr bwMode="auto">
            <a:xfrm>
              <a:off x="1828637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8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8" y="70"/>
                  </a:lnTo>
                  <a:lnTo>
                    <a:pt x="36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6" y="14"/>
                  </a:lnTo>
                  <a:lnTo>
                    <a:pt x="62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4" name="Freeform 22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5" name="Freeform 23"/>
            <p:cNvSpPr>
              <a:spLocks/>
            </p:cNvSpPr>
            <p:nvPr/>
          </p:nvSpPr>
          <p:spPr bwMode="auto">
            <a:xfrm>
              <a:off x="1928147" y="-572522"/>
              <a:ext cx="158196" cy="86753"/>
            </a:xfrm>
            <a:custGeom>
              <a:avLst/>
              <a:gdLst>
                <a:gd name="T0" fmla="*/ 2147483647 w 124"/>
                <a:gd name="T1" fmla="*/ 2147483647 h 68"/>
                <a:gd name="T2" fmla="*/ 2147483647 w 124"/>
                <a:gd name="T3" fmla="*/ 2147483647 h 68"/>
                <a:gd name="T4" fmla="*/ 2147483647 w 124"/>
                <a:gd name="T5" fmla="*/ 2147483647 h 68"/>
                <a:gd name="T6" fmla="*/ 2147483647 w 124"/>
                <a:gd name="T7" fmla="*/ 2147483647 h 68"/>
                <a:gd name="T8" fmla="*/ 2147483647 w 124"/>
                <a:gd name="T9" fmla="*/ 2147483647 h 68"/>
                <a:gd name="T10" fmla="*/ 2147483647 w 124"/>
                <a:gd name="T11" fmla="*/ 2147483647 h 68"/>
                <a:gd name="T12" fmla="*/ 2147483647 w 124"/>
                <a:gd name="T13" fmla="*/ 0 h 68"/>
                <a:gd name="T14" fmla="*/ 2147483647 w 124"/>
                <a:gd name="T15" fmla="*/ 0 h 68"/>
                <a:gd name="T16" fmla="*/ 2147483647 w 124"/>
                <a:gd name="T17" fmla="*/ 2147483647 h 68"/>
                <a:gd name="T18" fmla="*/ 2147483647 w 124"/>
                <a:gd name="T19" fmla="*/ 2147483647 h 68"/>
                <a:gd name="T20" fmla="*/ 2147483647 w 124"/>
                <a:gd name="T21" fmla="*/ 2147483647 h 68"/>
                <a:gd name="T22" fmla="*/ 2147483647 w 124"/>
                <a:gd name="T23" fmla="*/ 0 h 68"/>
                <a:gd name="T24" fmla="*/ 2147483647 w 124"/>
                <a:gd name="T25" fmla="*/ 0 h 68"/>
                <a:gd name="T26" fmla="*/ 2147483647 w 124"/>
                <a:gd name="T27" fmla="*/ 2147483647 h 68"/>
                <a:gd name="T28" fmla="*/ 2147483647 w 124"/>
                <a:gd name="T29" fmla="*/ 2147483647 h 68"/>
                <a:gd name="T30" fmla="*/ 2147483647 w 124"/>
                <a:gd name="T31" fmla="*/ 2147483647 h 68"/>
                <a:gd name="T32" fmla="*/ 2147483647 w 124"/>
                <a:gd name="T33" fmla="*/ 2147483647 h 68"/>
                <a:gd name="T34" fmla="*/ 2147483647 w 124"/>
                <a:gd name="T35" fmla="*/ 2147483647 h 68"/>
                <a:gd name="T36" fmla="*/ 2147483647 w 124"/>
                <a:gd name="T37" fmla="*/ 2147483647 h 68"/>
                <a:gd name="T38" fmla="*/ 2147483647 w 124"/>
                <a:gd name="T39" fmla="*/ 2147483647 h 68"/>
                <a:gd name="T40" fmla="*/ 2147483647 w 124"/>
                <a:gd name="T41" fmla="*/ 2147483647 h 68"/>
                <a:gd name="T42" fmla="*/ 2147483647 w 124"/>
                <a:gd name="T43" fmla="*/ 2147483647 h 68"/>
                <a:gd name="T44" fmla="*/ 2147483647 w 124"/>
                <a:gd name="T45" fmla="*/ 2147483647 h 68"/>
                <a:gd name="T46" fmla="*/ 2147483647 w 124"/>
                <a:gd name="T47" fmla="*/ 2147483647 h 68"/>
                <a:gd name="T48" fmla="*/ 2147483647 w 124"/>
                <a:gd name="T49" fmla="*/ 2147483647 h 68"/>
                <a:gd name="T50" fmla="*/ 2147483647 w 124"/>
                <a:gd name="T51" fmla="*/ 2147483647 h 68"/>
                <a:gd name="T52" fmla="*/ 2147483647 w 124"/>
                <a:gd name="T53" fmla="*/ 2147483647 h 68"/>
                <a:gd name="T54" fmla="*/ 2147483647 w 124"/>
                <a:gd name="T55" fmla="*/ 2147483647 h 68"/>
                <a:gd name="T56" fmla="*/ 2147483647 w 124"/>
                <a:gd name="T57" fmla="*/ 2147483647 h 68"/>
                <a:gd name="T58" fmla="*/ 2147483647 w 124"/>
                <a:gd name="T59" fmla="*/ 2147483647 h 68"/>
                <a:gd name="T60" fmla="*/ 2147483647 w 124"/>
                <a:gd name="T61" fmla="*/ 2147483647 h 68"/>
                <a:gd name="T62" fmla="*/ 2147483647 w 124"/>
                <a:gd name="T63" fmla="*/ 2147483647 h 68"/>
                <a:gd name="T64" fmla="*/ 2147483647 w 124"/>
                <a:gd name="T65" fmla="*/ 2147483647 h 68"/>
                <a:gd name="T66" fmla="*/ 2147483647 w 124"/>
                <a:gd name="T67" fmla="*/ 2147483647 h 68"/>
                <a:gd name="T68" fmla="*/ 2147483647 w 124"/>
                <a:gd name="T69" fmla="*/ 2147483647 h 68"/>
                <a:gd name="T70" fmla="*/ 2147483647 w 124"/>
                <a:gd name="T71" fmla="*/ 2147483647 h 68"/>
                <a:gd name="T72" fmla="*/ 2147483647 w 124"/>
                <a:gd name="T73" fmla="*/ 2147483647 h 68"/>
                <a:gd name="T74" fmla="*/ 2147483647 w 124"/>
                <a:gd name="T75" fmla="*/ 2147483647 h 68"/>
                <a:gd name="T76" fmla="*/ 2147483647 w 124"/>
                <a:gd name="T77" fmla="*/ 2147483647 h 68"/>
                <a:gd name="T78" fmla="*/ 2147483647 w 124"/>
                <a:gd name="T79" fmla="*/ 2147483647 h 68"/>
                <a:gd name="T80" fmla="*/ 2147483647 w 124"/>
                <a:gd name="T81" fmla="*/ 2147483647 h 68"/>
                <a:gd name="T82" fmla="*/ 2147483647 w 124"/>
                <a:gd name="T83" fmla="*/ 2147483647 h 68"/>
                <a:gd name="T84" fmla="*/ 0 w 124"/>
                <a:gd name="T85" fmla="*/ 2147483647 h 68"/>
                <a:gd name="T86" fmla="*/ 2147483647 w 124"/>
                <a:gd name="T87" fmla="*/ 2147483647 h 68"/>
                <a:gd name="T88" fmla="*/ 2147483647 w 124"/>
                <a:gd name="T89" fmla="*/ 2147483647 h 68"/>
                <a:gd name="T90" fmla="*/ 2147483647 w 124"/>
                <a:gd name="T91" fmla="*/ 2147483647 h 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4"/>
                <a:gd name="T139" fmla="*/ 0 h 68"/>
                <a:gd name="T140" fmla="*/ 124 w 124"/>
                <a:gd name="T141" fmla="*/ 68 h 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4" h="68">
                  <a:moveTo>
                    <a:pt x="12" y="20"/>
                  </a:moveTo>
                  <a:lnTo>
                    <a:pt x="12" y="20"/>
                  </a:lnTo>
                  <a:lnTo>
                    <a:pt x="12" y="14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8" y="6"/>
                  </a:lnTo>
                  <a:lnTo>
                    <a:pt x="72" y="10"/>
                  </a:lnTo>
                  <a:lnTo>
                    <a:pt x="80" y="4"/>
                  </a:lnTo>
                  <a:lnTo>
                    <a:pt x="88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0" y="6"/>
                  </a:lnTo>
                  <a:lnTo>
                    <a:pt x="114" y="12"/>
                  </a:lnTo>
                  <a:lnTo>
                    <a:pt x="114" y="20"/>
                  </a:lnTo>
                  <a:lnTo>
                    <a:pt x="114" y="54"/>
                  </a:lnTo>
                  <a:lnTo>
                    <a:pt x="116" y="58"/>
                  </a:lnTo>
                  <a:lnTo>
                    <a:pt x="116" y="62"/>
                  </a:lnTo>
                  <a:lnTo>
                    <a:pt x="118" y="64"/>
                  </a:lnTo>
                  <a:lnTo>
                    <a:pt x="124" y="64"/>
                  </a:lnTo>
                  <a:lnTo>
                    <a:pt x="124" y="68"/>
                  </a:lnTo>
                  <a:lnTo>
                    <a:pt x="88" y="68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4" y="62"/>
                  </a:lnTo>
                  <a:lnTo>
                    <a:pt x="96" y="58"/>
                  </a:lnTo>
                  <a:lnTo>
                    <a:pt x="96" y="54"/>
                  </a:lnTo>
                  <a:lnTo>
                    <a:pt x="96" y="24"/>
                  </a:lnTo>
                  <a:lnTo>
                    <a:pt x="96" y="18"/>
                  </a:lnTo>
                  <a:lnTo>
                    <a:pt x="92" y="14"/>
                  </a:lnTo>
                  <a:lnTo>
                    <a:pt x="90" y="12"/>
                  </a:lnTo>
                  <a:lnTo>
                    <a:pt x="86" y="10"/>
                  </a:lnTo>
                  <a:lnTo>
                    <a:pt x="80" y="12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0" y="64"/>
                  </a:lnTo>
                  <a:lnTo>
                    <a:pt x="80" y="68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2" y="58"/>
                  </a:lnTo>
                  <a:lnTo>
                    <a:pt x="12" y="54"/>
                  </a:lnTo>
                  <a:lnTo>
                    <a:pt x="12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6" name="Freeform 24"/>
            <p:cNvSpPr>
              <a:spLocks noEditPoints="1"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7" name="Freeform 25"/>
            <p:cNvSpPr>
              <a:spLocks/>
            </p:cNvSpPr>
            <p:nvPr/>
          </p:nvSpPr>
          <p:spPr bwMode="auto">
            <a:xfrm>
              <a:off x="2096549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60" y="62"/>
                  </a:lnTo>
                  <a:lnTo>
                    <a:pt x="64" y="56"/>
                  </a:lnTo>
                  <a:lnTo>
                    <a:pt x="68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8" name="Freeform 27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9" name="Freeform 28"/>
            <p:cNvSpPr>
              <a:spLocks/>
            </p:cNvSpPr>
            <p:nvPr/>
          </p:nvSpPr>
          <p:spPr bwMode="auto">
            <a:xfrm>
              <a:off x="2193508" y="-598038"/>
              <a:ext cx="63789" cy="114820"/>
            </a:xfrm>
            <a:custGeom>
              <a:avLst/>
              <a:gdLst>
                <a:gd name="T0" fmla="*/ 2147483647 w 50"/>
                <a:gd name="T1" fmla="*/ 2147483647 h 90"/>
                <a:gd name="T2" fmla="*/ 2147483647 w 50"/>
                <a:gd name="T3" fmla="*/ 2147483647 h 90"/>
                <a:gd name="T4" fmla="*/ 2147483647 w 50"/>
                <a:gd name="T5" fmla="*/ 2147483647 h 90"/>
                <a:gd name="T6" fmla="*/ 2147483647 w 50"/>
                <a:gd name="T7" fmla="*/ 2147483647 h 90"/>
                <a:gd name="T8" fmla="*/ 2147483647 w 50"/>
                <a:gd name="T9" fmla="*/ 2147483647 h 90"/>
                <a:gd name="T10" fmla="*/ 2147483647 w 50"/>
                <a:gd name="T11" fmla="*/ 2147483647 h 90"/>
                <a:gd name="T12" fmla="*/ 2147483647 w 50"/>
                <a:gd name="T13" fmla="*/ 2147483647 h 90"/>
                <a:gd name="T14" fmla="*/ 2147483647 w 50"/>
                <a:gd name="T15" fmla="*/ 2147483647 h 90"/>
                <a:gd name="T16" fmla="*/ 2147483647 w 50"/>
                <a:gd name="T17" fmla="*/ 2147483647 h 90"/>
                <a:gd name="T18" fmla="*/ 2147483647 w 50"/>
                <a:gd name="T19" fmla="*/ 2147483647 h 90"/>
                <a:gd name="T20" fmla="*/ 2147483647 w 50"/>
                <a:gd name="T21" fmla="*/ 2147483647 h 90"/>
                <a:gd name="T22" fmla="*/ 2147483647 w 50"/>
                <a:gd name="T23" fmla="*/ 2147483647 h 90"/>
                <a:gd name="T24" fmla="*/ 2147483647 w 50"/>
                <a:gd name="T25" fmla="*/ 2147483647 h 90"/>
                <a:gd name="T26" fmla="*/ 2147483647 w 50"/>
                <a:gd name="T27" fmla="*/ 2147483647 h 90"/>
                <a:gd name="T28" fmla="*/ 2147483647 w 50"/>
                <a:gd name="T29" fmla="*/ 2147483647 h 90"/>
                <a:gd name="T30" fmla="*/ 2147483647 w 50"/>
                <a:gd name="T31" fmla="*/ 2147483647 h 90"/>
                <a:gd name="T32" fmla="*/ 2147483647 w 50"/>
                <a:gd name="T33" fmla="*/ 2147483647 h 90"/>
                <a:gd name="T34" fmla="*/ 2147483647 w 50"/>
                <a:gd name="T35" fmla="*/ 2147483647 h 90"/>
                <a:gd name="T36" fmla="*/ 2147483647 w 50"/>
                <a:gd name="T37" fmla="*/ 2147483647 h 90"/>
                <a:gd name="T38" fmla="*/ 0 w 50"/>
                <a:gd name="T39" fmla="*/ 2147483647 h 90"/>
                <a:gd name="T40" fmla="*/ 2147483647 w 50"/>
                <a:gd name="T41" fmla="*/ 2147483647 h 90"/>
                <a:gd name="T42" fmla="*/ 2147483647 w 50"/>
                <a:gd name="T43" fmla="*/ 2147483647 h 90"/>
                <a:gd name="T44" fmla="*/ 2147483647 w 50"/>
                <a:gd name="T45" fmla="*/ 2147483647 h 90"/>
                <a:gd name="T46" fmla="*/ 2147483647 w 50"/>
                <a:gd name="T47" fmla="*/ 0 h 90"/>
                <a:gd name="T48" fmla="*/ 2147483647 w 50"/>
                <a:gd name="T49" fmla="*/ 0 h 90"/>
                <a:gd name="T50" fmla="*/ 2147483647 w 50"/>
                <a:gd name="T51" fmla="*/ 2147483647 h 90"/>
                <a:gd name="T52" fmla="*/ 2147483647 w 50"/>
                <a:gd name="T53" fmla="*/ 2147483647 h 90"/>
                <a:gd name="T54" fmla="*/ 2147483647 w 50"/>
                <a:gd name="T55" fmla="*/ 2147483647 h 90"/>
                <a:gd name="T56" fmla="*/ 2147483647 w 50"/>
                <a:gd name="T57" fmla="*/ 2147483647 h 90"/>
                <a:gd name="T58" fmla="*/ 2147483647 w 50"/>
                <a:gd name="T59" fmla="*/ 2147483647 h 90"/>
                <a:gd name="T60" fmla="*/ 2147483647 w 50"/>
                <a:gd name="T61" fmla="*/ 2147483647 h 90"/>
                <a:gd name="T62" fmla="*/ 2147483647 w 50"/>
                <a:gd name="T63" fmla="*/ 2147483647 h 90"/>
                <a:gd name="T64" fmla="*/ 2147483647 w 50"/>
                <a:gd name="T65" fmla="*/ 214748364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90"/>
                <a:gd name="T101" fmla="*/ 50 w 5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90">
                  <a:moveTo>
                    <a:pt x="30" y="66"/>
                  </a:moveTo>
                  <a:lnTo>
                    <a:pt x="30" y="66"/>
                  </a:lnTo>
                  <a:lnTo>
                    <a:pt x="32" y="74"/>
                  </a:lnTo>
                  <a:lnTo>
                    <a:pt x="34" y="78"/>
                  </a:lnTo>
                  <a:lnTo>
                    <a:pt x="36" y="80"/>
                  </a:lnTo>
                  <a:lnTo>
                    <a:pt x="40" y="80"/>
                  </a:lnTo>
                  <a:lnTo>
                    <a:pt x="48" y="78"/>
                  </a:lnTo>
                  <a:lnTo>
                    <a:pt x="50" y="82"/>
                  </a:lnTo>
                  <a:lnTo>
                    <a:pt x="36" y="88"/>
                  </a:lnTo>
                  <a:lnTo>
                    <a:pt x="30" y="90"/>
                  </a:lnTo>
                  <a:lnTo>
                    <a:pt x="22" y="90"/>
                  </a:lnTo>
                  <a:lnTo>
                    <a:pt x="16" y="86"/>
                  </a:lnTo>
                  <a:lnTo>
                    <a:pt x="12" y="80"/>
                  </a:lnTo>
                  <a:lnTo>
                    <a:pt x="12" y="72"/>
                  </a:lnTo>
                  <a:lnTo>
                    <a:pt x="1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6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30" y="28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0" name="Freeform 29"/>
            <p:cNvSpPr>
              <a:spLocks noEditPoints="1"/>
            </p:cNvSpPr>
            <p:nvPr/>
          </p:nvSpPr>
          <p:spPr bwMode="auto">
            <a:xfrm>
              <a:off x="2262400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0" y="98"/>
                  </a:lnTo>
                  <a:lnTo>
                    <a:pt x="28" y="94"/>
                  </a:lnTo>
                  <a:lnTo>
                    <a:pt x="28" y="90"/>
                  </a:lnTo>
                  <a:lnTo>
                    <a:pt x="28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8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2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2" y="22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2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1" name="Freeform 30"/>
            <p:cNvSpPr>
              <a:spLocks/>
            </p:cNvSpPr>
            <p:nvPr/>
          </p:nvSpPr>
          <p:spPr bwMode="auto">
            <a:xfrm>
              <a:off x="2262400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8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2" name="Freeform 31"/>
            <p:cNvSpPr>
              <a:spLocks/>
            </p:cNvSpPr>
            <p:nvPr/>
          </p:nvSpPr>
          <p:spPr bwMode="auto">
            <a:xfrm>
              <a:off x="2270054" y="-618450"/>
              <a:ext cx="30619" cy="28067"/>
            </a:xfrm>
            <a:custGeom>
              <a:avLst/>
              <a:gdLst>
                <a:gd name="T0" fmla="*/ 2147483647 w 24"/>
                <a:gd name="T1" fmla="*/ 0 h 22"/>
                <a:gd name="T2" fmla="*/ 2147483647 w 24"/>
                <a:gd name="T3" fmla="*/ 0 h 22"/>
                <a:gd name="T4" fmla="*/ 2147483647 w 24"/>
                <a:gd name="T5" fmla="*/ 0 h 22"/>
                <a:gd name="T6" fmla="*/ 2147483647 w 24"/>
                <a:gd name="T7" fmla="*/ 2147483647 h 22"/>
                <a:gd name="T8" fmla="*/ 2147483647 w 24"/>
                <a:gd name="T9" fmla="*/ 2147483647 h 22"/>
                <a:gd name="T10" fmla="*/ 0 w 24"/>
                <a:gd name="T11" fmla="*/ 2147483647 h 22"/>
                <a:gd name="T12" fmla="*/ 0 w 24"/>
                <a:gd name="T13" fmla="*/ 2147483647 h 22"/>
                <a:gd name="T14" fmla="*/ 2147483647 w 24"/>
                <a:gd name="T15" fmla="*/ 2147483647 h 22"/>
                <a:gd name="T16" fmla="*/ 2147483647 w 24"/>
                <a:gd name="T17" fmla="*/ 2147483647 h 22"/>
                <a:gd name="T18" fmla="*/ 2147483647 w 24"/>
                <a:gd name="T19" fmla="*/ 2147483647 h 22"/>
                <a:gd name="T20" fmla="*/ 2147483647 w 24"/>
                <a:gd name="T21" fmla="*/ 2147483647 h 22"/>
                <a:gd name="T22" fmla="*/ 2147483647 w 24"/>
                <a:gd name="T23" fmla="*/ 2147483647 h 22"/>
                <a:gd name="T24" fmla="*/ 2147483647 w 24"/>
                <a:gd name="T25" fmla="*/ 2147483647 h 22"/>
                <a:gd name="T26" fmla="*/ 2147483647 w 24"/>
                <a:gd name="T27" fmla="*/ 2147483647 h 22"/>
                <a:gd name="T28" fmla="*/ 2147483647 w 24"/>
                <a:gd name="T29" fmla="*/ 2147483647 h 22"/>
                <a:gd name="T30" fmla="*/ 2147483647 w 24"/>
                <a:gd name="T31" fmla="*/ 2147483647 h 22"/>
                <a:gd name="T32" fmla="*/ 2147483647 w 24"/>
                <a:gd name="T33" fmla="*/ 2147483647 h 22"/>
                <a:gd name="T34" fmla="*/ 2147483647 w 24"/>
                <a:gd name="T35" fmla="*/ 2147483647 h 22"/>
                <a:gd name="T36" fmla="*/ 2147483647 w 24"/>
                <a:gd name="T37" fmla="*/ 2147483647 h 22"/>
                <a:gd name="T38" fmla="*/ 2147483647 w 24"/>
                <a:gd name="T39" fmla="*/ 0 h 22"/>
                <a:gd name="T40" fmla="*/ 2147483647 w 24"/>
                <a:gd name="T41" fmla="*/ 0 h 22"/>
                <a:gd name="T42" fmla="*/ 2147483647 w 24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4"/>
                <a:gd name="T67" fmla="*/ 0 h 22"/>
                <a:gd name="T68" fmla="*/ 24 w 24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4" h="22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3" name="Freeform 32"/>
            <p:cNvSpPr>
              <a:spLocks noEditPoints="1"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2147483647 w 70"/>
                <a:gd name="T71" fmla="*/ 2147483647 h 70"/>
                <a:gd name="T72" fmla="*/ 2147483647 w 70"/>
                <a:gd name="T73" fmla="*/ 2147483647 h 70"/>
                <a:gd name="T74" fmla="*/ 2147483647 w 70"/>
                <a:gd name="T75" fmla="*/ 2147483647 h 70"/>
                <a:gd name="T76" fmla="*/ 2147483647 w 70"/>
                <a:gd name="T77" fmla="*/ 2147483647 h 70"/>
                <a:gd name="T78" fmla="*/ 2147483647 w 70"/>
                <a:gd name="T79" fmla="*/ 2147483647 h 70"/>
                <a:gd name="T80" fmla="*/ 2147483647 w 70"/>
                <a:gd name="T81" fmla="*/ 2147483647 h 70"/>
                <a:gd name="T82" fmla="*/ 2147483647 w 70"/>
                <a:gd name="T83" fmla="*/ 2147483647 h 70"/>
                <a:gd name="T84" fmla="*/ 2147483647 w 70"/>
                <a:gd name="T85" fmla="*/ 2147483647 h 70"/>
                <a:gd name="T86" fmla="*/ 2147483647 w 70"/>
                <a:gd name="T87" fmla="*/ 2147483647 h 70"/>
                <a:gd name="T88" fmla="*/ 2147483647 w 70"/>
                <a:gd name="T89" fmla="*/ 2147483647 h 70"/>
                <a:gd name="T90" fmla="*/ 2147483647 w 70"/>
                <a:gd name="T91" fmla="*/ 2147483647 h 70"/>
                <a:gd name="T92" fmla="*/ 2147483647 w 70"/>
                <a:gd name="T93" fmla="*/ 2147483647 h 70"/>
                <a:gd name="T94" fmla="*/ 2147483647 w 70"/>
                <a:gd name="T95" fmla="*/ 2147483647 h 70"/>
                <a:gd name="T96" fmla="*/ 2147483647 w 70"/>
                <a:gd name="T97" fmla="*/ 2147483647 h 70"/>
                <a:gd name="T98" fmla="*/ 2147483647 w 70"/>
                <a:gd name="T99" fmla="*/ 2147483647 h 70"/>
                <a:gd name="T100" fmla="*/ 2147483647 w 70"/>
                <a:gd name="T101" fmla="*/ 2147483647 h 70"/>
                <a:gd name="T102" fmla="*/ 2147483647 w 70"/>
                <a:gd name="T103" fmla="*/ 2147483647 h 70"/>
                <a:gd name="T104" fmla="*/ 2147483647 w 70"/>
                <a:gd name="T105" fmla="*/ 2147483647 h 70"/>
                <a:gd name="T106" fmla="*/ 2147483647 w 70"/>
                <a:gd name="T107" fmla="*/ 2147483647 h 70"/>
                <a:gd name="T108" fmla="*/ 2147483647 w 70"/>
                <a:gd name="T109" fmla="*/ 2147483647 h 70"/>
                <a:gd name="T110" fmla="*/ 2147483647 w 70"/>
                <a:gd name="T111" fmla="*/ 2147483647 h 70"/>
                <a:gd name="T112" fmla="*/ 2147483647 w 70"/>
                <a:gd name="T113" fmla="*/ 2147483647 h 70"/>
                <a:gd name="T114" fmla="*/ 2147483647 w 70"/>
                <a:gd name="T115" fmla="*/ 2147483647 h 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0"/>
                <a:gd name="T175" fmla="*/ 0 h 70"/>
                <a:gd name="T176" fmla="*/ 70 w 70"/>
                <a:gd name="T177" fmla="*/ 70 h 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  <a:close/>
                  <a:moveTo>
                    <a:pt x="20" y="30"/>
                  </a:moveTo>
                  <a:lnTo>
                    <a:pt x="20" y="30"/>
                  </a:lnTo>
                  <a:lnTo>
                    <a:pt x="22" y="20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4"/>
                  </a:lnTo>
                  <a:lnTo>
                    <a:pt x="48" y="38"/>
                  </a:lnTo>
                  <a:lnTo>
                    <a:pt x="48" y="52"/>
                  </a:lnTo>
                  <a:lnTo>
                    <a:pt x="44" y="60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2"/>
                  </a:lnTo>
                  <a:lnTo>
                    <a:pt x="24" y="54"/>
                  </a:lnTo>
                  <a:lnTo>
                    <a:pt x="22" y="44"/>
                  </a:lnTo>
                  <a:lnTo>
                    <a:pt x="2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4" name="Freeform 33"/>
            <p:cNvSpPr>
              <a:spLocks/>
            </p:cNvSpPr>
            <p:nvPr/>
          </p:nvSpPr>
          <p:spPr bwMode="auto">
            <a:xfrm>
              <a:off x="2321085" y="-572522"/>
              <a:ext cx="89304" cy="89304"/>
            </a:xfrm>
            <a:custGeom>
              <a:avLst/>
              <a:gdLst>
                <a:gd name="T0" fmla="*/ 2147483647 w 70"/>
                <a:gd name="T1" fmla="*/ 0 h 70"/>
                <a:gd name="T2" fmla="*/ 2147483647 w 70"/>
                <a:gd name="T3" fmla="*/ 0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2147483647 w 70"/>
                <a:gd name="T11" fmla="*/ 2147483647 h 70"/>
                <a:gd name="T12" fmla="*/ 2147483647 w 70"/>
                <a:gd name="T13" fmla="*/ 2147483647 h 70"/>
                <a:gd name="T14" fmla="*/ 2147483647 w 70"/>
                <a:gd name="T15" fmla="*/ 2147483647 h 70"/>
                <a:gd name="T16" fmla="*/ 0 w 70"/>
                <a:gd name="T17" fmla="*/ 2147483647 h 70"/>
                <a:gd name="T18" fmla="*/ 0 w 70"/>
                <a:gd name="T19" fmla="*/ 2147483647 h 70"/>
                <a:gd name="T20" fmla="*/ 0 w 70"/>
                <a:gd name="T21" fmla="*/ 2147483647 h 70"/>
                <a:gd name="T22" fmla="*/ 2147483647 w 70"/>
                <a:gd name="T23" fmla="*/ 2147483647 h 70"/>
                <a:gd name="T24" fmla="*/ 2147483647 w 70"/>
                <a:gd name="T25" fmla="*/ 2147483647 h 70"/>
                <a:gd name="T26" fmla="*/ 2147483647 w 70"/>
                <a:gd name="T27" fmla="*/ 2147483647 h 70"/>
                <a:gd name="T28" fmla="*/ 2147483647 w 70"/>
                <a:gd name="T29" fmla="*/ 2147483647 h 70"/>
                <a:gd name="T30" fmla="*/ 2147483647 w 70"/>
                <a:gd name="T31" fmla="*/ 2147483647 h 70"/>
                <a:gd name="T32" fmla="*/ 2147483647 w 70"/>
                <a:gd name="T33" fmla="*/ 2147483647 h 70"/>
                <a:gd name="T34" fmla="*/ 2147483647 w 70"/>
                <a:gd name="T35" fmla="*/ 2147483647 h 70"/>
                <a:gd name="T36" fmla="*/ 2147483647 w 70"/>
                <a:gd name="T37" fmla="*/ 2147483647 h 70"/>
                <a:gd name="T38" fmla="*/ 2147483647 w 70"/>
                <a:gd name="T39" fmla="*/ 2147483647 h 70"/>
                <a:gd name="T40" fmla="*/ 2147483647 w 70"/>
                <a:gd name="T41" fmla="*/ 2147483647 h 70"/>
                <a:gd name="T42" fmla="*/ 2147483647 w 70"/>
                <a:gd name="T43" fmla="*/ 2147483647 h 70"/>
                <a:gd name="T44" fmla="*/ 2147483647 w 70"/>
                <a:gd name="T45" fmla="*/ 2147483647 h 70"/>
                <a:gd name="T46" fmla="*/ 2147483647 w 70"/>
                <a:gd name="T47" fmla="*/ 2147483647 h 70"/>
                <a:gd name="T48" fmla="*/ 2147483647 w 70"/>
                <a:gd name="T49" fmla="*/ 2147483647 h 70"/>
                <a:gd name="T50" fmla="*/ 2147483647 w 70"/>
                <a:gd name="T51" fmla="*/ 2147483647 h 70"/>
                <a:gd name="T52" fmla="*/ 2147483647 w 70"/>
                <a:gd name="T53" fmla="*/ 2147483647 h 70"/>
                <a:gd name="T54" fmla="*/ 2147483647 w 70"/>
                <a:gd name="T55" fmla="*/ 2147483647 h 70"/>
                <a:gd name="T56" fmla="*/ 2147483647 w 70"/>
                <a:gd name="T57" fmla="*/ 2147483647 h 70"/>
                <a:gd name="T58" fmla="*/ 2147483647 w 70"/>
                <a:gd name="T59" fmla="*/ 2147483647 h 70"/>
                <a:gd name="T60" fmla="*/ 2147483647 w 70"/>
                <a:gd name="T61" fmla="*/ 2147483647 h 70"/>
                <a:gd name="T62" fmla="*/ 2147483647 w 70"/>
                <a:gd name="T63" fmla="*/ 2147483647 h 70"/>
                <a:gd name="T64" fmla="*/ 2147483647 w 70"/>
                <a:gd name="T65" fmla="*/ 2147483647 h 70"/>
                <a:gd name="T66" fmla="*/ 2147483647 w 70"/>
                <a:gd name="T67" fmla="*/ 0 h 70"/>
                <a:gd name="T68" fmla="*/ 2147483647 w 70"/>
                <a:gd name="T69" fmla="*/ 0 h 7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70"/>
                <a:gd name="T107" fmla="*/ 70 w 70"/>
                <a:gd name="T108" fmla="*/ 70 h 7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70">
                  <a:moveTo>
                    <a:pt x="36" y="0"/>
                  </a:move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2" y="48"/>
                  </a:lnTo>
                  <a:lnTo>
                    <a:pt x="4" y="54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48" y="68"/>
                  </a:lnTo>
                  <a:lnTo>
                    <a:pt x="54" y="66"/>
                  </a:lnTo>
                  <a:lnTo>
                    <a:pt x="58" y="62"/>
                  </a:lnTo>
                  <a:lnTo>
                    <a:pt x="64" y="56"/>
                  </a:lnTo>
                  <a:lnTo>
                    <a:pt x="66" y="50"/>
                  </a:lnTo>
                  <a:lnTo>
                    <a:pt x="70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68" y="20"/>
                  </a:lnTo>
                  <a:lnTo>
                    <a:pt x="64" y="14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5" name="Freeform 35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6" name="Freeform 36"/>
            <p:cNvSpPr>
              <a:spLocks/>
            </p:cNvSpPr>
            <p:nvPr/>
          </p:nvSpPr>
          <p:spPr bwMode="auto">
            <a:xfrm>
              <a:off x="2420596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7" name="Freeform 37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8" name="Freeform 38"/>
            <p:cNvSpPr>
              <a:spLocks/>
            </p:cNvSpPr>
            <p:nvPr/>
          </p:nvSpPr>
          <p:spPr bwMode="auto">
            <a:xfrm>
              <a:off x="2571137" y="-613347"/>
              <a:ext cx="104613" cy="127577"/>
            </a:xfrm>
            <a:custGeom>
              <a:avLst/>
              <a:gdLst>
                <a:gd name="T0" fmla="*/ 2147483647 w 82"/>
                <a:gd name="T1" fmla="*/ 2147483647 h 100"/>
                <a:gd name="T2" fmla="*/ 2147483647 w 82"/>
                <a:gd name="T3" fmla="*/ 2147483647 h 100"/>
                <a:gd name="T4" fmla="*/ 2147483647 w 82"/>
                <a:gd name="T5" fmla="*/ 2147483647 h 100"/>
                <a:gd name="T6" fmla="*/ 2147483647 w 82"/>
                <a:gd name="T7" fmla="*/ 2147483647 h 100"/>
                <a:gd name="T8" fmla="*/ 2147483647 w 82"/>
                <a:gd name="T9" fmla="*/ 2147483647 h 100"/>
                <a:gd name="T10" fmla="*/ 2147483647 w 82"/>
                <a:gd name="T11" fmla="*/ 2147483647 h 100"/>
                <a:gd name="T12" fmla="*/ 2147483647 w 82"/>
                <a:gd name="T13" fmla="*/ 0 h 100"/>
                <a:gd name="T14" fmla="*/ 2147483647 w 82"/>
                <a:gd name="T15" fmla="*/ 0 h 100"/>
                <a:gd name="T16" fmla="*/ 2147483647 w 82"/>
                <a:gd name="T17" fmla="*/ 0 h 100"/>
                <a:gd name="T18" fmla="*/ 2147483647 w 82"/>
                <a:gd name="T19" fmla="*/ 2147483647 h 100"/>
                <a:gd name="T20" fmla="*/ 2147483647 w 82"/>
                <a:gd name="T21" fmla="*/ 2147483647 h 100"/>
                <a:gd name="T22" fmla="*/ 2147483647 w 82"/>
                <a:gd name="T23" fmla="*/ 2147483647 h 100"/>
                <a:gd name="T24" fmla="*/ 2147483647 w 82"/>
                <a:gd name="T25" fmla="*/ 2147483647 h 100"/>
                <a:gd name="T26" fmla="*/ 2147483647 w 82"/>
                <a:gd name="T27" fmla="*/ 2147483647 h 100"/>
                <a:gd name="T28" fmla="*/ 2147483647 w 82"/>
                <a:gd name="T29" fmla="*/ 2147483647 h 100"/>
                <a:gd name="T30" fmla="*/ 2147483647 w 82"/>
                <a:gd name="T31" fmla="*/ 2147483647 h 100"/>
                <a:gd name="T32" fmla="*/ 2147483647 w 82"/>
                <a:gd name="T33" fmla="*/ 2147483647 h 100"/>
                <a:gd name="T34" fmla="*/ 2147483647 w 82"/>
                <a:gd name="T35" fmla="*/ 2147483647 h 100"/>
                <a:gd name="T36" fmla="*/ 2147483647 w 82"/>
                <a:gd name="T37" fmla="*/ 2147483647 h 100"/>
                <a:gd name="T38" fmla="*/ 2147483647 w 82"/>
                <a:gd name="T39" fmla="*/ 2147483647 h 100"/>
                <a:gd name="T40" fmla="*/ 2147483647 w 82"/>
                <a:gd name="T41" fmla="*/ 2147483647 h 100"/>
                <a:gd name="T42" fmla="*/ 2147483647 w 82"/>
                <a:gd name="T43" fmla="*/ 2147483647 h 100"/>
                <a:gd name="T44" fmla="*/ 2147483647 w 82"/>
                <a:gd name="T45" fmla="*/ 2147483647 h 100"/>
                <a:gd name="T46" fmla="*/ 2147483647 w 82"/>
                <a:gd name="T47" fmla="*/ 2147483647 h 100"/>
                <a:gd name="T48" fmla="*/ 2147483647 w 82"/>
                <a:gd name="T49" fmla="*/ 2147483647 h 100"/>
                <a:gd name="T50" fmla="*/ 2147483647 w 82"/>
                <a:gd name="T51" fmla="*/ 2147483647 h 100"/>
                <a:gd name="T52" fmla="*/ 2147483647 w 82"/>
                <a:gd name="T53" fmla="*/ 2147483647 h 100"/>
                <a:gd name="T54" fmla="*/ 2147483647 w 82"/>
                <a:gd name="T55" fmla="*/ 2147483647 h 100"/>
                <a:gd name="T56" fmla="*/ 2147483647 w 82"/>
                <a:gd name="T57" fmla="*/ 2147483647 h 100"/>
                <a:gd name="T58" fmla="*/ 2147483647 w 82"/>
                <a:gd name="T59" fmla="*/ 2147483647 h 100"/>
                <a:gd name="T60" fmla="*/ 2147483647 w 82"/>
                <a:gd name="T61" fmla="*/ 2147483647 h 100"/>
                <a:gd name="T62" fmla="*/ 2147483647 w 82"/>
                <a:gd name="T63" fmla="*/ 2147483647 h 100"/>
                <a:gd name="T64" fmla="*/ 2147483647 w 82"/>
                <a:gd name="T65" fmla="*/ 2147483647 h 100"/>
                <a:gd name="T66" fmla="*/ 2147483647 w 82"/>
                <a:gd name="T67" fmla="*/ 2147483647 h 100"/>
                <a:gd name="T68" fmla="*/ 2147483647 w 82"/>
                <a:gd name="T69" fmla="*/ 2147483647 h 100"/>
                <a:gd name="T70" fmla="*/ 2147483647 w 82"/>
                <a:gd name="T71" fmla="*/ 2147483647 h 100"/>
                <a:gd name="T72" fmla="*/ 2147483647 w 82"/>
                <a:gd name="T73" fmla="*/ 2147483647 h 100"/>
                <a:gd name="T74" fmla="*/ 2147483647 w 82"/>
                <a:gd name="T75" fmla="*/ 2147483647 h 100"/>
                <a:gd name="T76" fmla="*/ 2147483647 w 82"/>
                <a:gd name="T77" fmla="*/ 2147483647 h 100"/>
                <a:gd name="T78" fmla="*/ 2147483647 w 82"/>
                <a:gd name="T79" fmla="*/ 2147483647 h 100"/>
                <a:gd name="T80" fmla="*/ 2147483647 w 82"/>
                <a:gd name="T81" fmla="*/ 2147483647 h 100"/>
                <a:gd name="T82" fmla="*/ 2147483647 w 82"/>
                <a:gd name="T83" fmla="*/ 2147483647 h 100"/>
                <a:gd name="T84" fmla="*/ 2147483647 w 82"/>
                <a:gd name="T85" fmla="*/ 2147483647 h 100"/>
                <a:gd name="T86" fmla="*/ 2147483647 w 82"/>
                <a:gd name="T87" fmla="*/ 2147483647 h 100"/>
                <a:gd name="T88" fmla="*/ 2147483647 w 82"/>
                <a:gd name="T89" fmla="*/ 2147483647 h 100"/>
                <a:gd name="T90" fmla="*/ 2147483647 w 82"/>
                <a:gd name="T91" fmla="*/ 2147483647 h 100"/>
                <a:gd name="T92" fmla="*/ 2147483647 w 82"/>
                <a:gd name="T93" fmla="*/ 2147483647 h 100"/>
                <a:gd name="T94" fmla="*/ 2147483647 w 82"/>
                <a:gd name="T95" fmla="*/ 2147483647 h 100"/>
                <a:gd name="T96" fmla="*/ 2147483647 w 82"/>
                <a:gd name="T97" fmla="*/ 2147483647 h 100"/>
                <a:gd name="T98" fmla="*/ 2147483647 w 82"/>
                <a:gd name="T99" fmla="*/ 2147483647 h 100"/>
                <a:gd name="T100" fmla="*/ 2147483647 w 82"/>
                <a:gd name="T101" fmla="*/ 2147483647 h 100"/>
                <a:gd name="T102" fmla="*/ 2147483647 w 82"/>
                <a:gd name="T103" fmla="*/ 2147483647 h 100"/>
                <a:gd name="T104" fmla="*/ 2147483647 w 82"/>
                <a:gd name="T105" fmla="*/ 2147483647 h 100"/>
                <a:gd name="T106" fmla="*/ 2147483647 w 82"/>
                <a:gd name="T107" fmla="*/ 2147483647 h 100"/>
                <a:gd name="T108" fmla="*/ 2147483647 w 82"/>
                <a:gd name="T109" fmla="*/ 2147483647 h 100"/>
                <a:gd name="T110" fmla="*/ 0 w 82"/>
                <a:gd name="T111" fmla="*/ 2147483647 h 100"/>
                <a:gd name="T112" fmla="*/ 0 w 82"/>
                <a:gd name="T113" fmla="*/ 2147483647 h 100"/>
                <a:gd name="T114" fmla="*/ 0 w 82"/>
                <a:gd name="T115" fmla="*/ 2147483647 h 100"/>
                <a:gd name="T116" fmla="*/ 2147483647 w 82"/>
                <a:gd name="T117" fmla="*/ 2147483647 h 100"/>
                <a:gd name="T118" fmla="*/ 2147483647 w 82"/>
                <a:gd name="T119" fmla="*/ 2147483647 h 100"/>
                <a:gd name="T120" fmla="*/ 2147483647 w 82"/>
                <a:gd name="T121" fmla="*/ 2147483647 h 100"/>
                <a:gd name="T122" fmla="*/ 2147483647 w 82"/>
                <a:gd name="T123" fmla="*/ 2147483647 h 100"/>
                <a:gd name="T124" fmla="*/ 2147483647 w 82"/>
                <a:gd name="T125" fmla="*/ 2147483647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100"/>
                <a:gd name="T191" fmla="*/ 82 w 82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100">
                  <a:moveTo>
                    <a:pt x="14" y="24"/>
                  </a:moveTo>
                  <a:lnTo>
                    <a:pt x="14" y="24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0"/>
                  </a:lnTo>
                  <a:lnTo>
                    <a:pt x="72" y="0"/>
                  </a:lnTo>
                  <a:lnTo>
                    <a:pt x="74" y="24"/>
                  </a:lnTo>
                  <a:lnTo>
                    <a:pt x="68" y="2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4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6" y="32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4"/>
                  </a:lnTo>
                  <a:lnTo>
                    <a:pt x="54" y="52"/>
                  </a:lnTo>
                  <a:lnTo>
                    <a:pt x="46" y="52"/>
                  </a:lnTo>
                  <a:lnTo>
                    <a:pt x="34" y="52"/>
                  </a:lnTo>
                  <a:lnTo>
                    <a:pt x="34" y="76"/>
                  </a:lnTo>
                  <a:lnTo>
                    <a:pt x="34" y="88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4" y="94"/>
                  </a:lnTo>
                  <a:lnTo>
                    <a:pt x="52" y="94"/>
                  </a:lnTo>
                  <a:lnTo>
                    <a:pt x="62" y="92"/>
                  </a:lnTo>
                  <a:lnTo>
                    <a:pt x="66" y="92"/>
                  </a:lnTo>
                  <a:lnTo>
                    <a:pt x="68" y="90"/>
                  </a:lnTo>
                  <a:lnTo>
                    <a:pt x="72" y="84"/>
                  </a:lnTo>
                  <a:lnTo>
                    <a:pt x="76" y="74"/>
                  </a:lnTo>
                  <a:lnTo>
                    <a:pt x="82" y="74"/>
                  </a:lnTo>
                  <a:lnTo>
                    <a:pt x="76" y="100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4"/>
                  </a:lnTo>
                  <a:lnTo>
                    <a:pt x="12" y="92"/>
                  </a:lnTo>
                  <a:lnTo>
                    <a:pt x="14" y="86"/>
                  </a:lnTo>
                  <a:lnTo>
                    <a:pt x="14" y="78"/>
                  </a:lnTo>
                  <a:lnTo>
                    <a:pt x="14" y="2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79" name="Freeform 39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0" name="Freeform 40"/>
            <p:cNvSpPr>
              <a:spLocks/>
            </p:cNvSpPr>
            <p:nvPr/>
          </p:nvSpPr>
          <p:spPr bwMode="auto">
            <a:xfrm>
              <a:off x="2680854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0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2147483647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0 w 82"/>
                <a:gd name="T71" fmla="*/ 2147483647 h 68"/>
                <a:gd name="T72" fmla="*/ 0 w 82"/>
                <a:gd name="T73" fmla="*/ 2147483647 h 68"/>
                <a:gd name="T74" fmla="*/ 0 w 82"/>
                <a:gd name="T75" fmla="*/ 2147483647 h 68"/>
                <a:gd name="T76" fmla="*/ 2147483647 w 82"/>
                <a:gd name="T77" fmla="*/ 0 h 68"/>
                <a:gd name="T78" fmla="*/ 2147483647 w 82"/>
                <a:gd name="T79" fmla="*/ 2147483647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0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2147483647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68"/>
                <a:gd name="T173" fmla="*/ 82 w 82"/>
                <a:gd name="T174" fmla="*/ 68 h 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68">
                  <a:moveTo>
                    <a:pt x="82" y="68"/>
                  </a:moveTo>
                  <a:lnTo>
                    <a:pt x="44" y="68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2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6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62"/>
                  </a:lnTo>
                  <a:lnTo>
                    <a:pt x="32" y="64"/>
                  </a:lnTo>
                  <a:lnTo>
                    <a:pt x="36" y="64"/>
                  </a:lnTo>
                  <a:lnTo>
                    <a:pt x="36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0" y="5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6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1" name="Freeform 41"/>
            <p:cNvSpPr>
              <a:spLocks noEditPoints="1"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2147483647 h 106"/>
                <a:gd name="T46" fmla="*/ 2147483647 w 70"/>
                <a:gd name="T47" fmla="*/ 2147483647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0 h 106"/>
                <a:gd name="T68" fmla="*/ 2147483647 w 70"/>
                <a:gd name="T69" fmla="*/ 0 h 106"/>
                <a:gd name="T70" fmla="*/ 2147483647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2147483647 w 70"/>
                <a:gd name="T77" fmla="*/ 2147483647 h 106"/>
                <a:gd name="T78" fmla="*/ 2147483647 w 70"/>
                <a:gd name="T79" fmla="*/ 2147483647 h 106"/>
                <a:gd name="T80" fmla="*/ 2147483647 w 70"/>
                <a:gd name="T81" fmla="*/ 2147483647 h 106"/>
                <a:gd name="T82" fmla="*/ 2147483647 w 70"/>
                <a:gd name="T83" fmla="*/ 2147483647 h 106"/>
                <a:gd name="T84" fmla="*/ 2147483647 w 70"/>
                <a:gd name="T85" fmla="*/ 2147483647 h 106"/>
                <a:gd name="T86" fmla="*/ 2147483647 w 70"/>
                <a:gd name="T87" fmla="*/ 2147483647 h 106"/>
                <a:gd name="T88" fmla="*/ 2147483647 w 70"/>
                <a:gd name="T89" fmla="*/ 2147483647 h 106"/>
                <a:gd name="T90" fmla="*/ 2147483647 w 70"/>
                <a:gd name="T91" fmla="*/ 2147483647 h 106"/>
                <a:gd name="T92" fmla="*/ 0 w 70"/>
                <a:gd name="T93" fmla="*/ 2147483647 h 106"/>
                <a:gd name="T94" fmla="*/ 2147483647 w 70"/>
                <a:gd name="T95" fmla="*/ 2147483647 h 106"/>
                <a:gd name="T96" fmla="*/ 2147483647 w 70"/>
                <a:gd name="T97" fmla="*/ 2147483647 h 106"/>
                <a:gd name="T98" fmla="*/ 2147483647 w 70"/>
                <a:gd name="T99" fmla="*/ 2147483647 h 106"/>
                <a:gd name="T100" fmla="*/ 2147483647 w 70"/>
                <a:gd name="T101" fmla="*/ 2147483647 h 106"/>
                <a:gd name="T102" fmla="*/ 2147483647 w 70"/>
                <a:gd name="T103" fmla="*/ 2147483647 h 106"/>
                <a:gd name="T104" fmla="*/ 2147483647 w 70"/>
                <a:gd name="T105" fmla="*/ 2147483647 h 106"/>
                <a:gd name="T106" fmla="*/ 2147483647 w 70"/>
                <a:gd name="T107" fmla="*/ 2147483647 h 106"/>
                <a:gd name="T108" fmla="*/ 2147483647 w 70"/>
                <a:gd name="T109" fmla="*/ 2147483647 h 106"/>
                <a:gd name="T110" fmla="*/ 2147483647 w 70"/>
                <a:gd name="T111" fmla="*/ 2147483647 h 106"/>
                <a:gd name="T112" fmla="*/ 2147483647 w 70"/>
                <a:gd name="T113" fmla="*/ 2147483647 h 106"/>
                <a:gd name="T114" fmla="*/ 2147483647 w 70"/>
                <a:gd name="T115" fmla="*/ 2147483647 h 106"/>
                <a:gd name="T116" fmla="*/ 2147483647 w 70"/>
                <a:gd name="T117" fmla="*/ 2147483647 h 106"/>
                <a:gd name="T118" fmla="*/ 2147483647 w 70"/>
                <a:gd name="T119" fmla="*/ 2147483647 h 106"/>
                <a:gd name="T120" fmla="*/ 2147483647 w 70"/>
                <a:gd name="T121" fmla="*/ 2147483647 h 1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0"/>
                <a:gd name="T184" fmla="*/ 0 h 106"/>
                <a:gd name="T185" fmla="*/ 70 w 70"/>
                <a:gd name="T186" fmla="*/ 106 h 1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0" h="106">
                  <a:moveTo>
                    <a:pt x="32" y="70"/>
                  </a:moveTo>
                  <a:lnTo>
                    <a:pt x="32" y="70"/>
                  </a:lnTo>
                  <a:lnTo>
                    <a:pt x="44" y="72"/>
                  </a:lnTo>
                  <a:lnTo>
                    <a:pt x="52" y="76"/>
                  </a:lnTo>
                  <a:lnTo>
                    <a:pt x="52" y="80"/>
                  </a:lnTo>
                  <a:lnTo>
                    <a:pt x="54" y="82"/>
                  </a:lnTo>
                  <a:lnTo>
                    <a:pt x="52" y="88"/>
                  </a:lnTo>
                  <a:lnTo>
                    <a:pt x="50" y="94"/>
                  </a:lnTo>
                  <a:lnTo>
                    <a:pt x="44" y="96"/>
                  </a:lnTo>
                  <a:lnTo>
                    <a:pt x="36" y="98"/>
                  </a:lnTo>
                  <a:lnTo>
                    <a:pt x="28" y="96"/>
                  </a:lnTo>
                  <a:lnTo>
                    <a:pt x="22" y="94"/>
                  </a:lnTo>
                  <a:lnTo>
                    <a:pt x="18" y="88"/>
                  </a:lnTo>
                  <a:lnTo>
                    <a:pt x="16" y="82"/>
                  </a:lnTo>
                  <a:lnTo>
                    <a:pt x="18" y="78"/>
                  </a:lnTo>
                  <a:lnTo>
                    <a:pt x="20" y="74"/>
                  </a:lnTo>
                  <a:lnTo>
                    <a:pt x="26" y="72"/>
                  </a:lnTo>
                  <a:lnTo>
                    <a:pt x="32" y="70"/>
                  </a:lnTo>
                  <a:close/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  <a:close/>
                  <a:moveTo>
                    <a:pt x="20" y="22"/>
                  </a:moveTo>
                  <a:lnTo>
                    <a:pt x="20" y="22"/>
                  </a:lnTo>
                  <a:lnTo>
                    <a:pt x="20" y="14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32"/>
                  </a:lnTo>
                  <a:lnTo>
                    <a:pt x="38" y="36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28" y="38"/>
                  </a:lnTo>
                  <a:lnTo>
                    <a:pt x="24" y="34"/>
                  </a:lnTo>
                  <a:lnTo>
                    <a:pt x="20" y="28"/>
                  </a:lnTo>
                  <a:lnTo>
                    <a:pt x="2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2" name="Freeform 43"/>
            <p:cNvSpPr>
              <a:spLocks/>
            </p:cNvSpPr>
            <p:nvPr/>
          </p:nvSpPr>
          <p:spPr bwMode="auto">
            <a:xfrm>
              <a:off x="2793122" y="-572522"/>
              <a:ext cx="89304" cy="135232"/>
            </a:xfrm>
            <a:custGeom>
              <a:avLst/>
              <a:gdLst>
                <a:gd name="T0" fmla="*/ 2147483647 w 70"/>
                <a:gd name="T1" fmla="*/ 2147483647 h 106"/>
                <a:gd name="T2" fmla="*/ 2147483647 w 70"/>
                <a:gd name="T3" fmla="*/ 2147483647 h 106"/>
                <a:gd name="T4" fmla="*/ 2147483647 w 70"/>
                <a:gd name="T5" fmla="*/ 2147483647 h 106"/>
                <a:gd name="T6" fmla="*/ 2147483647 w 70"/>
                <a:gd name="T7" fmla="*/ 2147483647 h 106"/>
                <a:gd name="T8" fmla="*/ 2147483647 w 70"/>
                <a:gd name="T9" fmla="*/ 2147483647 h 106"/>
                <a:gd name="T10" fmla="*/ 2147483647 w 70"/>
                <a:gd name="T11" fmla="*/ 2147483647 h 106"/>
                <a:gd name="T12" fmla="*/ 2147483647 w 70"/>
                <a:gd name="T13" fmla="*/ 2147483647 h 106"/>
                <a:gd name="T14" fmla="*/ 2147483647 w 70"/>
                <a:gd name="T15" fmla="*/ 2147483647 h 106"/>
                <a:gd name="T16" fmla="*/ 2147483647 w 70"/>
                <a:gd name="T17" fmla="*/ 2147483647 h 106"/>
                <a:gd name="T18" fmla="*/ 2147483647 w 70"/>
                <a:gd name="T19" fmla="*/ 2147483647 h 106"/>
                <a:gd name="T20" fmla="*/ 2147483647 w 70"/>
                <a:gd name="T21" fmla="*/ 2147483647 h 106"/>
                <a:gd name="T22" fmla="*/ 2147483647 w 70"/>
                <a:gd name="T23" fmla="*/ 2147483647 h 106"/>
                <a:gd name="T24" fmla="*/ 2147483647 w 70"/>
                <a:gd name="T25" fmla="*/ 2147483647 h 106"/>
                <a:gd name="T26" fmla="*/ 2147483647 w 70"/>
                <a:gd name="T27" fmla="*/ 2147483647 h 106"/>
                <a:gd name="T28" fmla="*/ 2147483647 w 70"/>
                <a:gd name="T29" fmla="*/ 2147483647 h 106"/>
                <a:gd name="T30" fmla="*/ 2147483647 w 70"/>
                <a:gd name="T31" fmla="*/ 2147483647 h 106"/>
                <a:gd name="T32" fmla="*/ 2147483647 w 70"/>
                <a:gd name="T33" fmla="*/ 2147483647 h 106"/>
                <a:gd name="T34" fmla="*/ 2147483647 w 70"/>
                <a:gd name="T35" fmla="*/ 2147483647 h 106"/>
                <a:gd name="T36" fmla="*/ 2147483647 w 70"/>
                <a:gd name="T37" fmla="*/ 2147483647 h 106"/>
                <a:gd name="T38" fmla="*/ 2147483647 w 70"/>
                <a:gd name="T39" fmla="*/ 2147483647 h 106"/>
                <a:gd name="T40" fmla="*/ 2147483647 w 70"/>
                <a:gd name="T41" fmla="*/ 2147483647 h 106"/>
                <a:gd name="T42" fmla="*/ 2147483647 w 70"/>
                <a:gd name="T43" fmla="*/ 2147483647 h 106"/>
                <a:gd name="T44" fmla="*/ 2147483647 w 70"/>
                <a:gd name="T45" fmla="*/ 0 h 106"/>
                <a:gd name="T46" fmla="*/ 2147483647 w 70"/>
                <a:gd name="T47" fmla="*/ 0 h 106"/>
                <a:gd name="T48" fmla="*/ 2147483647 w 70"/>
                <a:gd name="T49" fmla="*/ 2147483647 h 106"/>
                <a:gd name="T50" fmla="*/ 2147483647 w 70"/>
                <a:gd name="T51" fmla="*/ 2147483647 h 106"/>
                <a:gd name="T52" fmla="*/ 2147483647 w 70"/>
                <a:gd name="T53" fmla="*/ 2147483647 h 106"/>
                <a:gd name="T54" fmla="*/ 2147483647 w 70"/>
                <a:gd name="T55" fmla="*/ 2147483647 h 106"/>
                <a:gd name="T56" fmla="*/ 2147483647 w 70"/>
                <a:gd name="T57" fmla="*/ 2147483647 h 106"/>
                <a:gd name="T58" fmla="*/ 2147483647 w 70"/>
                <a:gd name="T59" fmla="*/ 2147483647 h 106"/>
                <a:gd name="T60" fmla="*/ 2147483647 w 70"/>
                <a:gd name="T61" fmla="*/ 2147483647 h 106"/>
                <a:gd name="T62" fmla="*/ 2147483647 w 70"/>
                <a:gd name="T63" fmla="*/ 2147483647 h 106"/>
                <a:gd name="T64" fmla="*/ 2147483647 w 70"/>
                <a:gd name="T65" fmla="*/ 2147483647 h 106"/>
                <a:gd name="T66" fmla="*/ 2147483647 w 70"/>
                <a:gd name="T67" fmla="*/ 2147483647 h 106"/>
                <a:gd name="T68" fmla="*/ 0 w 70"/>
                <a:gd name="T69" fmla="*/ 2147483647 h 106"/>
                <a:gd name="T70" fmla="*/ 0 w 70"/>
                <a:gd name="T71" fmla="*/ 2147483647 h 106"/>
                <a:gd name="T72" fmla="*/ 2147483647 w 70"/>
                <a:gd name="T73" fmla="*/ 2147483647 h 106"/>
                <a:gd name="T74" fmla="*/ 2147483647 w 70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06"/>
                <a:gd name="T116" fmla="*/ 70 w 70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06">
                  <a:moveTo>
                    <a:pt x="30" y="106"/>
                  </a:moveTo>
                  <a:lnTo>
                    <a:pt x="30" y="106"/>
                  </a:lnTo>
                  <a:lnTo>
                    <a:pt x="36" y="106"/>
                  </a:lnTo>
                  <a:lnTo>
                    <a:pt x="44" y="104"/>
                  </a:lnTo>
                  <a:lnTo>
                    <a:pt x="56" y="98"/>
                  </a:lnTo>
                  <a:lnTo>
                    <a:pt x="62" y="92"/>
                  </a:lnTo>
                  <a:lnTo>
                    <a:pt x="64" y="88"/>
                  </a:lnTo>
                  <a:lnTo>
                    <a:pt x="68" y="82"/>
                  </a:lnTo>
                  <a:lnTo>
                    <a:pt x="68" y="76"/>
                  </a:lnTo>
                  <a:lnTo>
                    <a:pt x="68" y="70"/>
                  </a:lnTo>
                  <a:lnTo>
                    <a:pt x="66" y="66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2" y="56"/>
                  </a:lnTo>
                  <a:lnTo>
                    <a:pt x="44" y="56"/>
                  </a:lnTo>
                  <a:lnTo>
                    <a:pt x="32" y="56"/>
                  </a:lnTo>
                  <a:lnTo>
                    <a:pt x="24" y="54"/>
                  </a:lnTo>
                  <a:lnTo>
                    <a:pt x="22" y="52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42" y="46"/>
                  </a:lnTo>
                  <a:lnTo>
                    <a:pt x="50" y="40"/>
                  </a:lnTo>
                  <a:lnTo>
                    <a:pt x="54" y="38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6"/>
                  </a:lnTo>
                  <a:lnTo>
                    <a:pt x="56" y="10"/>
                  </a:lnTo>
                  <a:lnTo>
                    <a:pt x="64" y="12"/>
                  </a:lnTo>
                  <a:lnTo>
                    <a:pt x="68" y="8"/>
                  </a:lnTo>
                  <a:lnTo>
                    <a:pt x="70" y="2"/>
                  </a:lnTo>
                  <a:lnTo>
                    <a:pt x="48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0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2" y="32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0" y="46"/>
                  </a:lnTo>
                  <a:lnTo>
                    <a:pt x="2" y="54"/>
                  </a:lnTo>
                  <a:lnTo>
                    <a:pt x="4" y="58"/>
                  </a:lnTo>
                  <a:lnTo>
                    <a:pt x="6" y="62"/>
                  </a:lnTo>
                  <a:lnTo>
                    <a:pt x="10" y="66"/>
                  </a:lnTo>
                  <a:lnTo>
                    <a:pt x="16" y="70"/>
                  </a:lnTo>
                  <a:lnTo>
                    <a:pt x="4" y="78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2" y="92"/>
                  </a:lnTo>
                  <a:lnTo>
                    <a:pt x="8" y="100"/>
                  </a:lnTo>
                  <a:lnTo>
                    <a:pt x="16" y="104"/>
                  </a:lnTo>
                  <a:lnTo>
                    <a:pt x="30" y="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3" name="Freeform 45"/>
            <p:cNvSpPr>
              <a:spLocks noEditPoints="1"/>
            </p:cNvSpPr>
            <p:nvPr/>
          </p:nvSpPr>
          <p:spPr bwMode="auto">
            <a:xfrm>
              <a:off x="2884977" y="-618450"/>
              <a:ext cx="51031" cy="132681"/>
            </a:xfrm>
            <a:custGeom>
              <a:avLst/>
              <a:gdLst>
                <a:gd name="T0" fmla="*/ 2147483647 w 40"/>
                <a:gd name="T1" fmla="*/ 2147483647 h 104"/>
                <a:gd name="T2" fmla="*/ 2147483647 w 40"/>
                <a:gd name="T3" fmla="*/ 2147483647 h 104"/>
                <a:gd name="T4" fmla="*/ 2147483647 w 40"/>
                <a:gd name="T5" fmla="*/ 2147483647 h 104"/>
                <a:gd name="T6" fmla="*/ 2147483647 w 40"/>
                <a:gd name="T7" fmla="*/ 2147483647 h 104"/>
                <a:gd name="T8" fmla="*/ 2147483647 w 40"/>
                <a:gd name="T9" fmla="*/ 2147483647 h 104"/>
                <a:gd name="T10" fmla="*/ 0 w 40"/>
                <a:gd name="T11" fmla="*/ 2147483647 h 104"/>
                <a:gd name="T12" fmla="*/ 0 w 40"/>
                <a:gd name="T13" fmla="*/ 2147483647 h 104"/>
                <a:gd name="T14" fmla="*/ 2147483647 w 40"/>
                <a:gd name="T15" fmla="*/ 2147483647 h 104"/>
                <a:gd name="T16" fmla="*/ 2147483647 w 40"/>
                <a:gd name="T17" fmla="*/ 2147483647 h 104"/>
                <a:gd name="T18" fmla="*/ 2147483647 w 40"/>
                <a:gd name="T19" fmla="*/ 2147483647 h 104"/>
                <a:gd name="T20" fmla="*/ 2147483647 w 40"/>
                <a:gd name="T21" fmla="*/ 2147483647 h 104"/>
                <a:gd name="T22" fmla="*/ 2147483647 w 40"/>
                <a:gd name="T23" fmla="*/ 2147483647 h 104"/>
                <a:gd name="T24" fmla="*/ 2147483647 w 40"/>
                <a:gd name="T25" fmla="*/ 2147483647 h 104"/>
                <a:gd name="T26" fmla="*/ 2147483647 w 40"/>
                <a:gd name="T27" fmla="*/ 2147483647 h 104"/>
                <a:gd name="T28" fmla="*/ 2147483647 w 40"/>
                <a:gd name="T29" fmla="*/ 2147483647 h 104"/>
                <a:gd name="T30" fmla="*/ 2147483647 w 40"/>
                <a:gd name="T31" fmla="*/ 2147483647 h 104"/>
                <a:gd name="T32" fmla="*/ 0 w 40"/>
                <a:gd name="T33" fmla="*/ 2147483647 h 104"/>
                <a:gd name="T34" fmla="*/ 0 w 40"/>
                <a:gd name="T35" fmla="*/ 2147483647 h 104"/>
                <a:gd name="T36" fmla="*/ 0 w 40"/>
                <a:gd name="T37" fmla="*/ 2147483647 h 104"/>
                <a:gd name="T38" fmla="*/ 2147483647 w 40"/>
                <a:gd name="T39" fmla="*/ 2147483647 h 104"/>
                <a:gd name="T40" fmla="*/ 2147483647 w 40"/>
                <a:gd name="T41" fmla="*/ 2147483647 h 104"/>
                <a:gd name="T42" fmla="*/ 2147483647 w 40"/>
                <a:gd name="T43" fmla="*/ 2147483647 h 104"/>
                <a:gd name="T44" fmla="*/ 2147483647 w 40"/>
                <a:gd name="T45" fmla="*/ 2147483647 h 104"/>
                <a:gd name="T46" fmla="*/ 2147483647 w 40"/>
                <a:gd name="T47" fmla="*/ 2147483647 h 104"/>
                <a:gd name="T48" fmla="*/ 2147483647 w 40"/>
                <a:gd name="T49" fmla="*/ 0 h 104"/>
                <a:gd name="T50" fmla="*/ 2147483647 w 40"/>
                <a:gd name="T51" fmla="*/ 0 h 104"/>
                <a:gd name="T52" fmla="*/ 2147483647 w 40"/>
                <a:gd name="T53" fmla="*/ 0 h 104"/>
                <a:gd name="T54" fmla="*/ 2147483647 w 40"/>
                <a:gd name="T55" fmla="*/ 2147483647 h 104"/>
                <a:gd name="T56" fmla="*/ 2147483647 w 40"/>
                <a:gd name="T57" fmla="*/ 2147483647 h 104"/>
                <a:gd name="T58" fmla="*/ 2147483647 w 40"/>
                <a:gd name="T59" fmla="*/ 2147483647 h 104"/>
                <a:gd name="T60" fmla="*/ 2147483647 w 40"/>
                <a:gd name="T61" fmla="*/ 2147483647 h 104"/>
                <a:gd name="T62" fmla="*/ 2147483647 w 40"/>
                <a:gd name="T63" fmla="*/ 2147483647 h 104"/>
                <a:gd name="T64" fmla="*/ 2147483647 w 40"/>
                <a:gd name="T65" fmla="*/ 2147483647 h 104"/>
                <a:gd name="T66" fmla="*/ 2147483647 w 40"/>
                <a:gd name="T67" fmla="*/ 2147483647 h 104"/>
                <a:gd name="T68" fmla="*/ 2147483647 w 40"/>
                <a:gd name="T69" fmla="*/ 2147483647 h 104"/>
                <a:gd name="T70" fmla="*/ 2147483647 w 40"/>
                <a:gd name="T71" fmla="*/ 2147483647 h 104"/>
                <a:gd name="T72" fmla="*/ 2147483647 w 40"/>
                <a:gd name="T73" fmla="*/ 2147483647 h 104"/>
                <a:gd name="T74" fmla="*/ 2147483647 w 40"/>
                <a:gd name="T75" fmla="*/ 2147483647 h 104"/>
                <a:gd name="T76" fmla="*/ 2147483647 w 40"/>
                <a:gd name="T77" fmla="*/ 2147483647 h 104"/>
                <a:gd name="T78" fmla="*/ 2147483647 w 40"/>
                <a:gd name="T79" fmla="*/ 2147483647 h 104"/>
                <a:gd name="T80" fmla="*/ 2147483647 w 40"/>
                <a:gd name="T81" fmla="*/ 2147483647 h 104"/>
                <a:gd name="T82" fmla="*/ 2147483647 w 40"/>
                <a:gd name="T83" fmla="*/ 2147483647 h 104"/>
                <a:gd name="T84" fmla="*/ 2147483647 w 40"/>
                <a:gd name="T85" fmla="*/ 2147483647 h 104"/>
                <a:gd name="T86" fmla="*/ 2147483647 w 40"/>
                <a:gd name="T87" fmla="*/ 0 h 104"/>
                <a:gd name="T88" fmla="*/ 2147483647 w 40"/>
                <a:gd name="T89" fmla="*/ 0 h 104"/>
                <a:gd name="T90" fmla="*/ 2147483647 w 40"/>
                <a:gd name="T91" fmla="*/ 0 h 1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"/>
                <a:gd name="T139" fmla="*/ 0 h 104"/>
                <a:gd name="T140" fmla="*/ 40 w 40"/>
                <a:gd name="T141" fmla="*/ 104 h 1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" h="104">
                  <a:moveTo>
                    <a:pt x="10" y="90"/>
                  </a:moveTo>
                  <a:lnTo>
                    <a:pt x="10" y="90"/>
                  </a:lnTo>
                  <a:lnTo>
                    <a:pt x="10" y="94"/>
                  </a:lnTo>
                  <a:lnTo>
                    <a:pt x="10" y="98"/>
                  </a:lnTo>
                  <a:lnTo>
                    <a:pt x="6" y="100"/>
                  </a:lnTo>
                  <a:lnTo>
                    <a:pt x="0" y="100"/>
                  </a:lnTo>
                  <a:lnTo>
                    <a:pt x="0" y="104"/>
                  </a:lnTo>
                  <a:lnTo>
                    <a:pt x="40" y="104"/>
                  </a:lnTo>
                  <a:lnTo>
                    <a:pt x="40" y="100"/>
                  </a:lnTo>
                  <a:lnTo>
                    <a:pt x="34" y="100"/>
                  </a:lnTo>
                  <a:lnTo>
                    <a:pt x="32" y="98"/>
                  </a:lnTo>
                  <a:lnTo>
                    <a:pt x="30" y="94"/>
                  </a:lnTo>
                  <a:lnTo>
                    <a:pt x="30" y="90"/>
                  </a:lnTo>
                  <a:lnTo>
                    <a:pt x="30" y="3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6" y="46"/>
                  </a:lnTo>
                  <a:lnTo>
                    <a:pt x="10" y="48"/>
                  </a:lnTo>
                  <a:lnTo>
                    <a:pt x="10" y="50"/>
                  </a:lnTo>
                  <a:lnTo>
                    <a:pt x="10" y="56"/>
                  </a:lnTo>
                  <a:lnTo>
                    <a:pt x="10" y="9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4" y="22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4" name="Freeform 46"/>
            <p:cNvSpPr>
              <a:spLocks/>
            </p:cNvSpPr>
            <p:nvPr/>
          </p:nvSpPr>
          <p:spPr bwMode="auto">
            <a:xfrm>
              <a:off x="2884977" y="-572522"/>
              <a:ext cx="51031" cy="86753"/>
            </a:xfrm>
            <a:custGeom>
              <a:avLst/>
              <a:gdLst>
                <a:gd name="T0" fmla="*/ 2147483647 w 40"/>
                <a:gd name="T1" fmla="*/ 2147483647 h 68"/>
                <a:gd name="T2" fmla="*/ 2147483647 w 40"/>
                <a:gd name="T3" fmla="*/ 2147483647 h 68"/>
                <a:gd name="T4" fmla="*/ 2147483647 w 40"/>
                <a:gd name="T5" fmla="*/ 2147483647 h 68"/>
                <a:gd name="T6" fmla="*/ 2147483647 w 40"/>
                <a:gd name="T7" fmla="*/ 2147483647 h 68"/>
                <a:gd name="T8" fmla="*/ 2147483647 w 40"/>
                <a:gd name="T9" fmla="*/ 2147483647 h 68"/>
                <a:gd name="T10" fmla="*/ 0 w 40"/>
                <a:gd name="T11" fmla="*/ 2147483647 h 68"/>
                <a:gd name="T12" fmla="*/ 0 w 40"/>
                <a:gd name="T13" fmla="*/ 2147483647 h 68"/>
                <a:gd name="T14" fmla="*/ 2147483647 w 40"/>
                <a:gd name="T15" fmla="*/ 2147483647 h 68"/>
                <a:gd name="T16" fmla="*/ 2147483647 w 40"/>
                <a:gd name="T17" fmla="*/ 2147483647 h 68"/>
                <a:gd name="T18" fmla="*/ 2147483647 w 40"/>
                <a:gd name="T19" fmla="*/ 2147483647 h 68"/>
                <a:gd name="T20" fmla="*/ 2147483647 w 40"/>
                <a:gd name="T21" fmla="*/ 2147483647 h 68"/>
                <a:gd name="T22" fmla="*/ 2147483647 w 40"/>
                <a:gd name="T23" fmla="*/ 2147483647 h 68"/>
                <a:gd name="T24" fmla="*/ 2147483647 w 40"/>
                <a:gd name="T25" fmla="*/ 2147483647 h 68"/>
                <a:gd name="T26" fmla="*/ 2147483647 w 40"/>
                <a:gd name="T27" fmla="*/ 2147483647 h 68"/>
                <a:gd name="T28" fmla="*/ 2147483647 w 40"/>
                <a:gd name="T29" fmla="*/ 0 h 68"/>
                <a:gd name="T30" fmla="*/ 2147483647 w 40"/>
                <a:gd name="T31" fmla="*/ 0 h 68"/>
                <a:gd name="T32" fmla="*/ 0 w 40"/>
                <a:gd name="T33" fmla="*/ 2147483647 h 68"/>
                <a:gd name="T34" fmla="*/ 0 w 40"/>
                <a:gd name="T35" fmla="*/ 2147483647 h 68"/>
                <a:gd name="T36" fmla="*/ 0 w 40"/>
                <a:gd name="T37" fmla="*/ 2147483647 h 68"/>
                <a:gd name="T38" fmla="*/ 2147483647 w 40"/>
                <a:gd name="T39" fmla="*/ 2147483647 h 68"/>
                <a:gd name="T40" fmla="*/ 2147483647 w 40"/>
                <a:gd name="T41" fmla="*/ 2147483647 h 68"/>
                <a:gd name="T42" fmla="*/ 2147483647 w 40"/>
                <a:gd name="T43" fmla="*/ 2147483647 h 68"/>
                <a:gd name="T44" fmla="*/ 2147483647 w 40"/>
                <a:gd name="T45" fmla="*/ 2147483647 h 68"/>
                <a:gd name="T46" fmla="*/ 2147483647 w 40"/>
                <a:gd name="T47" fmla="*/ 2147483647 h 6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0"/>
                <a:gd name="T73" fmla="*/ 0 h 68"/>
                <a:gd name="T74" fmla="*/ 40 w 40"/>
                <a:gd name="T75" fmla="*/ 68 h 6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0" h="68">
                  <a:moveTo>
                    <a:pt x="10" y="54"/>
                  </a:moveTo>
                  <a:lnTo>
                    <a:pt x="10" y="54"/>
                  </a:lnTo>
                  <a:lnTo>
                    <a:pt x="10" y="58"/>
                  </a:lnTo>
                  <a:lnTo>
                    <a:pt x="10" y="62"/>
                  </a:lnTo>
                  <a:lnTo>
                    <a:pt x="6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30" y="58"/>
                  </a:lnTo>
                  <a:lnTo>
                    <a:pt x="30" y="54"/>
                  </a:lnTo>
                  <a:lnTo>
                    <a:pt x="3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20"/>
                  </a:lnTo>
                  <a:lnTo>
                    <a:pt x="10" y="54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5" name="Freeform 47"/>
            <p:cNvSpPr>
              <a:spLocks/>
            </p:cNvSpPr>
            <p:nvPr/>
          </p:nvSpPr>
          <p:spPr bwMode="auto">
            <a:xfrm>
              <a:off x="2895184" y="-618450"/>
              <a:ext cx="28067" cy="28067"/>
            </a:xfrm>
            <a:custGeom>
              <a:avLst/>
              <a:gdLst>
                <a:gd name="T0" fmla="*/ 2147483647 w 22"/>
                <a:gd name="T1" fmla="*/ 0 h 22"/>
                <a:gd name="T2" fmla="*/ 2147483647 w 22"/>
                <a:gd name="T3" fmla="*/ 0 h 22"/>
                <a:gd name="T4" fmla="*/ 2147483647 w 22"/>
                <a:gd name="T5" fmla="*/ 0 h 22"/>
                <a:gd name="T6" fmla="*/ 2147483647 w 22"/>
                <a:gd name="T7" fmla="*/ 2147483647 h 22"/>
                <a:gd name="T8" fmla="*/ 0 w 22"/>
                <a:gd name="T9" fmla="*/ 2147483647 h 22"/>
                <a:gd name="T10" fmla="*/ 0 w 22"/>
                <a:gd name="T11" fmla="*/ 2147483647 h 22"/>
                <a:gd name="T12" fmla="*/ 0 w 22"/>
                <a:gd name="T13" fmla="*/ 2147483647 h 22"/>
                <a:gd name="T14" fmla="*/ 0 w 22"/>
                <a:gd name="T15" fmla="*/ 2147483647 h 22"/>
                <a:gd name="T16" fmla="*/ 2147483647 w 22"/>
                <a:gd name="T17" fmla="*/ 2147483647 h 22"/>
                <a:gd name="T18" fmla="*/ 2147483647 w 22"/>
                <a:gd name="T19" fmla="*/ 2147483647 h 22"/>
                <a:gd name="T20" fmla="*/ 2147483647 w 22"/>
                <a:gd name="T21" fmla="*/ 2147483647 h 22"/>
                <a:gd name="T22" fmla="*/ 2147483647 w 22"/>
                <a:gd name="T23" fmla="*/ 2147483647 h 22"/>
                <a:gd name="T24" fmla="*/ 2147483647 w 22"/>
                <a:gd name="T25" fmla="*/ 2147483647 h 22"/>
                <a:gd name="T26" fmla="*/ 2147483647 w 22"/>
                <a:gd name="T27" fmla="*/ 2147483647 h 22"/>
                <a:gd name="T28" fmla="*/ 2147483647 w 22"/>
                <a:gd name="T29" fmla="*/ 2147483647 h 22"/>
                <a:gd name="T30" fmla="*/ 2147483647 w 22"/>
                <a:gd name="T31" fmla="*/ 2147483647 h 22"/>
                <a:gd name="T32" fmla="*/ 2147483647 w 22"/>
                <a:gd name="T33" fmla="*/ 2147483647 h 22"/>
                <a:gd name="T34" fmla="*/ 2147483647 w 22"/>
                <a:gd name="T35" fmla="*/ 2147483647 h 22"/>
                <a:gd name="T36" fmla="*/ 2147483647 w 22"/>
                <a:gd name="T37" fmla="*/ 2147483647 h 22"/>
                <a:gd name="T38" fmla="*/ 2147483647 w 22"/>
                <a:gd name="T39" fmla="*/ 0 h 22"/>
                <a:gd name="T40" fmla="*/ 2147483647 w 22"/>
                <a:gd name="T41" fmla="*/ 0 h 22"/>
                <a:gd name="T42" fmla="*/ 2147483647 w 22"/>
                <a:gd name="T43" fmla="*/ 0 h 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"/>
                <a:gd name="T67" fmla="*/ 0 h 22"/>
                <a:gd name="T68" fmla="*/ 22 w 22"/>
                <a:gd name="T69" fmla="*/ 22 h 2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" h="22"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6" name="Freeform 48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0F5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7" name="Freeform 49"/>
            <p:cNvSpPr>
              <a:spLocks/>
            </p:cNvSpPr>
            <p:nvPr/>
          </p:nvSpPr>
          <p:spPr bwMode="auto">
            <a:xfrm>
              <a:off x="2941111" y="-572522"/>
              <a:ext cx="104613" cy="86753"/>
            </a:xfrm>
            <a:custGeom>
              <a:avLst/>
              <a:gdLst>
                <a:gd name="T0" fmla="*/ 2147483647 w 82"/>
                <a:gd name="T1" fmla="*/ 2147483647 h 68"/>
                <a:gd name="T2" fmla="*/ 2147483647 w 82"/>
                <a:gd name="T3" fmla="*/ 2147483647 h 68"/>
                <a:gd name="T4" fmla="*/ 2147483647 w 82"/>
                <a:gd name="T5" fmla="*/ 2147483647 h 68"/>
                <a:gd name="T6" fmla="*/ 2147483647 w 82"/>
                <a:gd name="T7" fmla="*/ 2147483647 h 68"/>
                <a:gd name="T8" fmla="*/ 2147483647 w 82"/>
                <a:gd name="T9" fmla="*/ 2147483647 h 68"/>
                <a:gd name="T10" fmla="*/ 2147483647 w 82"/>
                <a:gd name="T11" fmla="*/ 2147483647 h 68"/>
                <a:gd name="T12" fmla="*/ 2147483647 w 82"/>
                <a:gd name="T13" fmla="*/ 2147483647 h 68"/>
                <a:gd name="T14" fmla="*/ 2147483647 w 82"/>
                <a:gd name="T15" fmla="*/ 2147483647 h 68"/>
                <a:gd name="T16" fmla="*/ 2147483647 w 82"/>
                <a:gd name="T17" fmla="*/ 2147483647 h 68"/>
                <a:gd name="T18" fmla="*/ 2147483647 w 82"/>
                <a:gd name="T19" fmla="*/ 2147483647 h 68"/>
                <a:gd name="T20" fmla="*/ 2147483647 w 82"/>
                <a:gd name="T21" fmla="*/ 2147483647 h 68"/>
                <a:gd name="T22" fmla="*/ 2147483647 w 82"/>
                <a:gd name="T23" fmla="*/ 2147483647 h 68"/>
                <a:gd name="T24" fmla="*/ 2147483647 w 82"/>
                <a:gd name="T25" fmla="*/ 2147483647 h 68"/>
                <a:gd name="T26" fmla="*/ 2147483647 w 82"/>
                <a:gd name="T27" fmla="*/ 2147483647 h 68"/>
                <a:gd name="T28" fmla="*/ 2147483647 w 82"/>
                <a:gd name="T29" fmla="*/ 2147483647 h 68"/>
                <a:gd name="T30" fmla="*/ 2147483647 w 82"/>
                <a:gd name="T31" fmla="*/ 2147483647 h 68"/>
                <a:gd name="T32" fmla="*/ 2147483647 w 82"/>
                <a:gd name="T33" fmla="*/ 2147483647 h 68"/>
                <a:gd name="T34" fmla="*/ 2147483647 w 82"/>
                <a:gd name="T35" fmla="*/ 2147483647 h 68"/>
                <a:gd name="T36" fmla="*/ 2147483647 w 82"/>
                <a:gd name="T37" fmla="*/ 2147483647 h 68"/>
                <a:gd name="T38" fmla="*/ 2147483647 w 82"/>
                <a:gd name="T39" fmla="*/ 2147483647 h 68"/>
                <a:gd name="T40" fmla="*/ 2147483647 w 82"/>
                <a:gd name="T41" fmla="*/ 2147483647 h 68"/>
                <a:gd name="T42" fmla="*/ 2147483647 w 82"/>
                <a:gd name="T43" fmla="*/ 2147483647 h 68"/>
                <a:gd name="T44" fmla="*/ 2147483647 w 82"/>
                <a:gd name="T45" fmla="*/ 2147483647 h 68"/>
                <a:gd name="T46" fmla="*/ 2147483647 w 82"/>
                <a:gd name="T47" fmla="*/ 2147483647 h 68"/>
                <a:gd name="T48" fmla="*/ 0 w 82"/>
                <a:gd name="T49" fmla="*/ 2147483647 h 68"/>
                <a:gd name="T50" fmla="*/ 0 w 82"/>
                <a:gd name="T51" fmla="*/ 2147483647 h 68"/>
                <a:gd name="T52" fmla="*/ 0 w 82"/>
                <a:gd name="T53" fmla="*/ 2147483647 h 68"/>
                <a:gd name="T54" fmla="*/ 2147483647 w 82"/>
                <a:gd name="T55" fmla="*/ 2147483647 h 68"/>
                <a:gd name="T56" fmla="*/ 2147483647 w 82"/>
                <a:gd name="T57" fmla="*/ 2147483647 h 68"/>
                <a:gd name="T58" fmla="*/ 2147483647 w 82"/>
                <a:gd name="T59" fmla="*/ 2147483647 h 68"/>
                <a:gd name="T60" fmla="*/ 2147483647 w 82"/>
                <a:gd name="T61" fmla="*/ 2147483647 h 68"/>
                <a:gd name="T62" fmla="*/ 2147483647 w 82"/>
                <a:gd name="T63" fmla="*/ 2147483647 h 68"/>
                <a:gd name="T64" fmla="*/ 2147483647 w 82"/>
                <a:gd name="T65" fmla="*/ 2147483647 h 68"/>
                <a:gd name="T66" fmla="*/ 2147483647 w 82"/>
                <a:gd name="T67" fmla="*/ 2147483647 h 68"/>
                <a:gd name="T68" fmla="*/ 2147483647 w 82"/>
                <a:gd name="T69" fmla="*/ 2147483647 h 68"/>
                <a:gd name="T70" fmla="*/ 2147483647 w 82"/>
                <a:gd name="T71" fmla="*/ 2147483647 h 68"/>
                <a:gd name="T72" fmla="*/ 2147483647 w 82"/>
                <a:gd name="T73" fmla="*/ 2147483647 h 68"/>
                <a:gd name="T74" fmla="*/ 2147483647 w 82"/>
                <a:gd name="T75" fmla="*/ 2147483647 h 68"/>
                <a:gd name="T76" fmla="*/ 2147483647 w 82"/>
                <a:gd name="T77" fmla="*/ 2147483647 h 68"/>
                <a:gd name="T78" fmla="*/ 2147483647 w 82"/>
                <a:gd name="T79" fmla="*/ 0 h 68"/>
                <a:gd name="T80" fmla="*/ 2147483647 w 82"/>
                <a:gd name="T81" fmla="*/ 2147483647 h 68"/>
                <a:gd name="T82" fmla="*/ 2147483647 w 82"/>
                <a:gd name="T83" fmla="*/ 2147483647 h 68"/>
                <a:gd name="T84" fmla="*/ 2147483647 w 82"/>
                <a:gd name="T85" fmla="*/ 2147483647 h 68"/>
                <a:gd name="T86" fmla="*/ 2147483647 w 82"/>
                <a:gd name="T87" fmla="*/ 2147483647 h 68"/>
                <a:gd name="T88" fmla="*/ 2147483647 w 82"/>
                <a:gd name="T89" fmla="*/ 0 h 68"/>
                <a:gd name="T90" fmla="*/ 2147483647 w 82"/>
                <a:gd name="T91" fmla="*/ 0 h 68"/>
                <a:gd name="T92" fmla="*/ 2147483647 w 82"/>
                <a:gd name="T93" fmla="*/ 0 h 68"/>
                <a:gd name="T94" fmla="*/ 2147483647 w 82"/>
                <a:gd name="T95" fmla="*/ 0 h 68"/>
                <a:gd name="T96" fmla="*/ 2147483647 w 82"/>
                <a:gd name="T97" fmla="*/ 2147483647 h 68"/>
                <a:gd name="T98" fmla="*/ 2147483647 w 82"/>
                <a:gd name="T99" fmla="*/ 2147483647 h 68"/>
                <a:gd name="T100" fmla="*/ 2147483647 w 82"/>
                <a:gd name="T101" fmla="*/ 2147483647 h 68"/>
                <a:gd name="T102" fmla="*/ 2147483647 w 82"/>
                <a:gd name="T103" fmla="*/ 2147483647 h 68"/>
                <a:gd name="T104" fmla="*/ 2147483647 w 82"/>
                <a:gd name="T105" fmla="*/ 2147483647 h 68"/>
                <a:gd name="T106" fmla="*/ 2147483647 w 82"/>
                <a:gd name="T107" fmla="*/ 2147483647 h 68"/>
                <a:gd name="T108" fmla="*/ 2147483647 w 82"/>
                <a:gd name="T109" fmla="*/ 2147483647 h 68"/>
                <a:gd name="T110" fmla="*/ 2147483647 w 82"/>
                <a:gd name="T111" fmla="*/ 2147483647 h 68"/>
                <a:gd name="T112" fmla="*/ 2147483647 w 82"/>
                <a:gd name="T113" fmla="*/ 2147483647 h 68"/>
                <a:gd name="T114" fmla="*/ 2147483647 w 8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"/>
                <a:gd name="T175" fmla="*/ 0 h 68"/>
                <a:gd name="T176" fmla="*/ 82 w 8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" h="68">
                  <a:moveTo>
                    <a:pt x="82" y="68"/>
                  </a:moveTo>
                  <a:lnTo>
                    <a:pt x="46" y="68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2" y="62"/>
                  </a:lnTo>
                  <a:lnTo>
                    <a:pt x="54" y="58"/>
                  </a:lnTo>
                  <a:lnTo>
                    <a:pt x="54" y="54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50" y="14"/>
                  </a:lnTo>
                  <a:lnTo>
                    <a:pt x="48" y="12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30" y="54"/>
                  </a:lnTo>
                  <a:lnTo>
                    <a:pt x="30" y="58"/>
                  </a:lnTo>
                  <a:lnTo>
                    <a:pt x="32" y="62"/>
                  </a:lnTo>
                  <a:lnTo>
                    <a:pt x="34" y="64"/>
                  </a:lnTo>
                  <a:lnTo>
                    <a:pt x="38" y="64"/>
                  </a:lnTo>
                  <a:lnTo>
                    <a:pt x="38" y="68"/>
                  </a:lnTo>
                  <a:lnTo>
                    <a:pt x="0" y="68"/>
                  </a:lnTo>
                  <a:lnTo>
                    <a:pt x="0" y="64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0" y="58"/>
                  </a:lnTo>
                  <a:lnTo>
                    <a:pt x="12" y="54"/>
                  </a:lnTo>
                  <a:lnTo>
                    <a:pt x="12" y="20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8" y="4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0"/>
                  </a:lnTo>
                  <a:lnTo>
                    <a:pt x="68" y="6"/>
                  </a:lnTo>
                  <a:lnTo>
                    <a:pt x="70" y="12"/>
                  </a:lnTo>
                  <a:lnTo>
                    <a:pt x="72" y="20"/>
                  </a:lnTo>
                  <a:lnTo>
                    <a:pt x="72" y="54"/>
                  </a:lnTo>
                  <a:lnTo>
                    <a:pt x="72" y="58"/>
                  </a:lnTo>
                  <a:lnTo>
                    <a:pt x="74" y="62"/>
                  </a:lnTo>
                  <a:lnTo>
                    <a:pt x="76" y="64"/>
                  </a:lnTo>
                  <a:lnTo>
                    <a:pt x="82" y="64"/>
                  </a:lnTo>
                  <a:lnTo>
                    <a:pt x="82" y="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8" name="Freeform 50"/>
            <p:cNvSpPr>
              <a:spLocks noEditPoints="1"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2147483647 w 60"/>
                <a:gd name="T85" fmla="*/ 2147483647 h 70"/>
                <a:gd name="T86" fmla="*/ 2147483647 w 60"/>
                <a:gd name="T87" fmla="*/ 2147483647 h 70"/>
                <a:gd name="T88" fmla="*/ 2147483647 w 60"/>
                <a:gd name="T89" fmla="*/ 2147483647 h 70"/>
                <a:gd name="T90" fmla="*/ 2147483647 w 60"/>
                <a:gd name="T91" fmla="*/ 2147483647 h 70"/>
                <a:gd name="T92" fmla="*/ 2147483647 w 60"/>
                <a:gd name="T93" fmla="*/ 2147483647 h 70"/>
                <a:gd name="T94" fmla="*/ 2147483647 w 60"/>
                <a:gd name="T95" fmla="*/ 2147483647 h 70"/>
                <a:gd name="T96" fmla="*/ 2147483647 w 60"/>
                <a:gd name="T97" fmla="*/ 2147483647 h 70"/>
                <a:gd name="T98" fmla="*/ 2147483647 w 60"/>
                <a:gd name="T99" fmla="*/ 2147483647 h 70"/>
                <a:gd name="T100" fmla="*/ 2147483647 w 60"/>
                <a:gd name="T101" fmla="*/ 2147483647 h 70"/>
                <a:gd name="T102" fmla="*/ 2147483647 w 60"/>
                <a:gd name="T103" fmla="*/ 2147483647 h 70"/>
                <a:gd name="T104" fmla="*/ 2147483647 w 60"/>
                <a:gd name="T105" fmla="*/ 2147483647 h 70"/>
                <a:gd name="T106" fmla="*/ 2147483647 w 60"/>
                <a:gd name="T107" fmla="*/ 2147483647 h 70"/>
                <a:gd name="T108" fmla="*/ 2147483647 w 60"/>
                <a:gd name="T109" fmla="*/ 2147483647 h 70"/>
                <a:gd name="T110" fmla="*/ 2147483647 w 60"/>
                <a:gd name="T111" fmla="*/ 2147483647 h 70"/>
                <a:gd name="T112" fmla="*/ 2147483647 w 60"/>
                <a:gd name="T113" fmla="*/ 2147483647 h 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0"/>
                <a:gd name="T172" fmla="*/ 0 h 70"/>
                <a:gd name="T173" fmla="*/ 60 w 60"/>
                <a:gd name="T174" fmla="*/ 70 h 7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  <a:close/>
                  <a:moveTo>
                    <a:pt x="20" y="24"/>
                  </a:moveTo>
                  <a:lnTo>
                    <a:pt x="20" y="24"/>
                  </a:lnTo>
                  <a:lnTo>
                    <a:pt x="20" y="18"/>
                  </a:lnTo>
                  <a:lnTo>
                    <a:pt x="24" y="12"/>
                  </a:lnTo>
                  <a:lnTo>
                    <a:pt x="28" y="8"/>
                  </a:lnTo>
                  <a:lnTo>
                    <a:pt x="32" y="6"/>
                  </a:lnTo>
                  <a:lnTo>
                    <a:pt x="36" y="8"/>
                  </a:lnTo>
                  <a:lnTo>
                    <a:pt x="40" y="12"/>
                  </a:lnTo>
                  <a:lnTo>
                    <a:pt x="42" y="16"/>
                  </a:lnTo>
                  <a:lnTo>
                    <a:pt x="42" y="20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89" name="Freeform 51"/>
            <p:cNvSpPr>
              <a:spLocks/>
            </p:cNvSpPr>
            <p:nvPr/>
          </p:nvSpPr>
          <p:spPr bwMode="auto">
            <a:xfrm>
              <a:off x="3053380" y="-572522"/>
              <a:ext cx="76546" cy="89304"/>
            </a:xfrm>
            <a:custGeom>
              <a:avLst/>
              <a:gdLst>
                <a:gd name="T0" fmla="*/ 2147483647 w 60"/>
                <a:gd name="T1" fmla="*/ 2147483647 h 70"/>
                <a:gd name="T2" fmla="*/ 2147483647 w 60"/>
                <a:gd name="T3" fmla="*/ 2147483647 h 70"/>
                <a:gd name="T4" fmla="*/ 2147483647 w 60"/>
                <a:gd name="T5" fmla="*/ 2147483647 h 70"/>
                <a:gd name="T6" fmla="*/ 2147483647 w 60"/>
                <a:gd name="T7" fmla="*/ 2147483647 h 70"/>
                <a:gd name="T8" fmla="*/ 2147483647 w 60"/>
                <a:gd name="T9" fmla="*/ 2147483647 h 70"/>
                <a:gd name="T10" fmla="*/ 2147483647 w 60"/>
                <a:gd name="T11" fmla="*/ 2147483647 h 70"/>
                <a:gd name="T12" fmla="*/ 2147483647 w 60"/>
                <a:gd name="T13" fmla="*/ 2147483647 h 70"/>
                <a:gd name="T14" fmla="*/ 2147483647 w 60"/>
                <a:gd name="T15" fmla="*/ 2147483647 h 70"/>
                <a:gd name="T16" fmla="*/ 2147483647 w 60"/>
                <a:gd name="T17" fmla="*/ 2147483647 h 70"/>
                <a:gd name="T18" fmla="*/ 2147483647 w 60"/>
                <a:gd name="T19" fmla="*/ 2147483647 h 70"/>
                <a:gd name="T20" fmla="*/ 2147483647 w 60"/>
                <a:gd name="T21" fmla="*/ 2147483647 h 70"/>
                <a:gd name="T22" fmla="*/ 2147483647 w 60"/>
                <a:gd name="T23" fmla="*/ 2147483647 h 70"/>
                <a:gd name="T24" fmla="*/ 2147483647 w 60"/>
                <a:gd name="T25" fmla="*/ 2147483647 h 70"/>
                <a:gd name="T26" fmla="*/ 2147483647 w 60"/>
                <a:gd name="T27" fmla="*/ 2147483647 h 70"/>
                <a:gd name="T28" fmla="*/ 2147483647 w 60"/>
                <a:gd name="T29" fmla="*/ 2147483647 h 70"/>
                <a:gd name="T30" fmla="*/ 2147483647 w 60"/>
                <a:gd name="T31" fmla="*/ 2147483647 h 70"/>
                <a:gd name="T32" fmla="*/ 2147483647 w 60"/>
                <a:gd name="T33" fmla="*/ 2147483647 h 70"/>
                <a:gd name="T34" fmla="*/ 2147483647 w 60"/>
                <a:gd name="T35" fmla="*/ 2147483647 h 70"/>
                <a:gd name="T36" fmla="*/ 2147483647 w 60"/>
                <a:gd name="T37" fmla="*/ 0 h 70"/>
                <a:gd name="T38" fmla="*/ 2147483647 w 60"/>
                <a:gd name="T39" fmla="*/ 0 h 70"/>
                <a:gd name="T40" fmla="*/ 2147483647 w 60"/>
                <a:gd name="T41" fmla="*/ 0 h 70"/>
                <a:gd name="T42" fmla="*/ 2147483647 w 60"/>
                <a:gd name="T43" fmla="*/ 2147483647 h 70"/>
                <a:gd name="T44" fmla="*/ 2147483647 w 60"/>
                <a:gd name="T45" fmla="*/ 2147483647 h 70"/>
                <a:gd name="T46" fmla="*/ 2147483647 w 60"/>
                <a:gd name="T47" fmla="*/ 2147483647 h 70"/>
                <a:gd name="T48" fmla="*/ 2147483647 w 60"/>
                <a:gd name="T49" fmla="*/ 2147483647 h 70"/>
                <a:gd name="T50" fmla="*/ 2147483647 w 60"/>
                <a:gd name="T51" fmla="*/ 2147483647 h 70"/>
                <a:gd name="T52" fmla="*/ 2147483647 w 60"/>
                <a:gd name="T53" fmla="*/ 2147483647 h 70"/>
                <a:gd name="T54" fmla="*/ 0 w 60"/>
                <a:gd name="T55" fmla="*/ 2147483647 h 70"/>
                <a:gd name="T56" fmla="*/ 0 w 60"/>
                <a:gd name="T57" fmla="*/ 2147483647 h 70"/>
                <a:gd name="T58" fmla="*/ 2147483647 w 60"/>
                <a:gd name="T59" fmla="*/ 2147483647 h 70"/>
                <a:gd name="T60" fmla="*/ 2147483647 w 60"/>
                <a:gd name="T61" fmla="*/ 2147483647 h 70"/>
                <a:gd name="T62" fmla="*/ 2147483647 w 60"/>
                <a:gd name="T63" fmla="*/ 2147483647 h 70"/>
                <a:gd name="T64" fmla="*/ 2147483647 w 60"/>
                <a:gd name="T65" fmla="*/ 2147483647 h 70"/>
                <a:gd name="T66" fmla="*/ 2147483647 w 60"/>
                <a:gd name="T67" fmla="*/ 2147483647 h 70"/>
                <a:gd name="T68" fmla="*/ 2147483647 w 60"/>
                <a:gd name="T69" fmla="*/ 2147483647 h 70"/>
                <a:gd name="T70" fmla="*/ 2147483647 w 60"/>
                <a:gd name="T71" fmla="*/ 2147483647 h 70"/>
                <a:gd name="T72" fmla="*/ 2147483647 w 60"/>
                <a:gd name="T73" fmla="*/ 2147483647 h 70"/>
                <a:gd name="T74" fmla="*/ 2147483647 w 60"/>
                <a:gd name="T75" fmla="*/ 2147483647 h 70"/>
                <a:gd name="T76" fmla="*/ 2147483647 w 60"/>
                <a:gd name="T77" fmla="*/ 2147483647 h 70"/>
                <a:gd name="T78" fmla="*/ 2147483647 w 60"/>
                <a:gd name="T79" fmla="*/ 2147483647 h 70"/>
                <a:gd name="T80" fmla="*/ 2147483647 w 60"/>
                <a:gd name="T81" fmla="*/ 2147483647 h 70"/>
                <a:gd name="T82" fmla="*/ 2147483647 w 60"/>
                <a:gd name="T83" fmla="*/ 2147483647 h 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"/>
                <a:gd name="T127" fmla="*/ 0 h 70"/>
                <a:gd name="T128" fmla="*/ 60 w 60"/>
                <a:gd name="T129" fmla="*/ 70 h 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" h="70">
                  <a:moveTo>
                    <a:pt x="58" y="50"/>
                  </a:moveTo>
                  <a:lnTo>
                    <a:pt x="58" y="50"/>
                  </a:lnTo>
                  <a:lnTo>
                    <a:pt x="50" y="56"/>
                  </a:lnTo>
                  <a:lnTo>
                    <a:pt x="40" y="56"/>
                  </a:lnTo>
                  <a:lnTo>
                    <a:pt x="32" y="56"/>
                  </a:lnTo>
                  <a:lnTo>
                    <a:pt x="26" y="50"/>
                  </a:lnTo>
                  <a:lnTo>
                    <a:pt x="20" y="42"/>
                  </a:lnTo>
                  <a:lnTo>
                    <a:pt x="18" y="32"/>
                  </a:lnTo>
                  <a:lnTo>
                    <a:pt x="56" y="30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4"/>
                  </a:lnTo>
                  <a:lnTo>
                    <a:pt x="54" y="6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6" y="6"/>
                  </a:lnTo>
                  <a:lnTo>
                    <a:pt x="12" y="10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4" y="50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8"/>
                  </a:lnTo>
                  <a:lnTo>
                    <a:pt x="26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6" y="68"/>
                  </a:lnTo>
                  <a:lnTo>
                    <a:pt x="52" y="62"/>
                  </a:lnTo>
                  <a:lnTo>
                    <a:pt x="60" y="54"/>
                  </a:lnTo>
                  <a:lnTo>
                    <a:pt x="58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69" name="正方形/長方形 68"/>
          <p:cNvSpPr/>
          <p:nvPr/>
        </p:nvSpPr>
        <p:spPr>
          <a:xfrm>
            <a:off x="0" y="2325688"/>
            <a:ext cx="9144000" cy="2206625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07950" y="1439693"/>
            <a:ext cx="255069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ja-JP" sz="44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Point </a:t>
            </a:r>
            <a:r>
              <a:rPr lang="en-US" altLang="ja-JP" sz="8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1</a:t>
            </a:r>
            <a:endParaRPr lang="ja-JP" altLang="en-US" sz="8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85546" y="2613391"/>
            <a:ext cx="7572907" cy="16312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5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見てほしいところに</a:t>
            </a:r>
          </a:p>
          <a:p>
            <a:pPr>
              <a:defRPr/>
            </a:pPr>
            <a:r>
              <a:rPr lang="ja-JP" altLang="en-US" sz="50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ea"/>
                <a:ea typeface="+mj-ea"/>
              </a:rPr>
              <a:t>注目～集中してもらえます。</a:t>
            </a:r>
          </a:p>
        </p:txBody>
      </p:sp>
      <p:sp>
        <p:nvSpPr>
          <p:cNvPr id="72" name="角丸四角形吹き出し 71"/>
          <p:cNvSpPr/>
          <p:nvPr/>
        </p:nvSpPr>
        <p:spPr>
          <a:xfrm>
            <a:off x="5715008" y="1303506"/>
            <a:ext cx="3321042" cy="1307150"/>
          </a:xfrm>
          <a:prstGeom prst="wedgeRoundRectCallout">
            <a:avLst>
              <a:gd name="adj1" fmla="val -36465"/>
              <a:gd name="adj2" fmla="val 85178"/>
              <a:gd name="adj3" fmla="val 16667"/>
            </a:avLst>
          </a:prstGeom>
          <a:solidFill>
            <a:schemeClr val="accent1">
              <a:lumMod val="75000"/>
              <a:alpha val="8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3200">
                <a:latin typeface="+mj-ea"/>
                <a:ea typeface="+mj-ea"/>
              </a:rPr>
              <a:t>重要な部分は</a:t>
            </a:r>
          </a:p>
          <a:p>
            <a:pPr algn="ctr">
              <a:defRPr/>
            </a:pPr>
            <a:r>
              <a:rPr lang="ja-JP" altLang="en-US" sz="3200" b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ea"/>
                <a:ea typeface="+mj-ea"/>
              </a:rPr>
              <a:t>「効果音」</a:t>
            </a:r>
            <a:r>
              <a:rPr lang="ja-JP" altLang="en-US" sz="3200">
                <a:latin typeface="+mj-ea"/>
                <a:ea typeface="+mj-ea"/>
              </a:rPr>
              <a:t>で強調</a:t>
            </a:r>
          </a:p>
        </p:txBody>
      </p:sp>
      <p:sp>
        <p:nvSpPr>
          <p:cNvPr id="13356" name="テキスト ボックス 8"/>
          <p:cNvSpPr txBox="1">
            <a:spLocks noChangeArrowheads="1"/>
          </p:cNvSpPr>
          <p:nvPr/>
        </p:nvSpPr>
        <p:spPr bwMode="auto">
          <a:xfrm>
            <a:off x="107950" y="6373813"/>
            <a:ext cx="446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dist" eaLnBrk="1" hangingPunct="1"/>
            <a:r>
              <a:rPr lang="ja-JP" altLang="en-US" sz="200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もっと伝わるプレゼンテーション。</a:t>
            </a:r>
          </a:p>
        </p:txBody>
      </p:sp>
      <p:pic>
        <p:nvPicPr>
          <p:cNvPr id="13357" name="図 73" descr="Presentainment_R_logo.em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6086475"/>
            <a:ext cx="32146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ursor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6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ecide1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tatus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repeatCount="2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7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4_1118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いろいろモード">
      <a:majorFont>
        <a:latin typeface="Arial Black"/>
        <a:ea typeface="HGP創英角ｺﾞｼｯｸUB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5541</TotalTime>
  <Words>26</Words>
  <Application>Microsoft Office PowerPoint</Application>
  <PresentationFormat>画面に合わせる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Times New Roman</vt:lpstr>
      <vt:lpstr>ＭＳ Ｐ明朝</vt:lpstr>
      <vt:lpstr>Arial Black</vt:lpstr>
      <vt:lpstr>HGP創英角ｺﾞｼｯｸUB</vt:lpstr>
      <vt:lpstr>標準デザイン</vt:lpstr>
      <vt:lpstr>PowerPoint プレゼンテーション</vt:lpstr>
    </vt:vector>
  </TitlesOfParts>
  <Company>コミュニケーション・プランニングDv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約4分でわかるプレゼンテイメント</dc:title>
  <dc:creator>C.REP hiroyuki KAWAI</dc:creator>
  <cp:keywords>プレゼンテイメント　プレゼン　PowerPoint　パワーポイント</cp:keywords>
  <cp:lastModifiedBy>矢野俊博</cp:lastModifiedBy>
  <cp:revision>662</cp:revision>
  <dcterms:created xsi:type="dcterms:W3CDTF">2009-02-03T05:15:56Z</dcterms:created>
  <dcterms:modified xsi:type="dcterms:W3CDTF">2014-02-26T05:27:45Z</dcterms:modified>
</cp:coreProperties>
</file>