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98" r:id="rId2"/>
    <p:sldId id="310" r:id="rId3"/>
    <p:sldId id="317" r:id="rId4"/>
    <p:sldId id="319" r:id="rId5"/>
    <p:sldId id="320" r:id="rId6"/>
    <p:sldId id="324" r:id="rId7"/>
  </p:sldIdLst>
  <p:sldSz cx="9144000" cy="6858000" type="screen4x3"/>
  <p:notesSz cx="6858000" cy="9144000"/>
  <p:embeddedFontLst>
    <p:embeddedFont>
      <p:font typeface="Century Gothic" panose="020B0502020202020204" pitchFamily="34" charset="0"/>
      <p:regular r:id="rId9"/>
      <p:bold r:id="rId10"/>
      <p:italic r:id="rId11"/>
      <p:boldItalic r:id="rId12"/>
    </p:embeddedFont>
    <p:embeddedFont>
      <p:font typeface="Arial Black" panose="020B0A04020102020204" pitchFamily="34" charset="0"/>
      <p:bold r:id="rId13"/>
    </p:embeddedFont>
    <p:embeddedFont>
      <p:font typeface="HGP創英角ｺﾞｼｯｸUB" panose="020B0900000000000000" pitchFamily="50" charset="-128"/>
      <p:regular r:id="rId14"/>
    </p:embeddedFont>
  </p:embeddedFont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3">
          <p15:clr>
            <a:srgbClr val="A4A3A4"/>
          </p15:clr>
        </p15:guide>
        <p15:guide id="3" orient="horz" pos="4234">
          <p15:clr>
            <a:srgbClr val="A4A3A4"/>
          </p15:clr>
        </p15:guide>
        <p15:guide id="4" pos="2880">
          <p15:clr>
            <a:srgbClr val="A4A3A4"/>
          </p15:clr>
        </p15:guide>
        <p15:guide id="5" pos="148">
          <p15:clr>
            <a:srgbClr val="A4A3A4"/>
          </p15:clr>
        </p15:guide>
        <p15:guide id="6" pos="56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006600"/>
    <a:srgbClr val="FF5D5D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73"/>
        <p:guide orient="horz" pos="4234"/>
        <p:guide pos="2880"/>
        <p:guide pos="148"/>
        <p:guide pos="560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637B96A-67CD-462A-8433-B1E4024290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3473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D57B6CD-6CF7-4523-BC5B-DA6FA58F82A0}" type="slidenum">
              <a:rPr lang="en-US" altLang="ja-JP" smtClean="0"/>
              <a:pPr eaLnBrk="1" hangingPunct="1"/>
              <a:t>1</a:t>
            </a:fld>
            <a:endParaRPr lang="en-US" altLang="ja-JP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9201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098F131-A605-49D0-8BA8-12BDC462340E}" type="slidenum">
              <a:rPr lang="en-US" altLang="ja-JP" smtClean="0"/>
              <a:pPr eaLnBrk="1" hangingPunct="1"/>
              <a:t>2</a:t>
            </a:fld>
            <a:endParaRPr lang="en-US" altLang="ja-JP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920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104CE52-23A0-45C7-BE1D-62F9774AE8D9}" type="slidenum">
              <a:rPr lang="en-US" altLang="ja-JP" smtClean="0"/>
              <a:pPr eaLnBrk="1" hangingPunct="1"/>
              <a:t>3</a:t>
            </a:fld>
            <a:endParaRPr lang="en-US" altLang="ja-JP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1168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74677A0-CA5C-4AF6-97F7-A634B1875B98}" type="slidenum">
              <a:rPr lang="en-US" altLang="ja-JP" smtClean="0"/>
              <a:pPr eaLnBrk="1" hangingPunct="1"/>
              <a:t>4</a:t>
            </a:fld>
            <a:endParaRPr lang="en-US" altLang="ja-JP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8961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A7DAAC2-B416-4AEE-B54A-048DB1C0555E}" type="slidenum">
              <a:rPr lang="en-US" altLang="ja-JP" smtClean="0"/>
              <a:pPr eaLnBrk="1" hangingPunct="1"/>
              <a:t>5</a:t>
            </a:fld>
            <a:endParaRPr lang="en-US" altLang="ja-JP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8626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6E3F509-BB89-42D2-BDA3-2499B18ACE00}" type="slidenum">
              <a:rPr lang="en-US" altLang="ja-JP" smtClean="0"/>
              <a:pPr eaLnBrk="1" hangingPunct="1"/>
              <a:t>6</a:t>
            </a:fld>
            <a:endParaRPr lang="en-US" altLang="ja-JP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672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E6B80-99A7-404D-BBBB-6A21C69814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047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F7F3D-C8BB-490B-9752-B402FE70D6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920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CDDCE-F59F-4255-861A-B006DE09AE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057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A1DA5-20C5-422B-9F3A-E06ED07666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105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34530-4915-45CE-BCEC-4654F8E654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694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CF0B7-C0A4-4686-816D-15DDF766FA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53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F00A8-DB0F-47A9-883B-CA5E690FD3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7224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6DD5-6746-425B-8A3E-778D72CBD4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270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684DA-567B-4BA0-9287-DA9B1821F1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686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654FD-B1A3-47FB-834F-0F57AED83B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1626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99ED1-0338-41F6-A73E-76B6A893FD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439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F17770A-2DFB-4263-81BD-7D976BBCD0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audio" Target="../media/audio1.wav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6" descr="C:\Users\kawai\AppData\Local\Microsoft\Windows\Temporary Internet Files\Content.IE5\Q06ZIN3T\MPj03960320000[1].jp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アーチ 30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8" name="アーチ 37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0" name="アーチ 39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1" name="アーチ 40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2" name="アーチ 41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3" name="アーチ 42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4" name="アーチ 43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3345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13390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1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2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3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4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5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6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46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13358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9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0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1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2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3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4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5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6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7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8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9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0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1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2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3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4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5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6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7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8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9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0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1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2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3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4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5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6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7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8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9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9" name="正方形/長方形 68"/>
          <p:cNvSpPr/>
          <p:nvPr/>
        </p:nvSpPr>
        <p:spPr>
          <a:xfrm>
            <a:off x="0" y="2325688"/>
            <a:ext cx="9144000" cy="2206625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07950" y="1439693"/>
            <a:ext cx="255069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Point </a:t>
            </a:r>
            <a:r>
              <a:rPr lang="en-US" altLang="ja-JP" sz="8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1</a:t>
            </a:r>
            <a:endParaRPr lang="ja-JP" altLang="en-US" sz="8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85546" y="2613391"/>
            <a:ext cx="7572907" cy="16312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見てほしいところに</a:t>
            </a:r>
          </a:p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注目～集中してもらえます。</a:t>
            </a:r>
          </a:p>
        </p:txBody>
      </p:sp>
      <p:sp>
        <p:nvSpPr>
          <p:cNvPr id="72" name="角丸四角形吹き出し 71"/>
          <p:cNvSpPr/>
          <p:nvPr/>
        </p:nvSpPr>
        <p:spPr>
          <a:xfrm>
            <a:off x="5715008" y="1303506"/>
            <a:ext cx="3321042" cy="1307150"/>
          </a:xfrm>
          <a:prstGeom prst="wedgeRoundRectCallout">
            <a:avLst>
              <a:gd name="adj1" fmla="val -36465"/>
              <a:gd name="adj2" fmla="val 85178"/>
              <a:gd name="adj3" fmla="val 16667"/>
            </a:avLst>
          </a:prstGeom>
          <a:solidFill>
            <a:schemeClr val="accent1">
              <a:lumMod val="75000"/>
              <a:alpha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3200">
                <a:latin typeface="+mj-ea"/>
                <a:ea typeface="+mj-ea"/>
              </a:rPr>
              <a:t>重要な部分は</a:t>
            </a:r>
          </a:p>
          <a:p>
            <a:pPr algn="ctr">
              <a:defRPr/>
            </a:pPr>
            <a:r>
              <a:rPr lang="ja-JP" altLang="en-US" sz="32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ea"/>
                <a:ea typeface="+mj-ea"/>
              </a:rPr>
              <a:t>「効果音」</a:t>
            </a:r>
            <a:r>
              <a:rPr lang="ja-JP" altLang="en-US" sz="3200">
                <a:latin typeface="+mj-ea"/>
                <a:ea typeface="+mj-ea"/>
              </a:rPr>
              <a:t>で強調</a:t>
            </a:r>
          </a:p>
        </p:txBody>
      </p:sp>
      <p:sp>
        <p:nvSpPr>
          <p:cNvPr id="13356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pic>
        <p:nvPicPr>
          <p:cNvPr id="13357" name="図 73" descr="Presentainment_R_logo.e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ecide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tatus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repeatCount="2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7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4_1118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6" descr="C:\Users\kawai\AppData\Local\Microsoft\Windows\Temporary Internet Files\Content.IE5\Q06ZIN3T\MPj03960320000[1].jp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アーチ 30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8" name="アーチ 37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0" name="アーチ 39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1" name="アーチ 40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2" name="アーチ 41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3" name="アーチ 42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4" name="アーチ 43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8467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18508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9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0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1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2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3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4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68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18476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7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8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79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0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1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2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3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4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5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6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8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9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0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2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3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4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5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6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7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8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9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0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1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2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3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4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5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6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07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9" name="正方形/長方形 68"/>
          <p:cNvSpPr/>
          <p:nvPr/>
        </p:nvSpPr>
        <p:spPr>
          <a:xfrm>
            <a:off x="0" y="2325688"/>
            <a:ext cx="9144000" cy="2206625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07950" y="1439693"/>
            <a:ext cx="255069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Point </a:t>
            </a:r>
            <a:r>
              <a:rPr lang="en-US" altLang="ja-JP" sz="8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2</a:t>
            </a:r>
            <a:endParaRPr lang="ja-JP" altLang="en-US" sz="8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03559" y="2613392"/>
            <a:ext cx="8632491" cy="16312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映像や音声など、</a:t>
            </a:r>
          </a:p>
          <a:p>
            <a:pPr>
              <a:defRPr/>
            </a:pPr>
            <a:r>
              <a:rPr lang="ja-JP" altLang="en-US" sz="500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最</a:t>
            </a: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適なメディアを組み込めます。</a:t>
            </a:r>
          </a:p>
        </p:txBody>
      </p:sp>
      <p:sp>
        <p:nvSpPr>
          <p:cNvPr id="72" name="角丸四角形吹き出し 71"/>
          <p:cNvSpPr/>
          <p:nvPr/>
        </p:nvSpPr>
        <p:spPr>
          <a:xfrm>
            <a:off x="4902507" y="1435708"/>
            <a:ext cx="3968291" cy="1307150"/>
          </a:xfrm>
          <a:prstGeom prst="wedgeRoundRectCallout">
            <a:avLst>
              <a:gd name="adj1" fmla="val -36465"/>
              <a:gd name="adj2" fmla="val 85178"/>
              <a:gd name="adj3" fmla="val 16667"/>
            </a:avLst>
          </a:prstGeom>
          <a:solidFill>
            <a:schemeClr val="accent1">
              <a:lumMod val="75000"/>
              <a:alpha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3200">
                <a:latin typeface="+mj-ea"/>
                <a:ea typeface="+mj-ea"/>
              </a:rPr>
              <a:t>いろいろなメディアを</a:t>
            </a:r>
          </a:p>
          <a:p>
            <a:pPr algn="ctr">
              <a:defRPr/>
            </a:pPr>
            <a:r>
              <a:rPr lang="ja-JP" altLang="en-US" sz="32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ea"/>
                <a:ea typeface="+mj-ea"/>
              </a:rPr>
              <a:t>「素材」</a:t>
            </a:r>
            <a:r>
              <a:rPr lang="ja-JP" altLang="en-US" sz="3200">
                <a:latin typeface="+mj-ea"/>
                <a:ea typeface="+mj-ea"/>
              </a:rPr>
              <a:t>として活用</a:t>
            </a:r>
          </a:p>
        </p:txBody>
      </p:sp>
      <p:sp>
        <p:nvSpPr>
          <p:cNvPr id="18474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pic>
        <p:nvPicPr>
          <p:cNvPr id="18475" name="図 75" descr="Presentainment_R_logo.e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ecide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oundss033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" descr="C:\Users\kawai\AppData\Local\Microsoft\Windows\Temporary Internet Files\Content.IE5\Q06ZIN3T\MPj0396032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アーチ 30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8" name="アーチ 37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0" name="アーチ 39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1" name="アーチ 40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2" name="アーチ 41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3" name="アーチ 42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4" name="アーチ 43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4609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24650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1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2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3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4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5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6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610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24618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3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4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5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6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7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8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9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0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1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2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3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4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5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6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7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8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9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0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1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2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3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4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5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6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7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8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49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9" name="正方形/長方形 68"/>
          <p:cNvSpPr/>
          <p:nvPr/>
        </p:nvSpPr>
        <p:spPr>
          <a:xfrm>
            <a:off x="0" y="2325688"/>
            <a:ext cx="9144000" cy="2206625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07950" y="1439693"/>
            <a:ext cx="255069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Point </a:t>
            </a:r>
            <a:r>
              <a:rPr lang="en-US" altLang="ja-JP" sz="8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3</a:t>
            </a:r>
            <a:endParaRPr lang="ja-JP" altLang="en-US" sz="8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75365" y="2613392"/>
            <a:ext cx="8193269" cy="16312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しっかりと伝わる</a:t>
            </a:r>
          </a:p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プレゼンテーションができます。</a:t>
            </a:r>
          </a:p>
        </p:txBody>
      </p:sp>
      <p:sp>
        <p:nvSpPr>
          <p:cNvPr id="68" name="角丸四角形吹き出し 67"/>
          <p:cNvSpPr/>
          <p:nvPr/>
        </p:nvSpPr>
        <p:spPr>
          <a:xfrm>
            <a:off x="4902507" y="1435708"/>
            <a:ext cx="4133543" cy="1307150"/>
          </a:xfrm>
          <a:prstGeom prst="wedgeRoundRectCallout">
            <a:avLst>
              <a:gd name="adj1" fmla="val -36465"/>
              <a:gd name="adj2" fmla="val 85178"/>
              <a:gd name="adj3" fmla="val 16667"/>
            </a:avLst>
          </a:prstGeom>
          <a:solidFill>
            <a:schemeClr val="accent1">
              <a:lumMod val="75000"/>
              <a:alpha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32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ea"/>
                <a:ea typeface="+mj-ea"/>
              </a:rPr>
              <a:t>「プレゼンが苦手」</a:t>
            </a:r>
            <a:r>
              <a:rPr lang="ja-JP" altLang="en-US" sz="3200">
                <a:latin typeface="+mj-ea"/>
                <a:ea typeface="+mj-ea"/>
              </a:rPr>
              <a:t>でも</a:t>
            </a:r>
          </a:p>
          <a:p>
            <a:pPr algn="ctr">
              <a:defRPr/>
            </a:pPr>
            <a:r>
              <a:rPr lang="en-US" altLang="ja-JP" sz="3200">
                <a:latin typeface="+mj-ea"/>
                <a:ea typeface="+mj-ea"/>
              </a:rPr>
              <a:t>PowerPoint</a:t>
            </a:r>
            <a:r>
              <a:rPr lang="ja-JP" altLang="en-US" sz="3200">
                <a:latin typeface="+mj-ea"/>
                <a:ea typeface="+mj-ea"/>
              </a:rPr>
              <a:t>がナビ！</a:t>
            </a:r>
          </a:p>
        </p:txBody>
      </p:sp>
      <p:sp>
        <p:nvSpPr>
          <p:cNvPr id="24616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pic>
        <p:nvPicPr>
          <p:cNvPr id="24617" name="図 71" descr="Presentainment_R_logo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wai\AppData\Local\Microsoft\Windows\Temporary Internet Files\Content.IE5\YMGNLB8T\MPj0386406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p:blipFill>
        <p:spPr bwMode="auto">
          <a:xfrm>
            <a:off x="0" y="-2279232"/>
            <a:ext cx="9144000" cy="9159266"/>
          </a:xfrm>
          <a:prstGeom prst="rect">
            <a:avLst/>
          </a:prstGeom>
          <a:noFill/>
        </p:spPr>
      </p:pic>
      <p:sp>
        <p:nvSpPr>
          <p:cNvPr id="72" name="アーチ 71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3" name="アーチ 72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6" name="アーチ 75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7" name="アーチ 76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8" name="アーチ 77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9" name="アーチ 78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0" name="アーチ 79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8705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28743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4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5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6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7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8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9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06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28711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2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3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4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5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6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7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8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9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0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1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2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3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4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5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6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7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8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29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0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1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2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3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4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5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6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7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8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9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0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1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2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1" name="テキスト ボックス 80"/>
          <p:cNvSpPr txBox="1">
            <a:spLocks noChangeArrowheads="1"/>
          </p:cNvSpPr>
          <p:nvPr/>
        </p:nvSpPr>
        <p:spPr bwMode="auto">
          <a:xfrm>
            <a:off x="244475" y="2825750"/>
            <a:ext cx="865505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  <a:defRPr/>
            </a:pPr>
            <a:r>
              <a:rPr lang="ja-JP" altLang="en-US" sz="3200">
                <a:solidFill>
                  <a:schemeClr val="bg1"/>
                </a:solidFill>
                <a:latin typeface="+mj-ea"/>
                <a:ea typeface="+mj-ea"/>
              </a:rPr>
              <a:t>展示会や会社説明会、営業用のほか、</a:t>
            </a:r>
          </a:p>
          <a:p>
            <a:pPr>
              <a:spcAft>
                <a:spcPts val="1000"/>
              </a:spcAft>
              <a:defRPr/>
            </a:pPr>
            <a:r>
              <a:rPr lang="ja-JP" altLang="en-US" sz="3200">
                <a:solidFill>
                  <a:schemeClr val="bg1"/>
                </a:solidFill>
                <a:latin typeface="+mj-ea"/>
                <a:ea typeface="+mj-ea"/>
              </a:rPr>
              <a:t>社員教育やカタログにも使えるプレゼンテイメント。</a:t>
            </a:r>
          </a:p>
        </p:txBody>
      </p:sp>
      <p:sp>
        <p:nvSpPr>
          <p:cNvPr id="28709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pic>
        <p:nvPicPr>
          <p:cNvPr id="28710" name="図 63" descr="Presentainment_R_logo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3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C:\Users\Kawai\AppData\Local\Microsoft\Windows\Temporary Internet Files\Content.IE5\YMGNLB8T\MPj03864060000[1]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p:blipFill>
        <p:spPr bwMode="auto">
          <a:xfrm>
            <a:off x="0" y="-2279232"/>
            <a:ext cx="9144000" cy="9159266"/>
          </a:xfrm>
          <a:prstGeom prst="rect">
            <a:avLst/>
          </a:prstGeom>
          <a:noFill/>
        </p:spPr>
      </p:pic>
      <p:sp>
        <p:nvSpPr>
          <p:cNvPr id="72" name="アーチ 71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3" name="アーチ 72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6" name="アーチ 75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7" name="アーチ 76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8" name="アーチ 77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9" name="アーチ 78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0" name="アーチ 79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9729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29770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1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2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3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4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5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6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30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29738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9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0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1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2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3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4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5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6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7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8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9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0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1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2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3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4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5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6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7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8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59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0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1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2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3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4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5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6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7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8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9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4" name="角丸四角形吹き出し 63"/>
          <p:cNvSpPr/>
          <p:nvPr/>
        </p:nvSpPr>
        <p:spPr>
          <a:xfrm>
            <a:off x="107950" y="1046604"/>
            <a:ext cx="4706421" cy="2005068"/>
          </a:xfrm>
          <a:prstGeom prst="wedgeRoundRectCallout">
            <a:avLst>
              <a:gd name="adj1" fmla="val 45143"/>
              <a:gd name="adj2" fmla="val 68968"/>
              <a:gd name="adj3" fmla="val 16667"/>
            </a:avLst>
          </a:prstGeom>
          <a:solidFill>
            <a:srgbClr val="C00000">
              <a:alpha val="70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トップ営業パーソンの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プレゼン手法を共有し、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営業力を底上げする！</a:t>
            </a:r>
          </a:p>
        </p:txBody>
      </p:sp>
      <p:sp>
        <p:nvSpPr>
          <p:cNvPr id="65" name="角丸四角形吹き出し 64"/>
          <p:cNvSpPr/>
          <p:nvPr/>
        </p:nvSpPr>
        <p:spPr>
          <a:xfrm>
            <a:off x="5387248" y="1542359"/>
            <a:ext cx="3648802" cy="2005068"/>
          </a:xfrm>
          <a:prstGeom prst="wedgeRoundRectCallout">
            <a:avLst>
              <a:gd name="adj1" fmla="val -72385"/>
              <a:gd name="adj2" fmla="val 45341"/>
              <a:gd name="adj3" fmla="val 16667"/>
            </a:avLst>
          </a:prstGeom>
          <a:solidFill>
            <a:srgbClr val="C00000">
              <a:alpha val="70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プレゼンスキルで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バラツキのでない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説明会にできる！</a:t>
            </a:r>
          </a:p>
        </p:txBody>
      </p:sp>
      <p:sp>
        <p:nvSpPr>
          <p:cNvPr id="66" name="角丸四角形吹き出し 65"/>
          <p:cNvSpPr/>
          <p:nvPr/>
        </p:nvSpPr>
        <p:spPr>
          <a:xfrm>
            <a:off x="107950" y="3833871"/>
            <a:ext cx="4166595" cy="2005068"/>
          </a:xfrm>
          <a:prstGeom prst="wedgeRoundRectCallout">
            <a:avLst>
              <a:gd name="adj1" fmla="val 56948"/>
              <a:gd name="adj2" fmla="val -70043"/>
              <a:gd name="adj3" fmla="val 16667"/>
            </a:avLst>
          </a:prstGeom>
          <a:solidFill>
            <a:srgbClr val="C00000">
              <a:alpha val="70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印象的なプレゼンで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ブースに人の集まる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展示会にする！</a:t>
            </a:r>
          </a:p>
        </p:txBody>
      </p:sp>
      <p:sp>
        <p:nvSpPr>
          <p:cNvPr id="67" name="角丸四角形吹き出し 66"/>
          <p:cNvSpPr/>
          <p:nvPr/>
        </p:nvSpPr>
        <p:spPr>
          <a:xfrm>
            <a:off x="4902506" y="3944036"/>
            <a:ext cx="4133544" cy="1762697"/>
          </a:xfrm>
          <a:prstGeom prst="wedgeRoundRectCallout">
            <a:avLst>
              <a:gd name="adj1" fmla="val -58261"/>
              <a:gd name="adj2" fmla="val -79989"/>
              <a:gd name="adj3" fmla="val 16667"/>
            </a:avLst>
          </a:prstGeom>
          <a:solidFill>
            <a:srgbClr val="C00000">
              <a:alpha val="70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受け身ではなく、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積極的に関われる</a:t>
            </a:r>
          </a:p>
          <a:p>
            <a:pPr>
              <a:defRPr/>
            </a:pPr>
            <a:r>
              <a:rPr lang="ja-JP" altLang="en-US" sz="35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</a:rPr>
              <a:t>社員教育教材に！</a:t>
            </a:r>
          </a:p>
        </p:txBody>
      </p:sp>
      <p:sp>
        <p:nvSpPr>
          <p:cNvPr id="29736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pic>
        <p:nvPicPr>
          <p:cNvPr id="29737" name="図 68" descr="Presentainment_R_logo.em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ecide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C:\Users\Kawai\AppData\Local\Microsoft\Windows\Temporary Internet Files\Content.IE5\YMGNLB8T\MPj0386406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p:blipFill>
        <p:spPr bwMode="auto">
          <a:xfrm>
            <a:off x="0" y="-2279232"/>
            <a:ext cx="9144000" cy="9159266"/>
          </a:xfrm>
          <a:prstGeom prst="rect">
            <a:avLst/>
          </a:prstGeom>
          <a:noFill/>
        </p:spPr>
      </p:pic>
      <p:sp>
        <p:nvSpPr>
          <p:cNvPr id="72" name="アーチ 71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3" name="アーチ 72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6" name="アーチ 75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7" name="アーチ 76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8" name="アーチ 77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9" name="アーチ 78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0" name="アーチ 79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31777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31816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7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8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9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0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1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2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778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31784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5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6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7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8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9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0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1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2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3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4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5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6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7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8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9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0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1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2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3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4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5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6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7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8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9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0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1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2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3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4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5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107950" y="-169863"/>
            <a:ext cx="4006850" cy="110807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Arial" pitchFamily="34" charset="0"/>
              </a:rPr>
              <a:t>about </a:t>
            </a:r>
            <a:r>
              <a:rPr lang="en-US" altLang="ja-JP" sz="6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Arial" pitchFamily="34" charset="0"/>
              </a:rPr>
              <a:t>4</a:t>
            </a:r>
            <a:r>
              <a:rPr lang="en-US" altLang="ja-JP" sz="3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Arial" pitchFamily="34" charset="0"/>
              </a:rPr>
              <a:t> minutes</a:t>
            </a:r>
            <a:endParaRPr lang="ja-JP" altLang="en-US" sz="36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31780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0" y="2308225"/>
            <a:ext cx="9144000" cy="224155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7" name="テキスト ボックス 66"/>
          <p:cNvSpPr txBox="1">
            <a:spLocks noChangeArrowheads="1"/>
          </p:cNvSpPr>
          <p:nvPr/>
        </p:nvSpPr>
        <p:spPr bwMode="auto">
          <a:xfrm>
            <a:off x="185738" y="2613025"/>
            <a:ext cx="895826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5000">
                <a:solidFill>
                  <a:schemeClr val="bg1"/>
                </a:solidFill>
                <a:latin typeface="+mj-ea"/>
                <a:ea typeface="+mj-ea"/>
              </a:rPr>
              <a:t>さまざまなプレゼンテーションを</a:t>
            </a:r>
          </a:p>
          <a:p>
            <a:pPr>
              <a:defRPr/>
            </a:pPr>
            <a:r>
              <a:rPr lang="ja-JP" altLang="en-US" sz="5000">
                <a:solidFill>
                  <a:schemeClr val="bg1"/>
                </a:solidFill>
                <a:latin typeface="+mj-ea"/>
                <a:ea typeface="+mj-ea"/>
              </a:rPr>
              <a:t>もっと効果的に活用しませんか？</a:t>
            </a:r>
          </a:p>
        </p:txBody>
      </p:sp>
      <p:pic>
        <p:nvPicPr>
          <p:cNvPr id="31783" name="図 64" descr="Presentainment_R_logo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/>
    </p:bld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いろいろモード">
      <a:majorFont>
        <a:latin typeface="Arial Black"/>
        <a:ea typeface="HGP創英角ｺﾞｼｯｸUB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5539</TotalTime>
  <Words>175</Words>
  <Application>Microsoft Office PowerPoint</Application>
  <PresentationFormat>画面に合わせる (4:3)</PresentationFormat>
  <Paragraphs>44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Ｐゴシック</vt:lpstr>
      <vt:lpstr>Arial</vt:lpstr>
      <vt:lpstr>Times New Roman</vt:lpstr>
      <vt:lpstr>ＭＳ Ｐ明朝</vt:lpstr>
      <vt:lpstr>Century Gothic</vt:lpstr>
      <vt:lpstr>Arial Black</vt:lpstr>
      <vt:lpstr>HGP創英角ｺﾞｼｯｸUB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コミュニケーション・プランニングDv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約4分でわかるプレゼンテイメント</dc:title>
  <dc:creator>C.REP hiroyuki KAWAI</dc:creator>
  <cp:keywords>プレゼンテイメント　プレゼン　PowerPoint　パワーポイント</cp:keywords>
  <cp:lastModifiedBy>矢野俊博</cp:lastModifiedBy>
  <cp:revision>660</cp:revision>
  <dcterms:created xsi:type="dcterms:W3CDTF">2009-02-03T05:15:56Z</dcterms:created>
  <dcterms:modified xsi:type="dcterms:W3CDTF">2014-02-26T05:35:07Z</dcterms:modified>
</cp:coreProperties>
</file>