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4675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71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1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4675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7125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11" name="山形 10"/>
          <p:cNvSpPr/>
          <p:nvPr/>
        </p:nvSpPr>
        <p:spPr>
          <a:xfrm>
            <a:off x="3162960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62960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32541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17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4675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71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8" name="山形 7"/>
          <p:cNvSpPr/>
          <p:nvPr/>
        </p:nvSpPr>
        <p:spPr>
          <a:xfrm>
            <a:off x="31678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678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374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58681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681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377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144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4675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71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8" name="山形 7"/>
          <p:cNvSpPr/>
          <p:nvPr/>
        </p:nvSpPr>
        <p:spPr>
          <a:xfrm>
            <a:off x="3167844" y="2544823"/>
            <a:ext cx="2808312" cy="864096"/>
          </a:xfrm>
          <a:prstGeom prst="chevron">
            <a:avLst>
              <a:gd name="adj" fmla="val 34253"/>
            </a:avLst>
          </a:prstGeom>
          <a:solidFill>
            <a:schemeClr val="accent4"/>
          </a:solidFill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アドバンス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678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プロフェッショナルな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lang="ja-JP" altLang="en-US" sz="2000" smtClean="0">
                <a:latin typeface="+mj-ea"/>
                <a:ea typeface="+mj-ea"/>
              </a:rPr>
              <a:t>応用テクニックを学ぶ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374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2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5868144" y="2544823"/>
            <a:ext cx="2808312" cy="864096"/>
          </a:xfrm>
          <a:prstGeom prst="chevron">
            <a:avLst>
              <a:gd name="adj" fmla="val 34253"/>
            </a:avLst>
          </a:prstGeom>
          <a:solidFill>
            <a:schemeClr val="accent2"/>
          </a:solidFill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プロデュース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681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プレゼンをゼロから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lang="ja-JP" altLang="en-US" sz="2000" smtClean="0">
                <a:latin typeface="+mj-ea"/>
                <a:ea typeface="+mj-ea"/>
              </a:rPr>
              <a:t>組み立てる方法を学ぶ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377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3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02247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178</TotalTime>
  <Words>81</Words>
  <Application>Microsoft Office PowerPoint</Application>
  <PresentationFormat>画面に合わせる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テーマ16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2013-07-15T09:24:35Z</dcterms:created>
  <dcterms:modified xsi:type="dcterms:W3CDTF">2014-02-26T06:26:20Z</dcterms:modified>
</cp:coreProperties>
</file>