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1" indent="0" algn="ctr">
              <a:buNone/>
              <a:defRPr sz="2000"/>
            </a:lvl2pPr>
            <a:lvl3pPr marL="914361" indent="0" algn="ctr">
              <a:buNone/>
              <a:defRPr sz="1800"/>
            </a:lvl3pPr>
            <a:lvl4pPr marL="1371543" indent="0" algn="ctr">
              <a:buNone/>
              <a:defRPr sz="1600"/>
            </a:lvl4pPr>
            <a:lvl5pPr marL="1828724" indent="0" algn="ctr">
              <a:buNone/>
              <a:defRPr sz="1600"/>
            </a:lvl5pPr>
            <a:lvl6pPr marL="2285904" indent="0" algn="ctr">
              <a:buNone/>
              <a:defRPr sz="1600"/>
            </a:lvl6pPr>
            <a:lvl7pPr marL="2743085" indent="0" algn="ctr">
              <a:buNone/>
              <a:defRPr sz="1600"/>
            </a:lvl7pPr>
            <a:lvl8pPr marL="3200266" indent="0" algn="ctr">
              <a:buNone/>
              <a:defRPr sz="1600"/>
            </a:lvl8pPr>
            <a:lvl9pPr marL="3657447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4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19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797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74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45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12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4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7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1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4" indent="0">
              <a:buNone/>
              <a:defRPr sz="1600" b="1"/>
            </a:lvl5pPr>
            <a:lvl6pPr marL="2285904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7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46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31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93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1" indent="0">
              <a:buNone/>
              <a:defRPr sz="1200"/>
            </a:lvl3pPr>
            <a:lvl4pPr marL="1371543" indent="0">
              <a:buNone/>
              <a:defRPr sz="1000"/>
            </a:lvl4pPr>
            <a:lvl5pPr marL="1828724" indent="0">
              <a:buNone/>
              <a:defRPr sz="1000"/>
            </a:lvl5pPr>
            <a:lvl6pPr marL="2285904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7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35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1" indent="0">
              <a:buNone/>
              <a:defRPr sz="2400"/>
            </a:lvl3pPr>
            <a:lvl4pPr marL="1371543" indent="0">
              <a:buNone/>
              <a:defRPr sz="2000"/>
            </a:lvl4pPr>
            <a:lvl5pPr marL="1828724" indent="0">
              <a:buNone/>
              <a:defRPr sz="2000"/>
            </a:lvl5pPr>
            <a:lvl6pPr marL="2285904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7" indent="0">
              <a:buNone/>
              <a:defRPr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1" indent="0">
              <a:buNone/>
              <a:defRPr sz="1200"/>
            </a:lvl3pPr>
            <a:lvl4pPr marL="1371543" indent="0">
              <a:buNone/>
              <a:defRPr sz="1000"/>
            </a:lvl4pPr>
            <a:lvl5pPr marL="1828724" indent="0">
              <a:buNone/>
              <a:defRPr sz="1000"/>
            </a:lvl5pPr>
            <a:lvl6pPr marL="2285904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7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42068" y="4994705"/>
            <a:ext cx="2743200" cy="365125"/>
          </a:xfrm>
          <a:prstGeom prst="rect">
            <a:avLst/>
          </a:prstGeom>
        </p:spPr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22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356351"/>
            <a:ext cx="12192000" cy="5016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grpSp>
        <p:nvGrpSpPr>
          <p:cNvPr id="40" name="グループ化 39"/>
          <p:cNvGrpSpPr/>
          <p:nvPr/>
        </p:nvGrpSpPr>
        <p:grpSpPr>
          <a:xfrm>
            <a:off x="9401836" y="6463700"/>
            <a:ext cx="2591149" cy="278787"/>
            <a:chOff x="13580023" y="9336455"/>
            <a:chExt cx="3742658" cy="402693"/>
          </a:xfrm>
        </p:grpSpPr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2" name="Freeform 15"/>
              <p:cNvSpPr>
                <a:spLocks noEditPoints="1"/>
              </p:cNvSpPr>
              <p:nvPr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4" name="Freeform 17"/>
              <p:cNvSpPr>
                <a:spLocks noEditPoints="1"/>
              </p:cNvSpPr>
              <p:nvPr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6" name="Freeform 19"/>
              <p:cNvSpPr>
                <a:spLocks noEditPoints="1"/>
              </p:cNvSpPr>
              <p:nvPr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8" name="Freeform 21"/>
              <p:cNvSpPr>
                <a:spLocks noEditPoints="1"/>
              </p:cNvSpPr>
              <p:nvPr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29" name="Freeform 22"/>
              <p:cNvSpPr>
                <a:spLocks/>
              </p:cNvSpPr>
              <p:nvPr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0" name="Freeform 23"/>
              <p:cNvSpPr>
                <a:spLocks noEditPoints="1"/>
              </p:cNvSpPr>
              <p:nvPr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1" name="Freeform 24"/>
              <p:cNvSpPr>
                <a:spLocks/>
              </p:cNvSpPr>
              <p:nvPr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2" name="Freeform 25"/>
              <p:cNvSpPr>
                <a:spLocks/>
              </p:cNvSpPr>
              <p:nvPr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3" name="Freeform 26"/>
              <p:cNvSpPr>
                <a:spLocks noEditPoints="1"/>
              </p:cNvSpPr>
              <p:nvPr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5" name="Rectangle 28"/>
              <p:cNvSpPr>
                <a:spLocks noChangeArrowheads="1"/>
              </p:cNvSpPr>
              <p:nvPr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6" name="Rectangle 29"/>
              <p:cNvSpPr>
                <a:spLocks noChangeArrowheads="1"/>
              </p:cNvSpPr>
              <p:nvPr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7" name="Freeform 30"/>
              <p:cNvSpPr>
                <a:spLocks noEditPoints="1"/>
              </p:cNvSpPr>
              <p:nvPr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  <p:sp>
            <p:nvSpPr>
              <p:cNvPr id="38" name="Freeform 31"/>
              <p:cNvSpPr>
                <a:spLocks/>
              </p:cNvSpPr>
              <p:nvPr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246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569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361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2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3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6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1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4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4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7" algn="l" defTabSz="9143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240719"/>
      </p:ext>
    </p:extLst>
  </p:cSld>
  <p:clrMapOvr>
    <a:masterClrMapping/>
  </p:clrMapOvr>
</p:sld>
</file>

<file path=ppt/theme/theme1.xml><?xml version="1.0" encoding="utf-8"?>
<a:theme xmlns:a="http://schemas.openxmlformats.org/drawingml/2006/main" name="novel_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vel_presentation" id="{CF59C9CD-4814-483A-A17C-B974933E55D5}" vid="{D90B3981-7C9F-42E8-84B9-2EF029343A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novel_presentation</Template>
  <TotalTime>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novel_presentation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矢野俊博</dc:creator>
  <cp:lastModifiedBy>矢野俊博</cp:lastModifiedBy>
  <cp:revision>5</cp:revision>
  <dcterms:created xsi:type="dcterms:W3CDTF">2014-02-26T05:06:37Z</dcterms:created>
  <dcterms:modified xsi:type="dcterms:W3CDTF">2014-02-26T05:22:06Z</dcterms:modified>
</cp:coreProperties>
</file>