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576" y="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5999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181" indent="0" algn="ctr">
              <a:buNone/>
              <a:defRPr sz="2000"/>
            </a:lvl2pPr>
            <a:lvl3pPr marL="914361" indent="0" algn="ctr">
              <a:buNone/>
              <a:defRPr sz="1800"/>
            </a:lvl3pPr>
            <a:lvl4pPr marL="1371543" indent="0" algn="ctr">
              <a:buNone/>
              <a:defRPr sz="1600"/>
            </a:lvl4pPr>
            <a:lvl5pPr marL="1828724" indent="0" algn="ctr">
              <a:buNone/>
              <a:defRPr sz="1600"/>
            </a:lvl5pPr>
            <a:lvl6pPr marL="2285904" indent="0" algn="ctr">
              <a:buNone/>
              <a:defRPr sz="1600"/>
            </a:lvl6pPr>
            <a:lvl7pPr marL="2743085" indent="0" algn="ctr">
              <a:buNone/>
              <a:defRPr sz="1600"/>
            </a:lvl7pPr>
            <a:lvl8pPr marL="3200266" indent="0" algn="ctr">
              <a:buNone/>
              <a:defRPr sz="1600"/>
            </a:lvl8pPr>
            <a:lvl9pPr marL="3657447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610600" y="6356351"/>
            <a:ext cx="2743200" cy="365125"/>
          </a:xfrm>
          <a:prstGeom prst="rect">
            <a:avLst/>
          </a:prstGeom>
        </p:spPr>
        <p:txBody>
          <a:bodyPr/>
          <a:lstStyle/>
          <a:p>
            <a:fld id="{8052304B-4A9D-435C-8FB3-234764C70BD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06436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242068" y="4994705"/>
            <a:ext cx="2743200" cy="365125"/>
          </a:xfrm>
          <a:prstGeom prst="rect">
            <a:avLst/>
          </a:prstGeom>
        </p:spPr>
        <p:txBody>
          <a:bodyPr/>
          <a:lstStyle/>
          <a:p>
            <a:fld id="{8052304B-4A9D-435C-8FB3-234764C70BD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61992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242068" y="4994705"/>
            <a:ext cx="2743200" cy="365125"/>
          </a:xfrm>
          <a:prstGeom prst="rect">
            <a:avLst/>
          </a:prstGeom>
        </p:spPr>
        <p:txBody>
          <a:bodyPr/>
          <a:lstStyle/>
          <a:p>
            <a:fld id="{8052304B-4A9D-435C-8FB3-234764C70BD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277975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242068" y="4994705"/>
            <a:ext cx="2743200" cy="365125"/>
          </a:xfrm>
          <a:prstGeom prst="rect">
            <a:avLst/>
          </a:prstGeom>
        </p:spPr>
        <p:txBody>
          <a:bodyPr/>
          <a:lstStyle/>
          <a:p>
            <a:fld id="{8052304B-4A9D-435C-8FB3-234764C70BD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9743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5999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4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181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361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54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72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90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085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2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44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8242068" y="4994705"/>
            <a:ext cx="2743200" cy="365125"/>
          </a:xfrm>
          <a:prstGeom prst="rect">
            <a:avLst/>
          </a:prstGeom>
        </p:spPr>
        <p:txBody>
          <a:bodyPr/>
          <a:lstStyle/>
          <a:p>
            <a:fld id="{8052304B-4A9D-435C-8FB3-234764C70BD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504523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8242068" y="4994705"/>
            <a:ext cx="2743200" cy="365125"/>
          </a:xfrm>
          <a:prstGeom prst="rect">
            <a:avLst/>
          </a:prstGeom>
        </p:spPr>
        <p:txBody>
          <a:bodyPr/>
          <a:lstStyle/>
          <a:p>
            <a:fld id="{8052304B-4A9D-435C-8FB3-234764C70BD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31234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9" y="1681164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1" indent="0">
              <a:buNone/>
              <a:defRPr sz="2000" b="1"/>
            </a:lvl2pPr>
            <a:lvl3pPr marL="914361" indent="0">
              <a:buNone/>
              <a:defRPr sz="1800" b="1"/>
            </a:lvl3pPr>
            <a:lvl4pPr marL="1371543" indent="0">
              <a:buNone/>
              <a:defRPr sz="1600" b="1"/>
            </a:lvl4pPr>
            <a:lvl5pPr marL="1828724" indent="0">
              <a:buNone/>
              <a:defRPr sz="1600" b="1"/>
            </a:lvl5pPr>
            <a:lvl6pPr marL="2285904" indent="0">
              <a:buNone/>
              <a:defRPr sz="1600" b="1"/>
            </a:lvl6pPr>
            <a:lvl7pPr marL="2743085" indent="0">
              <a:buNone/>
              <a:defRPr sz="1600" b="1"/>
            </a:lvl7pPr>
            <a:lvl8pPr marL="3200266" indent="0">
              <a:buNone/>
              <a:defRPr sz="1600" b="1"/>
            </a:lvl8pPr>
            <a:lvl9pPr marL="3657447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9" y="2505076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4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1" indent="0">
              <a:buNone/>
              <a:defRPr sz="2000" b="1"/>
            </a:lvl2pPr>
            <a:lvl3pPr marL="914361" indent="0">
              <a:buNone/>
              <a:defRPr sz="1800" b="1"/>
            </a:lvl3pPr>
            <a:lvl4pPr marL="1371543" indent="0">
              <a:buNone/>
              <a:defRPr sz="1600" b="1"/>
            </a:lvl4pPr>
            <a:lvl5pPr marL="1828724" indent="0">
              <a:buNone/>
              <a:defRPr sz="1600" b="1"/>
            </a:lvl5pPr>
            <a:lvl6pPr marL="2285904" indent="0">
              <a:buNone/>
              <a:defRPr sz="1600" b="1"/>
            </a:lvl6pPr>
            <a:lvl7pPr marL="2743085" indent="0">
              <a:buNone/>
              <a:defRPr sz="1600" b="1"/>
            </a:lvl7pPr>
            <a:lvl8pPr marL="3200266" indent="0">
              <a:buNone/>
              <a:defRPr sz="1600" b="1"/>
            </a:lvl8pPr>
            <a:lvl9pPr marL="3657447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6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8242068" y="4994705"/>
            <a:ext cx="2743200" cy="365125"/>
          </a:xfrm>
          <a:prstGeom prst="rect">
            <a:avLst/>
          </a:prstGeom>
        </p:spPr>
        <p:txBody>
          <a:bodyPr/>
          <a:lstStyle/>
          <a:p>
            <a:fld id="{8052304B-4A9D-435C-8FB3-234764C70BD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64634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8242068" y="4994705"/>
            <a:ext cx="2743200" cy="365125"/>
          </a:xfrm>
          <a:prstGeom prst="rect">
            <a:avLst/>
          </a:prstGeom>
        </p:spPr>
        <p:txBody>
          <a:bodyPr/>
          <a:lstStyle/>
          <a:p>
            <a:fld id="{8052304B-4A9D-435C-8FB3-234764C70BD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19313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8242068" y="4994705"/>
            <a:ext cx="2743200" cy="365125"/>
          </a:xfrm>
          <a:prstGeom prst="rect">
            <a:avLst/>
          </a:prstGeom>
        </p:spPr>
        <p:txBody>
          <a:bodyPr/>
          <a:lstStyle/>
          <a:p>
            <a:fld id="{8052304B-4A9D-435C-8FB3-234764C70BD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1936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6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1" indent="0">
              <a:buNone/>
              <a:defRPr sz="1400"/>
            </a:lvl2pPr>
            <a:lvl3pPr marL="914361" indent="0">
              <a:buNone/>
              <a:defRPr sz="1200"/>
            </a:lvl3pPr>
            <a:lvl4pPr marL="1371543" indent="0">
              <a:buNone/>
              <a:defRPr sz="1000"/>
            </a:lvl4pPr>
            <a:lvl5pPr marL="1828724" indent="0">
              <a:buNone/>
              <a:defRPr sz="1000"/>
            </a:lvl5pPr>
            <a:lvl6pPr marL="2285904" indent="0">
              <a:buNone/>
              <a:defRPr sz="1000"/>
            </a:lvl6pPr>
            <a:lvl7pPr marL="2743085" indent="0">
              <a:buNone/>
              <a:defRPr sz="1000"/>
            </a:lvl7pPr>
            <a:lvl8pPr marL="3200266" indent="0">
              <a:buNone/>
              <a:defRPr sz="1000"/>
            </a:lvl8pPr>
            <a:lvl9pPr marL="3657447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8242068" y="4994705"/>
            <a:ext cx="2743200" cy="365125"/>
          </a:xfrm>
          <a:prstGeom prst="rect">
            <a:avLst/>
          </a:prstGeom>
        </p:spPr>
        <p:txBody>
          <a:bodyPr/>
          <a:lstStyle/>
          <a:p>
            <a:fld id="{8052304B-4A9D-435C-8FB3-234764C70BD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23545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9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6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181" indent="0">
              <a:buNone/>
              <a:defRPr sz="2800"/>
            </a:lvl2pPr>
            <a:lvl3pPr marL="914361" indent="0">
              <a:buNone/>
              <a:defRPr sz="2400"/>
            </a:lvl3pPr>
            <a:lvl4pPr marL="1371543" indent="0">
              <a:buNone/>
              <a:defRPr sz="2000"/>
            </a:lvl4pPr>
            <a:lvl5pPr marL="1828724" indent="0">
              <a:buNone/>
              <a:defRPr sz="2000"/>
            </a:lvl5pPr>
            <a:lvl6pPr marL="2285904" indent="0">
              <a:buNone/>
              <a:defRPr sz="2000"/>
            </a:lvl6pPr>
            <a:lvl7pPr marL="2743085" indent="0">
              <a:buNone/>
              <a:defRPr sz="2000"/>
            </a:lvl7pPr>
            <a:lvl8pPr marL="3200266" indent="0">
              <a:buNone/>
              <a:defRPr sz="2000"/>
            </a:lvl8pPr>
            <a:lvl9pPr marL="3657447" indent="0">
              <a:buNone/>
              <a:defRPr sz="2000"/>
            </a:lvl9pPr>
          </a:lstStyle>
          <a:p>
            <a:r>
              <a:rPr kumimoji="1" lang="ja-JP" altLang="en-US" smtClean="0"/>
              <a:t>図を追加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9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1" indent="0">
              <a:buNone/>
              <a:defRPr sz="1400"/>
            </a:lvl2pPr>
            <a:lvl3pPr marL="914361" indent="0">
              <a:buNone/>
              <a:defRPr sz="1200"/>
            </a:lvl3pPr>
            <a:lvl4pPr marL="1371543" indent="0">
              <a:buNone/>
              <a:defRPr sz="1000"/>
            </a:lvl4pPr>
            <a:lvl5pPr marL="1828724" indent="0">
              <a:buNone/>
              <a:defRPr sz="1000"/>
            </a:lvl5pPr>
            <a:lvl6pPr marL="2285904" indent="0">
              <a:buNone/>
              <a:defRPr sz="1000"/>
            </a:lvl6pPr>
            <a:lvl7pPr marL="2743085" indent="0">
              <a:buNone/>
              <a:defRPr sz="1000"/>
            </a:lvl7pPr>
            <a:lvl8pPr marL="3200266" indent="0">
              <a:buNone/>
              <a:defRPr sz="1000"/>
            </a:lvl8pPr>
            <a:lvl9pPr marL="3657447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8242068" y="4994705"/>
            <a:ext cx="2743200" cy="365125"/>
          </a:xfrm>
          <a:prstGeom prst="rect">
            <a:avLst/>
          </a:prstGeom>
        </p:spPr>
        <p:txBody>
          <a:bodyPr/>
          <a:lstStyle/>
          <a:p>
            <a:fld id="{8052304B-4A9D-435C-8FB3-234764C70BD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52297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0">
                <a:schemeClr val="bg1">
                  <a:lumMod val="65000"/>
                </a:schemeClr>
              </a:gs>
              <a:gs pos="60000">
                <a:schemeClr val="bg1">
                  <a:lumMod val="75000"/>
                </a:schemeClr>
              </a:gs>
              <a:gs pos="100000">
                <a:schemeClr val="bg1">
                  <a:lumMod val="95000"/>
                </a:schemeClr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246"/>
          </a:p>
        </p:txBody>
      </p:sp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8DD172-9367-4EB7-AAAD-1C102A914ABA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1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正方形/長方形 6"/>
          <p:cNvSpPr/>
          <p:nvPr/>
        </p:nvSpPr>
        <p:spPr>
          <a:xfrm>
            <a:off x="0" y="6356351"/>
            <a:ext cx="12192000" cy="50165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1246"/>
          </a:p>
        </p:txBody>
      </p:sp>
      <p:grpSp>
        <p:nvGrpSpPr>
          <p:cNvPr id="40" name="グループ化 39"/>
          <p:cNvGrpSpPr/>
          <p:nvPr/>
        </p:nvGrpSpPr>
        <p:grpSpPr>
          <a:xfrm>
            <a:off x="9401836" y="6463700"/>
            <a:ext cx="2591149" cy="278787"/>
            <a:chOff x="13580023" y="9336455"/>
            <a:chExt cx="3742658" cy="402693"/>
          </a:xfrm>
        </p:grpSpPr>
        <p:grpSp>
          <p:nvGrpSpPr>
            <p:cNvPr id="10" name="Group 4"/>
            <p:cNvGrpSpPr>
              <a:grpSpLocks noChangeAspect="1"/>
            </p:cNvGrpSpPr>
            <p:nvPr/>
          </p:nvGrpSpPr>
          <p:grpSpPr bwMode="auto">
            <a:xfrm>
              <a:off x="13580023" y="9336455"/>
              <a:ext cx="1049552" cy="402693"/>
              <a:chOff x="1677" y="1635"/>
              <a:chExt cx="6336" cy="2431"/>
            </a:xfrm>
          </p:grpSpPr>
          <p:sp>
            <p:nvSpPr>
              <p:cNvPr id="11" name="AutoShape 3"/>
              <p:cNvSpPr>
                <a:spLocks noChangeAspect="1" noChangeArrowheads="1" noTextEdit="1"/>
              </p:cNvSpPr>
              <p:nvPr/>
            </p:nvSpPr>
            <p:spPr bwMode="auto">
              <a:xfrm>
                <a:off x="1677" y="1635"/>
                <a:ext cx="6336" cy="243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12" name="Freeform 5"/>
              <p:cNvSpPr>
                <a:spLocks/>
              </p:cNvSpPr>
              <p:nvPr/>
            </p:nvSpPr>
            <p:spPr bwMode="auto">
              <a:xfrm>
                <a:off x="4418" y="1635"/>
                <a:ext cx="1427" cy="1167"/>
              </a:xfrm>
              <a:custGeom>
                <a:avLst/>
                <a:gdLst>
                  <a:gd name="T0" fmla="*/ 369 w 737"/>
                  <a:gd name="T1" fmla="*/ 602 h 602"/>
                  <a:gd name="T2" fmla="*/ 734 w 737"/>
                  <a:gd name="T3" fmla="*/ 5 h 602"/>
                  <a:gd name="T4" fmla="*/ 737 w 737"/>
                  <a:gd name="T5" fmla="*/ 0 h 602"/>
                  <a:gd name="T6" fmla="*/ 0 w 737"/>
                  <a:gd name="T7" fmla="*/ 0 h 602"/>
                  <a:gd name="T8" fmla="*/ 4 w 737"/>
                  <a:gd name="T9" fmla="*/ 6 h 602"/>
                  <a:gd name="T10" fmla="*/ 369 w 737"/>
                  <a:gd name="T11" fmla="*/ 602 h 6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37" h="602">
                    <a:moveTo>
                      <a:pt x="369" y="602"/>
                    </a:moveTo>
                    <a:cubicBezTo>
                      <a:pt x="734" y="5"/>
                      <a:pt x="734" y="5"/>
                      <a:pt x="734" y="5"/>
                    </a:cubicBezTo>
                    <a:cubicBezTo>
                      <a:pt x="735" y="4"/>
                      <a:pt x="736" y="2"/>
                      <a:pt x="737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1" y="2"/>
                      <a:pt x="3" y="4"/>
                      <a:pt x="4" y="6"/>
                    </a:cubicBezTo>
                    <a:lnTo>
                      <a:pt x="369" y="602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13" name="Freeform 6"/>
              <p:cNvSpPr>
                <a:spLocks/>
              </p:cNvSpPr>
              <p:nvPr/>
            </p:nvSpPr>
            <p:spPr bwMode="auto">
              <a:xfrm>
                <a:off x="1679" y="1635"/>
                <a:ext cx="6334" cy="2431"/>
              </a:xfrm>
              <a:custGeom>
                <a:avLst/>
                <a:gdLst>
                  <a:gd name="T0" fmla="*/ 2714 w 3272"/>
                  <a:gd name="T1" fmla="*/ 953 h 1254"/>
                  <a:gd name="T2" fmla="*/ 2612 w 3272"/>
                  <a:gd name="T3" fmla="*/ 895 h 1254"/>
                  <a:gd name="T4" fmla="*/ 2251 w 3272"/>
                  <a:gd name="T5" fmla="*/ 299 h 1254"/>
                  <a:gd name="T6" fmla="*/ 1886 w 3272"/>
                  <a:gd name="T7" fmla="*/ 894 h 1254"/>
                  <a:gd name="T8" fmla="*/ 1784 w 3272"/>
                  <a:gd name="T9" fmla="*/ 952 h 1254"/>
                  <a:gd name="T10" fmla="*/ 1682 w 3272"/>
                  <a:gd name="T11" fmla="*/ 894 h 1254"/>
                  <a:gd name="T12" fmla="*/ 1317 w 3272"/>
                  <a:gd name="T13" fmla="*/ 299 h 1254"/>
                  <a:gd name="T14" fmla="*/ 952 w 3272"/>
                  <a:gd name="T15" fmla="*/ 894 h 1254"/>
                  <a:gd name="T16" fmla="*/ 787 w 3272"/>
                  <a:gd name="T17" fmla="*/ 934 h 1254"/>
                  <a:gd name="T18" fmla="*/ 748 w 3272"/>
                  <a:gd name="T19" fmla="*/ 769 h 1254"/>
                  <a:gd name="T20" fmla="*/ 1215 w 3272"/>
                  <a:gd name="T21" fmla="*/ 6 h 1254"/>
                  <a:gd name="T22" fmla="*/ 1219 w 3272"/>
                  <a:gd name="T23" fmla="*/ 0 h 1254"/>
                  <a:gd name="T24" fmla="*/ 0 w 3272"/>
                  <a:gd name="T25" fmla="*/ 0 h 1254"/>
                  <a:gd name="T26" fmla="*/ 0 w 3272"/>
                  <a:gd name="T27" fmla="*/ 1254 h 1254"/>
                  <a:gd name="T28" fmla="*/ 3272 w 3272"/>
                  <a:gd name="T29" fmla="*/ 1254 h 1254"/>
                  <a:gd name="T30" fmla="*/ 3272 w 3272"/>
                  <a:gd name="T31" fmla="*/ 148 h 1254"/>
                  <a:gd name="T32" fmla="*/ 2817 w 3272"/>
                  <a:gd name="T33" fmla="*/ 895 h 1254"/>
                  <a:gd name="T34" fmla="*/ 2714 w 3272"/>
                  <a:gd name="T35" fmla="*/ 953 h 12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3272" h="1254">
                    <a:moveTo>
                      <a:pt x="2714" y="953"/>
                    </a:moveTo>
                    <a:cubicBezTo>
                      <a:pt x="2672" y="953"/>
                      <a:pt x="2633" y="931"/>
                      <a:pt x="2612" y="895"/>
                    </a:cubicBezTo>
                    <a:cubicBezTo>
                      <a:pt x="2251" y="299"/>
                      <a:pt x="2251" y="299"/>
                      <a:pt x="2251" y="299"/>
                    </a:cubicBezTo>
                    <a:cubicBezTo>
                      <a:pt x="1886" y="894"/>
                      <a:pt x="1886" y="894"/>
                      <a:pt x="1886" y="894"/>
                    </a:cubicBezTo>
                    <a:cubicBezTo>
                      <a:pt x="1865" y="930"/>
                      <a:pt x="1826" y="952"/>
                      <a:pt x="1784" y="952"/>
                    </a:cubicBezTo>
                    <a:cubicBezTo>
                      <a:pt x="1742" y="952"/>
                      <a:pt x="1704" y="930"/>
                      <a:pt x="1682" y="894"/>
                    </a:cubicBezTo>
                    <a:cubicBezTo>
                      <a:pt x="1317" y="299"/>
                      <a:pt x="1317" y="299"/>
                      <a:pt x="1317" y="299"/>
                    </a:cubicBezTo>
                    <a:cubicBezTo>
                      <a:pt x="952" y="894"/>
                      <a:pt x="952" y="894"/>
                      <a:pt x="952" y="894"/>
                    </a:cubicBezTo>
                    <a:cubicBezTo>
                      <a:pt x="918" y="951"/>
                      <a:pt x="844" y="969"/>
                      <a:pt x="787" y="934"/>
                    </a:cubicBezTo>
                    <a:cubicBezTo>
                      <a:pt x="731" y="899"/>
                      <a:pt x="713" y="826"/>
                      <a:pt x="748" y="769"/>
                    </a:cubicBezTo>
                    <a:cubicBezTo>
                      <a:pt x="1215" y="6"/>
                      <a:pt x="1215" y="6"/>
                      <a:pt x="1215" y="6"/>
                    </a:cubicBezTo>
                    <a:cubicBezTo>
                      <a:pt x="1216" y="4"/>
                      <a:pt x="1217" y="2"/>
                      <a:pt x="1219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1254"/>
                      <a:pt x="0" y="1254"/>
                      <a:pt x="0" y="1254"/>
                    </a:cubicBezTo>
                    <a:cubicBezTo>
                      <a:pt x="3272" y="1254"/>
                      <a:pt x="3272" y="1254"/>
                      <a:pt x="3272" y="1254"/>
                    </a:cubicBezTo>
                    <a:cubicBezTo>
                      <a:pt x="3272" y="148"/>
                      <a:pt x="3272" y="148"/>
                      <a:pt x="3272" y="148"/>
                    </a:cubicBezTo>
                    <a:cubicBezTo>
                      <a:pt x="2817" y="895"/>
                      <a:pt x="2817" y="895"/>
                      <a:pt x="2817" y="895"/>
                    </a:cubicBezTo>
                    <a:cubicBezTo>
                      <a:pt x="2795" y="931"/>
                      <a:pt x="2756" y="953"/>
                      <a:pt x="2714" y="953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14" name="Freeform 7"/>
              <p:cNvSpPr>
                <a:spLocks/>
              </p:cNvSpPr>
              <p:nvPr/>
            </p:nvSpPr>
            <p:spPr bwMode="auto">
              <a:xfrm>
                <a:off x="6228" y="1635"/>
                <a:ext cx="1417" cy="1167"/>
              </a:xfrm>
              <a:custGeom>
                <a:avLst/>
                <a:gdLst>
                  <a:gd name="T0" fmla="*/ 365 w 732"/>
                  <a:gd name="T1" fmla="*/ 602 h 602"/>
                  <a:gd name="T2" fmla="*/ 727 w 732"/>
                  <a:gd name="T3" fmla="*/ 7 h 602"/>
                  <a:gd name="T4" fmla="*/ 732 w 732"/>
                  <a:gd name="T5" fmla="*/ 0 h 602"/>
                  <a:gd name="T6" fmla="*/ 0 w 732"/>
                  <a:gd name="T7" fmla="*/ 0 h 602"/>
                  <a:gd name="T8" fmla="*/ 4 w 732"/>
                  <a:gd name="T9" fmla="*/ 6 h 602"/>
                  <a:gd name="T10" fmla="*/ 365 w 732"/>
                  <a:gd name="T11" fmla="*/ 602 h 6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732" h="602">
                    <a:moveTo>
                      <a:pt x="365" y="602"/>
                    </a:moveTo>
                    <a:cubicBezTo>
                      <a:pt x="727" y="7"/>
                      <a:pt x="727" y="7"/>
                      <a:pt x="727" y="7"/>
                    </a:cubicBezTo>
                    <a:cubicBezTo>
                      <a:pt x="728" y="4"/>
                      <a:pt x="730" y="2"/>
                      <a:pt x="732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1" y="2"/>
                      <a:pt x="3" y="4"/>
                      <a:pt x="4" y="6"/>
                    </a:cubicBezTo>
                    <a:lnTo>
                      <a:pt x="365" y="602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</p:grpSp>
        <p:grpSp>
          <p:nvGrpSpPr>
            <p:cNvPr id="39" name="グループ化 38"/>
            <p:cNvGrpSpPr/>
            <p:nvPr/>
          </p:nvGrpSpPr>
          <p:grpSpPr>
            <a:xfrm>
              <a:off x="14854687" y="9398342"/>
              <a:ext cx="2467994" cy="304754"/>
              <a:chOff x="3983038" y="7167563"/>
              <a:chExt cx="6145213" cy="758825"/>
            </a:xfrm>
            <a:solidFill>
              <a:schemeClr val="bg1"/>
            </a:solidFill>
          </p:grpSpPr>
          <p:sp>
            <p:nvSpPr>
              <p:cNvPr id="21" name="Freeform 14"/>
              <p:cNvSpPr>
                <a:spLocks/>
              </p:cNvSpPr>
              <p:nvPr/>
            </p:nvSpPr>
            <p:spPr bwMode="auto">
              <a:xfrm>
                <a:off x="3983038" y="7354888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6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39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4" y="32"/>
                      <a:pt x="30" y="27"/>
                      <a:pt x="36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22" name="Freeform 15"/>
              <p:cNvSpPr>
                <a:spLocks noEditPoints="1"/>
              </p:cNvSpPr>
              <p:nvPr/>
            </p:nvSpPr>
            <p:spPr bwMode="auto">
              <a:xfrm>
                <a:off x="4387851" y="7354888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0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5" y="117"/>
                      <a:pt x="100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23" name="Freeform 16"/>
              <p:cNvSpPr>
                <a:spLocks/>
              </p:cNvSpPr>
              <p:nvPr/>
            </p:nvSpPr>
            <p:spPr bwMode="auto">
              <a:xfrm>
                <a:off x="4794251" y="7366001"/>
                <a:ext cx="350838" cy="376238"/>
              </a:xfrm>
              <a:custGeom>
                <a:avLst/>
                <a:gdLst>
                  <a:gd name="T0" fmla="*/ 69 w 114"/>
                  <a:gd name="T1" fmla="*/ 68 h 122"/>
                  <a:gd name="T2" fmla="*/ 57 w 114"/>
                  <a:gd name="T3" fmla="*/ 102 h 122"/>
                  <a:gd name="T4" fmla="*/ 57 w 114"/>
                  <a:gd name="T5" fmla="*/ 102 h 122"/>
                  <a:gd name="T6" fmla="*/ 45 w 114"/>
                  <a:gd name="T7" fmla="*/ 68 h 122"/>
                  <a:gd name="T8" fmla="*/ 20 w 114"/>
                  <a:gd name="T9" fmla="*/ 0 h 122"/>
                  <a:gd name="T10" fmla="*/ 0 w 114"/>
                  <a:gd name="T11" fmla="*/ 0 h 122"/>
                  <a:gd name="T12" fmla="*/ 47 w 114"/>
                  <a:gd name="T13" fmla="*/ 122 h 122"/>
                  <a:gd name="T14" fmla="*/ 67 w 114"/>
                  <a:gd name="T15" fmla="*/ 122 h 122"/>
                  <a:gd name="T16" fmla="*/ 114 w 114"/>
                  <a:gd name="T17" fmla="*/ 0 h 122"/>
                  <a:gd name="T18" fmla="*/ 94 w 114"/>
                  <a:gd name="T19" fmla="*/ 0 h 122"/>
                  <a:gd name="T20" fmla="*/ 69 w 114"/>
                  <a:gd name="T21" fmla="*/ 68 h 1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114" h="122">
                    <a:moveTo>
                      <a:pt x="69" y="68"/>
                    </a:moveTo>
                    <a:cubicBezTo>
                      <a:pt x="64" y="82"/>
                      <a:pt x="60" y="93"/>
                      <a:pt x="57" y="102"/>
                    </a:cubicBezTo>
                    <a:cubicBezTo>
                      <a:pt x="57" y="102"/>
                      <a:pt x="57" y="102"/>
                      <a:pt x="57" y="102"/>
                    </a:cubicBezTo>
                    <a:cubicBezTo>
                      <a:pt x="54" y="93"/>
                      <a:pt x="50" y="81"/>
                      <a:pt x="45" y="68"/>
                    </a:cubicBezTo>
                    <a:cubicBezTo>
                      <a:pt x="20" y="0"/>
                      <a:pt x="20" y="0"/>
                      <a:pt x="2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47" y="122"/>
                      <a:pt x="47" y="122"/>
                      <a:pt x="47" y="122"/>
                    </a:cubicBezTo>
                    <a:cubicBezTo>
                      <a:pt x="67" y="122"/>
                      <a:pt x="67" y="122"/>
                      <a:pt x="67" y="122"/>
                    </a:cubicBezTo>
                    <a:cubicBezTo>
                      <a:pt x="114" y="0"/>
                      <a:pt x="114" y="0"/>
                      <a:pt x="114" y="0"/>
                    </a:cubicBezTo>
                    <a:cubicBezTo>
                      <a:pt x="94" y="0"/>
                      <a:pt x="94" y="0"/>
                      <a:pt x="94" y="0"/>
                    </a:cubicBezTo>
                    <a:lnTo>
                      <a:pt x="69" y="6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24" name="Freeform 17"/>
              <p:cNvSpPr>
                <a:spLocks noEditPoints="1"/>
              </p:cNvSpPr>
              <p:nvPr/>
            </p:nvSpPr>
            <p:spPr bwMode="auto">
              <a:xfrm>
                <a:off x="5195888" y="7354888"/>
                <a:ext cx="320675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25" name="Rectangle 18"/>
              <p:cNvSpPr>
                <a:spLocks noChangeArrowheads="1"/>
              </p:cNvSpPr>
              <p:nvPr/>
            </p:nvSpPr>
            <p:spPr bwMode="auto">
              <a:xfrm>
                <a:off x="5626101" y="7167563"/>
                <a:ext cx="61913" cy="574675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26" name="Freeform 19"/>
              <p:cNvSpPr>
                <a:spLocks noEditPoints="1"/>
              </p:cNvSpPr>
              <p:nvPr/>
            </p:nvSpPr>
            <p:spPr bwMode="auto">
              <a:xfrm>
                <a:off x="5970588" y="7354888"/>
                <a:ext cx="334963" cy="571500"/>
              </a:xfrm>
              <a:custGeom>
                <a:avLst/>
                <a:gdLst>
                  <a:gd name="T0" fmla="*/ 93 w 109"/>
                  <a:gd name="T1" fmla="*/ 15 h 186"/>
                  <a:gd name="T2" fmla="*/ 76 w 109"/>
                  <a:gd name="T3" fmla="*/ 4 h 186"/>
                  <a:gd name="T4" fmla="*/ 56 w 109"/>
                  <a:gd name="T5" fmla="*/ 0 h 186"/>
                  <a:gd name="T6" fmla="*/ 42 w 109"/>
                  <a:gd name="T7" fmla="*/ 3 h 186"/>
                  <a:gd name="T8" fmla="*/ 31 w 109"/>
                  <a:gd name="T9" fmla="*/ 7 h 186"/>
                  <a:gd name="T10" fmla="*/ 24 w 109"/>
                  <a:gd name="T11" fmla="*/ 13 h 186"/>
                  <a:gd name="T12" fmla="*/ 20 w 109"/>
                  <a:gd name="T13" fmla="*/ 18 h 186"/>
                  <a:gd name="T14" fmla="*/ 20 w 109"/>
                  <a:gd name="T15" fmla="*/ 18 h 186"/>
                  <a:gd name="T16" fmla="*/ 15 w 109"/>
                  <a:gd name="T17" fmla="*/ 4 h 186"/>
                  <a:gd name="T18" fmla="*/ 0 w 109"/>
                  <a:gd name="T19" fmla="*/ 4 h 186"/>
                  <a:gd name="T20" fmla="*/ 0 w 109"/>
                  <a:gd name="T21" fmla="*/ 186 h 186"/>
                  <a:gd name="T22" fmla="*/ 20 w 109"/>
                  <a:gd name="T23" fmla="*/ 186 h 186"/>
                  <a:gd name="T24" fmla="*/ 20 w 109"/>
                  <a:gd name="T25" fmla="*/ 115 h 186"/>
                  <a:gd name="T26" fmla="*/ 20 w 109"/>
                  <a:gd name="T27" fmla="*/ 115 h 186"/>
                  <a:gd name="T28" fmla="*/ 35 w 109"/>
                  <a:gd name="T29" fmla="*/ 126 h 186"/>
                  <a:gd name="T30" fmla="*/ 55 w 109"/>
                  <a:gd name="T31" fmla="*/ 129 h 186"/>
                  <a:gd name="T32" fmla="*/ 66 w 109"/>
                  <a:gd name="T33" fmla="*/ 128 h 186"/>
                  <a:gd name="T34" fmla="*/ 78 w 109"/>
                  <a:gd name="T35" fmla="*/ 124 h 186"/>
                  <a:gd name="T36" fmla="*/ 90 w 109"/>
                  <a:gd name="T37" fmla="*/ 116 h 186"/>
                  <a:gd name="T38" fmla="*/ 100 w 109"/>
                  <a:gd name="T39" fmla="*/ 103 h 186"/>
                  <a:gd name="T40" fmla="*/ 106 w 109"/>
                  <a:gd name="T41" fmla="*/ 86 h 186"/>
                  <a:gd name="T42" fmla="*/ 109 w 109"/>
                  <a:gd name="T43" fmla="*/ 64 h 186"/>
                  <a:gd name="T44" fmla="*/ 104 w 109"/>
                  <a:gd name="T45" fmla="*/ 35 h 186"/>
                  <a:gd name="T46" fmla="*/ 93 w 109"/>
                  <a:gd name="T47" fmla="*/ 15 h 186"/>
                  <a:gd name="T48" fmla="*/ 84 w 109"/>
                  <a:gd name="T49" fmla="*/ 88 h 186"/>
                  <a:gd name="T50" fmla="*/ 75 w 109"/>
                  <a:gd name="T51" fmla="*/ 103 h 186"/>
                  <a:gd name="T52" fmla="*/ 64 w 109"/>
                  <a:gd name="T53" fmla="*/ 110 h 186"/>
                  <a:gd name="T54" fmla="*/ 52 w 109"/>
                  <a:gd name="T55" fmla="*/ 112 h 186"/>
                  <a:gd name="T56" fmla="*/ 34 w 109"/>
                  <a:gd name="T57" fmla="*/ 109 h 186"/>
                  <a:gd name="T58" fmla="*/ 20 w 109"/>
                  <a:gd name="T59" fmla="*/ 99 h 186"/>
                  <a:gd name="T60" fmla="*/ 20 w 109"/>
                  <a:gd name="T61" fmla="*/ 34 h 186"/>
                  <a:gd name="T62" fmla="*/ 25 w 109"/>
                  <a:gd name="T63" fmla="*/ 29 h 186"/>
                  <a:gd name="T64" fmla="*/ 32 w 109"/>
                  <a:gd name="T65" fmla="*/ 24 h 186"/>
                  <a:gd name="T66" fmla="*/ 41 w 109"/>
                  <a:gd name="T67" fmla="*/ 19 h 186"/>
                  <a:gd name="T68" fmla="*/ 52 w 109"/>
                  <a:gd name="T69" fmla="*/ 18 h 186"/>
                  <a:gd name="T70" fmla="*/ 68 w 109"/>
                  <a:gd name="T71" fmla="*/ 21 h 186"/>
                  <a:gd name="T72" fmla="*/ 79 w 109"/>
                  <a:gd name="T73" fmla="*/ 30 h 186"/>
                  <a:gd name="T74" fmla="*/ 86 w 109"/>
                  <a:gd name="T75" fmla="*/ 45 h 186"/>
                  <a:gd name="T76" fmla="*/ 88 w 109"/>
                  <a:gd name="T77" fmla="*/ 64 h 186"/>
                  <a:gd name="T78" fmla="*/ 84 w 109"/>
                  <a:gd name="T79" fmla="*/ 88 h 1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09" h="186">
                    <a:moveTo>
                      <a:pt x="93" y="15"/>
                    </a:moveTo>
                    <a:cubicBezTo>
                      <a:pt x="88" y="10"/>
                      <a:pt x="82" y="6"/>
                      <a:pt x="76" y="4"/>
                    </a:cubicBezTo>
                    <a:cubicBezTo>
                      <a:pt x="69" y="2"/>
                      <a:pt x="63" y="0"/>
                      <a:pt x="56" y="0"/>
                    </a:cubicBezTo>
                    <a:cubicBezTo>
                      <a:pt x="51" y="0"/>
                      <a:pt x="46" y="1"/>
                      <a:pt x="42" y="3"/>
                    </a:cubicBezTo>
                    <a:cubicBezTo>
                      <a:pt x="38" y="4"/>
                      <a:pt x="34" y="6"/>
                      <a:pt x="31" y="7"/>
                    </a:cubicBezTo>
                    <a:cubicBezTo>
                      <a:pt x="28" y="9"/>
                      <a:pt x="26" y="11"/>
                      <a:pt x="24" y="13"/>
                    </a:cubicBezTo>
                    <a:cubicBezTo>
                      <a:pt x="22" y="14"/>
                      <a:pt x="21" y="16"/>
                      <a:pt x="20" y="18"/>
                    </a:cubicBezTo>
                    <a:cubicBezTo>
                      <a:pt x="20" y="18"/>
                      <a:pt x="20" y="18"/>
                      <a:pt x="20" y="18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86"/>
                      <a:pt x="0" y="186"/>
                      <a:pt x="0" y="186"/>
                    </a:cubicBezTo>
                    <a:cubicBezTo>
                      <a:pt x="20" y="186"/>
                      <a:pt x="20" y="186"/>
                      <a:pt x="20" y="186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0" y="115"/>
                      <a:pt x="20" y="115"/>
                      <a:pt x="20" y="115"/>
                    </a:cubicBezTo>
                    <a:cubicBezTo>
                      <a:pt x="25" y="120"/>
                      <a:pt x="30" y="123"/>
                      <a:pt x="35" y="126"/>
                    </a:cubicBezTo>
                    <a:cubicBezTo>
                      <a:pt x="41" y="128"/>
                      <a:pt x="47" y="129"/>
                      <a:pt x="55" y="129"/>
                    </a:cubicBezTo>
                    <a:cubicBezTo>
                      <a:pt x="58" y="129"/>
                      <a:pt x="62" y="129"/>
                      <a:pt x="66" y="128"/>
                    </a:cubicBezTo>
                    <a:cubicBezTo>
                      <a:pt x="70" y="127"/>
                      <a:pt x="74" y="126"/>
                      <a:pt x="78" y="124"/>
                    </a:cubicBezTo>
                    <a:cubicBezTo>
                      <a:pt x="82" y="122"/>
                      <a:pt x="86" y="119"/>
                      <a:pt x="90" y="116"/>
                    </a:cubicBezTo>
                    <a:cubicBezTo>
                      <a:pt x="94" y="112"/>
                      <a:pt x="97" y="108"/>
                      <a:pt x="100" y="103"/>
                    </a:cubicBezTo>
                    <a:cubicBezTo>
                      <a:pt x="102" y="99"/>
                      <a:pt x="105" y="93"/>
                      <a:pt x="106" y="86"/>
                    </a:cubicBezTo>
                    <a:cubicBezTo>
                      <a:pt x="108" y="80"/>
                      <a:pt x="109" y="72"/>
                      <a:pt x="109" y="64"/>
                    </a:cubicBezTo>
                    <a:cubicBezTo>
                      <a:pt x="109" y="52"/>
                      <a:pt x="107" y="43"/>
                      <a:pt x="104" y="35"/>
                    </a:cubicBezTo>
                    <a:cubicBezTo>
                      <a:pt x="101" y="27"/>
                      <a:pt x="98" y="20"/>
                      <a:pt x="93" y="15"/>
                    </a:cubicBezTo>
                    <a:close/>
                    <a:moveTo>
                      <a:pt x="84" y="88"/>
                    </a:moveTo>
                    <a:cubicBezTo>
                      <a:pt x="82" y="94"/>
                      <a:pt x="79" y="99"/>
                      <a:pt x="75" y="103"/>
                    </a:cubicBezTo>
                    <a:cubicBezTo>
                      <a:pt x="72" y="106"/>
                      <a:pt x="68" y="109"/>
                      <a:pt x="64" y="110"/>
                    </a:cubicBezTo>
                    <a:cubicBezTo>
                      <a:pt x="60" y="112"/>
                      <a:pt x="55" y="112"/>
                      <a:pt x="52" y="112"/>
                    </a:cubicBezTo>
                    <a:cubicBezTo>
                      <a:pt x="45" y="112"/>
                      <a:pt x="40" y="111"/>
                      <a:pt x="34" y="109"/>
                    </a:cubicBezTo>
                    <a:cubicBezTo>
                      <a:pt x="29" y="106"/>
                      <a:pt x="24" y="103"/>
                      <a:pt x="20" y="99"/>
                    </a:cubicBezTo>
                    <a:cubicBezTo>
                      <a:pt x="20" y="34"/>
                      <a:pt x="20" y="34"/>
                      <a:pt x="20" y="34"/>
                    </a:cubicBezTo>
                    <a:cubicBezTo>
                      <a:pt x="21" y="33"/>
                      <a:pt x="23" y="31"/>
                      <a:pt x="25" y="29"/>
                    </a:cubicBezTo>
                    <a:cubicBezTo>
                      <a:pt x="27" y="27"/>
                      <a:pt x="29" y="25"/>
                      <a:pt x="32" y="24"/>
                    </a:cubicBezTo>
                    <a:cubicBezTo>
                      <a:pt x="34" y="22"/>
                      <a:pt x="38" y="20"/>
                      <a:pt x="41" y="19"/>
                    </a:cubicBezTo>
                    <a:cubicBezTo>
                      <a:pt x="44" y="18"/>
                      <a:pt x="48" y="18"/>
                      <a:pt x="52" y="18"/>
                    </a:cubicBezTo>
                    <a:cubicBezTo>
                      <a:pt x="58" y="18"/>
                      <a:pt x="63" y="19"/>
                      <a:pt x="68" y="21"/>
                    </a:cubicBezTo>
                    <a:cubicBezTo>
                      <a:pt x="72" y="23"/>
                      <a:pt x="76" y="26"/>
                      <a:pt x="79" y="30"/>
                    </a:cubicBezTo>
                    <a:cubicBezTo>
                      <a:pt x="82" y="34"/>
                      <a:pt x="84" y="39"/>
                      <a:pt x="86" y="45"/>
                    </a:cubicBezTo>
                    <a:cubicBezTo>
                      <a:pt x="87" y="50"/>
                      <a:pt x="88" y="57"/>
                      <a:pt x="88" y="64"/>
                    </a:cubicBezTo>
                    <a:cubicBezTo>
                      <a:pt x="88" y="74"/>
                      <a:pt x="87" y="82"/>
                      <a:pt x="84" y="8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27" name="Freeform 20"/>
              <p:cNvSpPr>
                <a:spLocks/>
              </p:cNvSpPr>
              <p:nvPr/>
            </p:nvSpPr>
            <p:spPr bwMode="auto">
              <a:xfrm>
                <a:off x="6400801" y="7354888"/>
                <a:ext cx="206375" cy="387350"/>
              </a:xfrm>
              <a:custGeom>
                <a:avLst/>
                <a:gdLst>
                  <a:gd name="T0" fmla="*/ 62 w 67"/>
                  <a:gd name="T1" fmla="*/ 0 h 126"/>
                  <a:gd name="T2" fmla="*/ 49 w 67"/>
                  <a:gd name="T3" fmla="*/ 2 h 126"/>
                  <a:gd name="T4" fmla="*/ 37 w 67"/>
                  <a:gd name="T5" fmla="*/ 7 h 126"/>
                  <a:gd name="T6" fmla="*/ 27 w 67"/>
                  <a:gd name="T7" fmla="*/ 14 h 126"/>
                  <a:gd name="T8" fmla="*/ 20 w 67"/>
                  <a:gd name="T9" fmla="*/ 23 h 126"/>
                  <a:gd name="T10" fmla="*/ 20 w 67"/>
                  <a:gd name="T11" fmla="*/ 23 h 126"/>
                  <a:gd name="T12" fmla="*/ 16 w 67"/>
                  <a:gd name="T13" fmla="*/ 4 h 126"/>
                  <a:gd name="T14" fmla="*/ 0 w 67"/>
                  <a:gd name="T15" fmla="*/ 4 h 126"/>
                  <a:gd name="T16" fmla="*/ 0 w 67"/>
                  <a:gd name="T17" fmla="*/ 126 h 126"/>
                  <a:gd name="T18" fmla="*/ 20 w 67"/>
                  <a:gd name="T19" fmla="*/ 126 h 126"/>
                  <a:gd name="T20" fmla="*/ 20 w 67"/>
                  <a:gd name="T21" fmla="*/ 41 h 126"/>
                  <a:gd name="T22" fmla="*/ 28 w 67"/>
                  <a:gd name="T23" fmla="*/ 32 h 126"/>
                  <a:gd name="T24" fmla="*/ 39 w 67"/>
                  <a:gd name="T25" fmla="*/ 25 h 126"/>
                  <a:gd name="T26" fmla="*/ 52 w 67"/>
                  <a:gd name="T27" fmla="*/ 21 h 126"/>
                  <a:gd name="T28" fmla="*/ 66 w 67"/>
                  <a:gd name="T29" fmla="*/ 20 h 126"/>
                  <a:gd name="T30" fmla="*/ 67 w 67"/>
                  <a:gd name="T31" fmla="*/ 20 h 126"/>
                  <a:gd name="T32" fmla="*/ 67 w 67"/>
                  <a:gd name="T33" fmla="*/ 1 h 126"/>
                  <a:gd name="T34" fmla="*/ 65 w 67"/>
                  <a:gd name="T35" fmla="*/ 1 h 126"/>
                  <a:gd name="T36" fmla="*/ 62 w 67"/>
                  <a:gd name="T37" fmla="*/ 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7" h="126">
                    <a:moveTo>
                      <a:pt x="62" y="0"/>
                    </a:moveTo>
                    <a:cubicBezTo>
                      <a:pt x="58" y="0"/>
                      <a:pt x="53" y="1"/>
                      <a:pt x="49" y="2"/>
                    </a:cubicBezTo>
                    <a:cubicBezTo>
                      <a:pt x="45" y="3"/>
                      <a:pt x="41" y="5"/>
                      <a:pt x="37" y="7"/>
                    </a:cubicBezTo>
                    <a:cubicBezTo>
                      <a:pt x="33" y="9"/>
                      <a:pt x="30" y="12"/>
                      <a:pt x="27" y="14"/>
                    </a:cubicBezTo>
                    <a:cubicBezTo>
                      <a:pt x="24" y="17"/>
                      <a:pt x="22" y="20"/>
                      <a:pt x="20" y="23"/>
                    </a:cubicBezTo>
                    <a:cubicBezTo>
                      <a:pt x="20" y="23"/>
                      <a:pt x="20" y="23"/>
                      <a:pt x="20" y="23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41"/>
                      <a:pt x="20" y="41"/>
                      <a:pt x="20" y="41"/>
                    </a:cubicBezTo>
                    <a:cubicBezTo>
                      <a:pt x="22" y="37"/>
                      <a:pt x="25" y="34"/>
                      <a:pt x="28" y="32"/>
                    </a:cubicBezTo>
                    <a:cubicBezTo>
                      <a:pt x="32" y="29"/>
                      <a:pt x="35" y="27"/>
                      <a:pt x="39" y="25"/>
                    </a:cubicBezTo>
                    <a:cubicBezTo>
                      <a:pt x="43" y="23"/>
                      <a:pt x="47" y="22"/>
                      <a:pt x="52" y="21"/>
                    </a:cubicBezTo>
                    <a:cubicBezTo>
                      <a:pt x="57" y="20"/>
                      <a:pt x="61" y="20"/>
                      <a:pt x="66" y="20"/>
                    </a:cubicBezTo>
                    <a:cubicBezTo>
                      <a:pt x="67" y="20"/>
                      <a:pt x="67" y="20"/>
                      <a:pt x="67" y="20"/>
                    </a:cubicBezTo>
                    <a:cubicBezTo>
                      <a:pt x="67" y="1"/>
                      <a:pt x="67" y="1"/>
                      <a:pt x="67" y="1"/>
                    </a:cubicBezTo>
                    <a:cubicBezTo>
                      <a:pt x="67" y="1"/>
                      <a:pt x="66" y="1"/>
                      <a:pt x="65" y="1"/>
                    </a:cubicBezTo>
                    <a:cubicBezTo>
                      <a:pt x="64" y="0"/>
                      <a:pt x="63" y="0"/>
                      <a:pt x="62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28" name="Freeform 21"/>
              <p:cNvSpPr>
                <a:spLocks noEditPoints="1"/>
              </p:cNvSpPr>
              <p:nvPr/>
            </p:nvSpPr>
            <p:spPr bwMode="auto">
              <a:xfrm>
                <a:off x="6653213" y="7354888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4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2 w 104"/>
                  <a:gd name="T21" fmla="*/ 129 h 129"/>
                  <a:gd name="T22" fmla="*/ 83 w 104"/>
                  <a:gd name="T23" fmla="*/ 128 h 129"/>
                  <a:gd name="T24" fmla="*/ 99 w 104"/>
                  <a:gd name="T25" fmla="*/ 123 h 129"/>
                  <a:gd name="T26" fmla="*/ 99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4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5" y="128"/>
                      <a:pt x="54" y="129"/>
                      <a:pt x="62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99" y="123"/>
                    </a:cubicBezTo>
                    <a:cubicBezTo>
                      <a:pt x="99" y="106"/>
                      <a:pt x="99" y="106"/>
                      <a:pt x="99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29" name="Freeform 22"/>
              <p:cNvSpPr>
                <a:spLocks/>
              </p:cNvSpPr>
              <p:nvPr/>
            </p:nvSpPr>
            <p:spPr bwMode="auto">
              <a:xfrm>
                <a:off x="7056438" y="7354888"/>
                <a:ext cx="257175" cy="396875"/>
              </a:xfrm>
              <a:custGeom>
                <a:avLst/>
                <a:gdLst>
                  <a:gd name="T0" fmla="*/ 72 w 84"/>
                  <a:gd name="T1" fmla="*/ 64 h 129"/>
                  <a:gd name="T2" fmla="*/ 61 w 84"/>
                  <a:gd name="T3" fmla="*/ 59 h 129"/>
                  <a:gd name="T4" fmla="*/ 47 w 84"/>
                  <a:gd name="T5" fmla="*/ 55 h 129"/>
                  <a:gd name="T6" fmla="*/ 38 w 84"/>
                  <a:gd name="T7" fmla="*/ 53 h 129"/>
                  <a:gd name="T8" fmla="*/ 29 w 84"/>
                  <a:gd name="T9" fmla="*/ 50 h 129"/>
                  <a:gd name="T10" fmla="*/ 24 w 84"/>
                  <a:gd name="T11" fmla="*/ 45 h 129"/>
                  <a:gd name="T12" fmla="*/ 22 w 84"/>
                  <a:gd name="T13" fmla="*/ 36 h 129"/>
                  <a:gd name="T14" fmla="*/ 23 w 84"/>
                  <a:gd name="T15" fmla="*/ 29 h 129"/>
                  <a:gd name="T16" fmla="*/ 28 w 84"/>
                  <a:gd name="T17" fmla="*/ 23 h 129"/>
                  <a:gd name="T18" fmla="*/ 36 w 84"/>
                  <a:gd name="T19" fmla="*/ 19 h 129"/>
                  <a:gd name="T20" fmla="*/ 47 w 84"/>
                  <a:gd name="T21" fmla="*/ 17 h 129"/>
                  <a:gd name="T22" fmla="*/ 63 w 84"/>
                  <a:gd name="T23" fmla="*/ 19 h 129"/>
                  <a:gd name="T24" fmla="*/ 79 w 84"/>
                  <a:gd name="T25" fmla="*/ 24 h 129"/>
                  <a:gd name="T26" fmla="*/ 79 w 84"/>
                  <a:gd name="T27" fmla="*/ 7 h 129"/>
                  <a:gd name="T28" fmla="*/ 63 w 84"/>
                  <a:gd name="T29" fmla="*/ 2 h 129"/>
                  <a:gd name="T30" fmla="*/ 44 w 84"/>
                  <a:gd name="T31" fmla="*/ 0 h 129"/>
                  <a:gd name="T32" fmla="*/ 27 w 84"/>
                  <a:gd name="T33" fmla="*/ 3 h 129"/>
                  <a:gd name="T34" fmla="*/ 13 w 84"/>
                  <a:gd name="T35" fmla="*/ 10 h 129"/>
                  <a:gd name="T36" fmla="*/ 4 w 84"/>
                  <a:gd name="T37" fmla="*/ 21 h 129"/>
                  <a:gd name="T38" fmla="*/ 1 w 84"/>
                  <a:gd name="T39" fmla="*/ 38 h 129"/>
                  <a:gd name="T40" fmla="*/ 4 w 84"/>
                  <a:gd name="T41" fmla="*/ 54 h 129"/>
                  <a:gd name="T42" fmla="*/ 13 w 84"/>
                  <a:gd name="T43" fmla="*/ 63 h 129"/>
                  <a:gd name="T44" fmla="*/ 25 w 84"/>
                  <a:gd name="T45" fmla="*/ 69 h 129"/>
                  <a:gd name="T46" fmla="*/ 38 w 84"/>
                  <a:gd name="T47" fmla="*/ 72 h 129"/>
                  <a:gd name="T48" fmla="*/ 47 w 84"/>
                  <a:gd name="T49" fmla="*/ 75 h 129"/>
                  <a:gd name="T50" fmla="*/ 55 w 84"/>
                  <a:gd name="T51" fmla="*/ 78 h 129"/>
                  <a:gd name="T52" fmla="*/ 61 w 84"/>
                  <a:gd name="T53" fmla="*/ 84 h 129"/>
                  <a:gd name="T54" fmla="*/ 63 w 84"/>
                  <a:gd name="T55" fmla="*/ 92 h 129"/>
                  <a:gd name="T56" fmla="*/ 60 w 84"/>
                  <a:gd name="T57" fmla="*/ 101 h 129"/>
                  <a:gd name="T58" fmla="*/ 54 w 84"/>
                  <a:gd name="T59" fmla="*/ 107 h 129"/>
                  <a:gd name="T60" fmla="*/ 44 w 84"/>
                  <a:gd name="T61" fmla="*/ 111 h 129"/>
                  <a:gd name="T62" fmla="*/ 31 w 84"/>
                  <a:gd name="T63" fmla="*/ 112 h 129"/>
                  <a:gd name="T64" fmla="*/ 15 w 84"/>
                  <a:gd name="T65" fmla="*/ 111 h 129"/>
                  <a:gd name="T66" fmla="*/ 0 w 84"/>
                  <a:gd name="T67" fmla="*/ 106 h 129"/>
                  <a:gd name="T68" fmla="*/ 0 w 84"/>
                  <a:gd name="T69" fmla="*/ 123 h 129"/>
                  <a:gd name="T70" fmla="*/ 5 w 84"/>
                  <a:gd name="T71" fmla="*/ 125 h 129"/>
                  <a:gd name="T72" fmla="*/ 12 w 84"/>
                  <a:gd name="T73" fmla="*/ 127 h 129"/>
                  <a:gd name="T74" fmla="*/ 22 w 84"/>
                  <a:gd name="T75" fmla="*/ 129 h 129"/>
                  <a:gd name="T76" fmla="*/ 34 w 84"/>
                  <a:gd name="T77" fmla="*/ 129 h 129"/>
                  <a:gd name="T78" fmla="*/ 54 w 84"/>
                  <a:gd name="T79" fmla="*/ 127 h 129"/>
                  <a:gd name="T80" fmla="*/ 70 w 84"/>
                  <a:gd name="T81" fmla="*/ 120 h 129"/>
                  <a:gd name="T82" fmla="*/ 80 w 84"/>
                  <a:gd name="T83" fmla="*/ 108 h 129"/>
                  <a:gd name="T84" fmla="*/ 84 w 84"/>
                  <a:gd name="T85" fmla="*/ 91 h 129"/>
                  <a:gd name="T86" fmla="*/ 80 w 84"/>
                  <a:gd name="T87" fmla="*/ 75 h 129"/>
                  <a:gd name="T88" fmla="*/ 72 w 84"/>
                  <a:gd name="T89" fmla="*/ 64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84" h="129">
                    <a:moveTo>
                      <a:pt x="72" y="64"/>
                    </a:moveTo>
                    <a:cubicBezTo>
                      <a:pt x="68" y="62"/>
                      <a:pt x="65" y="60"/>
                      <a:pt x="61" y="59"/>
                    </a:cubicBezTo>
                    <a:cubicBezTo>
                      <a:pt x="56" y="58"/>
                      <a:pt x="52" y="56"/>
                      <a:pt x="47" y="55"/>
                    </a:cubicBezTo>
                    <a:cubicBezTo>
                      <a:pt x="44" y="55"/>
                      <a:pt x="41" y="54"/>
                      <a:pt x="38" y="53"/>
                    </a:cubicBezTo>
                    <a:cubicBezTo>
                      <a:pt x="35" y="52"/>
                      <a:pt x="32" y="51"/>
                      <a:pt x="29" y="50"/>
                    </a:cubicBezTo>
                    <a:cubicBezTo>
                      <a:pt x="27" y="48"/>
                      <a:pt x="25" y="47"/>
                      <a:pt x="24" y="45"/>
                    </a:cubicBezTo>
                    <a:cubicBezTo>
                      <a:pt x="22" y="42"/>
                      <a:pt x="22" y="40"/>
                      <a:pt x="22" y="36"/>
                    </a:cubicBezTo>
                    <a:cubicBezTo>
                      <a:pt x="22" y="34"/>
                      <a:pt x="22" y="31"/>
                      <a:pt x="23" y="29"/>
                    </a:cubicBezTo>
                    <a:cubicBezTo>
                      <a:pt x="24" y="26"/>
                      <a:pt x="25" y="25"/>
                      <a:pt x="28" y="23"/>
                    </a:cubicBezTo>
                    <a:cubicBezTo>
                      <a:pt x="30" y="21"/>
                      <a:pt x="32" y="20"/>
                      <a:pt x="36" y="19"/>
                    </a:cubicBezTo>
                    <a:cubicBezTo>
                      <a:pt x="39" y="18"/>
                      <a:pt x="43" y="17"/>
                      <a:pt x="47" y="17"/>
                    </a:cubicBezTo>
                    <a:cubicBezTo>
                      <a:pt x="53" y="18"/>
                      <a:pt x="58" y="18"/>
                      <a:pt x="63" y="19"/>
                    </a:cubicBezTo>
                    <a:cubicBezTo>
                      <a:pt x="68" y="21"/>
                      <a:pt x="73" y="22"/>
                      <a:pt x="79" y="24"/>
                    </a:cubicBezTo>
                    <a:cubicBezTo>
                      <a:pt x="79" y="7"/>
                      <a:pt x="79" y="7"/>
                      <a:pt x="79" y="7"/>
                    </a:cubicBezTo>
                    <a:cubicBezTo>
                      <a:pt x="74" y="5"/>
                      <a:pt x="69" y="4"/>
                      <a:pt x="63" y="2"/>
                    </a:cubicBezTo>
                    <a:cubicBezTo>
                      <a:pt x="57" y="1"/>
                      <a:pt x="51" y="0"/>
                      <a:pt x="44" y="0"/>
                    </a:cubicBezTo>
                    <a:cubicBezTo>
                      <a:pt x="38" y="0"/>
                      <a:pt x="32" y="1"/>
                      <a:pt x="27" y="3"/>
                    </a:cubicBezTo>
                    <a:cubicBezTo>
                      <a:pt x="22" y="4"/>
                      <a:pt x="17" y="7"/>
                      <a:pt x="13" y="10"/>
                    </a:cubicBezTo>
                    <a:cubicBezTo>
                      <a:pt x="9" y="13"/>
                      <a:pt x="6" y="17"/>
                      <a:pt x="4" y="21"/>
                    </a:cubicBezTo>
                    <a:cubicBezTo>
                      <a:pt x="2" y="26"/>
                      <a:pt x="1" y="32"/>
                      <a:pt x="1" y="38"/>
                    </a:cubicBezTo>
                    <a:cubicBezTo>
                      <a:pt x="1" y="45"/>
                      <a:pt x="2" y="50"/>
                      <a:pt x="4" y="54"/>
                    </a:cubicBezTo>
                    <a:cubicBezTo>
                      <a:pt x="6" y="58"/>
                      <a:pt x="9" y="61"/>
                      <a:pt x="13" y="63"/>
                    </a:cubicBezTo>
                    <a:cubicBezTo>
                      <a:pt x="16" y="65"/>
                      <a:pt x="20" y="67"/>
                      <a:pt x="25" y="69"/>
                    </a:cubicBezTo>
                    <a:cubicBezTo>
                      <a:pt x="29" y="70"/>
                      <a:pt x="33" y="71"/>
                      <a:pt x="38" y="72"/>
                    </a:cubicBezTo>
                    <a:cubicBezTo>
                      <a:pt x="41" y="73"/>
                      <a:pt x="44" y="74"/>
                      <a:pt x="47" y="75"/>
                    </a:cubicBezTo>
                    <a:cubicBezTo>
                      <a:pt x="50" y="75"/>
                      <a:pt x="53" y="77"/>
                      <a:pt x="55" y="78"/>
                    </a:cubicBezTo>
                    <a:cubicBezTo>
                      <a:pt x="57" y="80"/>
                      <a:pt x="59" y="81"/>
                      <a:pt x="61" y="84"/>
                    </a:cubicBezTo>
                    <a:cubicBezTo>
                      <a:pt x="62" y="86"/>
                      <a:pt x="63" y="89"/>
                      <a:pt x="63" y="92"/>
                    </a:cubicBezTo>
                    <a:cubicBezTo>
                      <a:pt x="63" y="96"/>
                      <a:pt x="62" y="98"/>
                      <a:pt x="60" y="101"/>
                    </a:cubicBezTo>
                    <a:cubicBezTo>
                      <a:pt x="59" y="104"/>
                      <a:pt x="57" y="106"/>
                      <a:pt x="54" y="107"/>
                    </a:cubicBezTo>
                    <a:cubicBezTo>
                      <a:pt x="51" y="109"/>
                      <a:pt x="48" y="110"/>
                      <a:pt x="44" y="111"/>
                    </a:cubicBezTo>
                    <a:cubicBezTo>
                      <a:pt x="40" y="112"/>
                      <a:pt x="36" y="112"/>
                      <a:pt x="31" y="112"/>
                    </a:cubicBezTo>
                    <a:cubicBezTo>
                      <a:pt x="25" y="112"/>
                      <a:pt x="20" y="112"/>
                      <a:pt x="15" y="111"/>
                    </a:cubicBezTo>
                    <a:cubicBezTo>
                      <a:pt x="10" y="110"/>
                      <a:pt x="5" y="108"/>
                      <a:pt x="0" y="106"/>
                    </a:cubicBezTo>
                    <a:cubicBezTo>
                      <a:pt x="0" y="123"/>
                      <a:pt x="0" y="123"/>
                      <a:pt x="0" y="123"/>
                    </a:cubicBezTo>
                    <a:cubicBezTo>
                      <a:pt x="1" y="123"/>
                      <a:pt x="3" y="124"/>
                      <a:pt x="5" y="125"/>
                    </a:cubicBezTo>
                    <a:cubicBezTo>
                      <a:pt x="7" y="126"/>
                      <a:pt x="9" y="126"/>
                      <a:pt x="12" y="127"/>
                    </a:cubicBezTo>
                    <a:cubicBezTo>
                      <a:pt x="15" y="128"/>
                      <a:pt x="18" y="128"/>
                      <a:pt x="22" y="129"/>
                    </a:cubicBezTo>
                    <a:cubicBezTo>
                      <a:pt x="25" y="129"/>
                      <a:pt x="29" y="129"/>
                      <a:pt x="34" y="129"/>
                    </a:cubicBezTo>
                    <a:cubicBezTo>
                      <a:pt x="41" y="129"/>
                      <a:pt x="48" y="129"/>
                      <a:pt x="54" y="127"/>
                    </a:cubicBezTo>
                    <a:cubicBezTo>
                      <a:pt x="60" y="125"/>
                      <a:pt x="65" y="123"/>
                      <a:pt x="70" y="120"/>
                    </a:cubicBezTo>
                    <a:cubicBezTo>
                      <a:pt x="74" y="116"/>
                      <a:pt x="78" y="112"/>
                      <a:pt x="80" y="108"/>
                    </a:cubicBezTo>
                    <a:cubicBezTo>
                      <a:pt x="82" y="103"/>
                      <a:pt x="84" y="97"/>
                      <a:pt x="84" y="91"/>
                    </a:cubicBezTo>
                    <a:cubicBezTo>
                      <a:pt x="84" y="84"/>
                      <a:pt x="82" y="79"/>
                      <a:pt x="80" y="75"/>
                    </a:cubicBezTo>
                    <a:cubicBezTo>
                      <a:pt x="78" y="70"/>
                      <a:pt x="75" y="67"/>
                      <a:pt x="72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30" name="Freeform 23"/>
              <p:cNvSpPr>
                <a:spLocks noEditPoints="1"/>
              </p:cNvSpPr>
              <p:nvPr/>
            </p:nvSpPr>
            <p:spPr bwMode="auto">
              <a:xfrm>
                <a:off x="7385051" y="7354888"/>
                <a:ext cx="319088" cy="396875"/>
              </a:xfrm>
              <a:custGeom>
                <a:avLst/>
                <a:gdLst>
                  <a:gd name="T0" fmla="*/ 90 w 104"/>
                  <a:gd name="T1" fmla="*/ 15 h 129"/>
                  <a:gd name="T2" fmla="*/ 75 w 104"/>
                  <a:gd name="T3" fmla="*/ 4 h 129"/>
                  <a:gd name="T4" fmla="*/ 55 w 104"/>
                  <a:gd name="T5" fmla="*/ 0 h 129"/>
                  <a:gd name="T6" fmla="*/ 34 w 104"/>
                  <a:gd name="T7" fmla="*/ 5 h 129"/>
                  <a:gd name="T8" fmla="*/ 17 w 104"/>
                  <a:gd name="T9" fmla="*/ 17 h 129"/>
                  <a:gd name="T10" fmla="*/ 4 w 104"/>
                  <a:gd name="T11" fmla="*/ 38 h 129"/>
                  <a:gd name="T12" fmla="*/ 0 w 104"/>
                  <a:gd name="T13" fmla="*/ 67 h 129"/>
                  <a:gd name="T14" fmla="*/ 5 w 104"/>
                  <a:gd name="T15" fmla="*/ 96 h 129"/>
                  <a:gd name="T16" fmla="*/ 18 w 104"/>
                  <a:gd name="T17" fmla="*/ 115 h 129"/>
                  <a:gd name="T18" fmla="*/ 38 w 104"/>
                  <a:gd name="T19" fmla="*/ 126 h 129"/>
                  <a:gd name="T20" fmla="*/ 63 w 104"/>
                  <a:gd name="T21" fmla="*/ 129 h 129"/>
                  <a:gd name="T22" fmla="*/ 83 w 104"/>
                  <a:gd name="T23" fmla="*/ 128 h 129"/>
                  <a:gd name="T24" fmla="*/ 100 w 104"/>
                  <a:gd name="T25" fmla="*/ 123 h 129"/>
                  <a:gd name="T26" fmla="*/ 100 w 104"/>
                  <a:gd name="T27" fmla="*/ 106 h 129"/>
                  <a:gd name="T28" fmla="*/ 83 w 104"/>
                  <a:gd name="T29" fmla="*/ 110 h 129"/>
                  <a:gd name="T30" fmla="*/ 65 w 104"/>
                  <a:gd name="T31" fmla="*/ 112 h 129"/>
                  <a:gd name="T32" fmla="*/ 47 w 104"/>
                  <a:gd name="T33" fmla="*/ 110 h 129"/>
                  <a:gd name="T34" fmla="*/ 33 w 104"/>
                  <a:gd name="T35" fmla="*/ 102 h 129"/>
                  <a:gd name="T36" fmla="*/ 23 w 104"/>
                  <a:gd name="T37" fmla="*/ 89 h 129"/>
                  <a:gd name="T38" fmla="*/ 20 w 104"/>
                  <a:gd name="T39" fmla="*/ 69 h 129"/>
                  <a:gd name="T40" fmla="*/ 104 w 104"/>
                  <a:gd name="T41" fmla="*/ 69 h 129"/>
                  <a:gd name="T42" fmla="*/ 104 w 104"/>
                  <a:gd name="T43" fmla="*/ 64 h 129"/>
                  <a:gd name="T44" fmla="*/ 104 w 104"/>
                  <a:gd name="T45" fmla="*/ 62 h 129"/>
                  <a:gd name="T46" fmla="*/ 101 w 104"/>
                  <a:gd name="T47" fmla="*/ 34 h 129"/>
                  <a:gd name="T48" fmla="*/ 90 w 104"/>
                  <a:gd name="T49" fmla="*/ 15 h 129"/>
                  <a:gd name="T50" fmla="*/ 21 w 104"/>
                  <a:gd name="T51" fmla="*/ 52 h 129"/>
                  <a:gd name="T52" fmla="*/ 24 w 104"/>
                  <a:gd name="T53" fmla="*/ 39 h 129"/>
                  <a:gd name="T54" fmla="*/ 31 w 104"/>
                  <a:gd name="T55" fmla="*/ 28 h 129"/>
                  <a:gd name="T56" fmla="*/ 42 w 104"/>
                  <a:gd name="T57" fmla="*/ 20 h 129"/>
                  <a:gd name="T58" fmla="*/ 54 w 104"/>
                  <a:gd name="T59" fmla="*/ 18 h 129"/>
                  <a:gd name="T60" fmla="*/ 67 w 104"/>
                  <a:gd name="T61" fmla="*/ 20 h 129"/>
                  <a:gd name="T62" fmla="*/ 76 w 104"/>
                  <a:gd name="T63" fmla="*/ 28 h 129"/>
                  <a:gd name="T64" fmla="*/ 81 w 104"/>
                  <a:gd name="T65" fmla="*/ 39 h 129"/>
                  <a:gd name="T66" fmla="*/ 83 w 104"/>
                  <a:gd name="T67" fmla="*/ 52 h 129"/>
                  <a:gd name="T68" fmla="*/ 21 w 104"/>
                  <a:gd name="T69" fmla="*/ 52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29">
                    <a:moveTo>
                      <a:pt x="90" y="15"/>
                    </a:moveTo>
                    <a:cubicBezTo>
                      <a:pt x="86" y="10"/>
                      <a:pt x="81" y="6"/>
                      <a:pt x="75" y="4"/>
                    </a:cubicBezTo>
                    <a:cubicBezTo>
                      <a:pt x="69" y="2"/>
                      <a:pt x="62" y="0"/>
                      <a:pt x="55" y="0"/>
                    </a:cubicBezTo>
                    <a:cubicBezTo>
                      <a:pt x="48" y="0"/>
                      <a:pt x="41" y="2"/>
                      <a:pt x="34" y="5"/>
                    </a:cubicBezTo>
                    <a:cubicBezTo>
                      <a:pt x="28" y="7"/>
                      <a:pt x="22" y="11"/>
                      <a:pt x="17" y="17"/>
                    </a:cubicBezTo>
                    <a:cubicBezTo>
                      <a:pt x="12" y="22"/>
                      <a:pt x="7" y="29"/>
                      <a:pt x="4" y="38"/>
                    </a:cubicBezTo>
                    <a:cubicBezTo>
                      <a:pt x="1" y="46"/>
                      <a:pt x="0" y="55"/>
                      <a:pt x="0" y="67"/>
                    </a:cubicBezTo>
                    <a:cubicBezTo>
                      <a:pt x="0" y="78"/>
                      <a:pt x="1" y="88"/>
                      <a:pt x="5" y="96"/>
                    </a:cubicBezTo>
                    <a:cubicBezTo>
                      <a:pt x="8" y="104"/>
                      <a:pt x="12" y="110"/>
                      <a:pt x="18" y="115"/>
                    </a:cubicBezTo>
                    <a:cubicBezTo>
                      <a:pt x="23" y="120"/>
                      <a:pt x="30" y="124"/>
                      <a:pt x="38" y="126"/>
                    </a:cubicBezTo>
                    <a:cubicBezTo>
                      <a:pt x="46" y="128"/>
                      <a:pt x="54" y="129"/>
                      <a:pt x="63" y="129"/>
                    </a:cubicBezTo>
                    <a:cubicBezTo>
                      <a:pt x="70" y="129"/>
                      <a:pt x="77" y="129"/>
                      <a:pt x="83" y="128"/>
                    </a:cubicBezTo>
                    <a:cubicBezTo>
                      <a:pt x="90" y="126"/>
                      <a:pt x="95" y="125"/>
                      <a:pt x="100" y="123"/>
                    </a:cubicBezTo>
                    <a:cubicBezTo>
                      <a:pt x="100" y="106"/>
                      <a:pt x="100" y="106"/>
                      <a:pt x="100" y="106"/>
                    </a:cubicBezTo>
                    <a:cubicBezTo>
                      <a:pt x="94" y="108"/>
                      <a:pt x="89" y="109"/>
                      <a:pt x="83" y="110"/>
                    </a:cubicBezTo>
                    <a:cubicBezTo>
                      <a:pt x="78" y="111"/>
                      <a:pt x="72" y="112"/>
                      <a:pt x="65" y="112"/>
                    </a:cubicBezTo>
                    <a:cubicBezTo>
                      <a:pt x="59" y="112"/>
                      <a:pt x="53" y="111"/>
                      <a:pt x="47" y="110"/>
                    </a:cubicBezTo>
                    <a:cubicBezTo>
                      <a:pt x="42" y="108"/>
                      <a:pt x="37" y="106"/>
                      <a:pt x="33" y="102"/>
                    </a:cubicBezTo>
                    <a:cubicBezTo>
                      <a:pt x="29" y="99"/>
                      <a:pt x="26" y="94"/>
                      <a:pt x="23" y="89"/>
                    </a:cubicBezTo>
                    <a:cubicBezTo>
                      <a:pt x="21" y="84"/>
                      <a:pt x="20" y="77"/>
                      <a:pt x="20" y="69"/>
                    </a:cubicBezTo>
                    <a:cubicBezTo>
                      <a:pt x="104" y="69"/>
                      <a:pt x="104" y="69"/>
                      <a:pt x="104" y="69"/>
                    </a:cubicBezTo>
                    <a:cubicBezTo>
                      <a:pt x="104" y="67"/>
                      <a:pt x="104" y="65"/>
                      <a:pt x="104" y="64"/>
                    </a:cubicBezTo>
                    <a:cubicBezTo>
                      <a:pt x="104" y="64"/>
                      <a:pt x="104" y="63"/>
                      <a:pt x="104" y="62"/>
                    </a:cubicBezTo>
                    <a:cubicBezTo>
                      <a:pt x="104" y="51"/>
                      <a:pt x="103" y="41"/>
                      <a:pt x="101" y="34"/>
                    </a:cubicBezTo>
                    <a:cubicBezTo>
                      <a:pt x="98" y="26"/>
                      <a:pt x="95" y="20"/>
                      <a:pt x="90" y="15"/>
                    </a:cubicBezTo>
                    <a:close/>
                    <a:moveTo>
                      <a:pt x="21" y="52"/>
                    </a:moveTo>
                    <a:cubicBezTo>
                      <a:pt x="21" y="47"/>
                      <a:pt x="22" y="43"/>
                      <a:pt x="24" y="39"/>
                    </a:cubicBezTo>
                    <a:cubicBezTo>
                      <a:pt x="26" y="34"/>
                      <a:pt x="28" y="31"/>
                      <a:pt x="31" y="28"/>
                    </a:cubicBezTo>
                    <a:cubicBezTo>
                      <a:pt x="34" y="25"/>
                      <a:pt x="38" y="22"/>
                      <a:pt x="42" y="20"/>
                    </a:cubicBezTo>
                    <a:cubicBezTo>
                      <a:pt x="46" y="19"/>
                      <a:pt x="50" y="18"/>
                      <a:pt x="54" y="18"/>
                    </a:cubicBezTo>
                    <a:cubicBezTo>
                      <a:pt x="59" y="18"/>
                      <a:pt x="63" y="19"/>
                      <a:pt x="67" y="20"/>
                    </a:cubicBezTo>
                    <a:cubicBezTo>
                      <a:pt x="70" y="22"/>
                      <a:pt x="73" y="25"/>
                      <a:pt x="76" y="28"/>
                    </a:cubicBezTo>
                    <a:cubicBezTo>
                      <a:pt x="78" y="31"/>
                      <a:pt x="80" y="34"/>
                      <a:pt x="81" y="39"/>
                    </a:cubicBezTo>
                    <a:cubicBezTo>
                      <a:pt x="83" y="43"/>
                      <a:pt x="83" y="47"/>
                      <a:pt x="83" y="52"/>
                    </a:cubicBezTo>
                    <a:lnTo>
                      <a:pt x="21" y="5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31" name="Freeform 24"/>
              <p:cNvSpPr>
                <a:spLocks/>
              </p:cNvSpPr>
              <p:nvPr/>
            </p:nvSpPr>
            <p:spPr bwMode="auto">
              <a:xfrm>
                <a:off x="7808913" y="7354888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1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6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5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8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1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5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6" y="4"/>
                      <a:pt x="16" y="4"/>
                      <a:pt x="16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5" y="18"/>
                      <a:pt x="71" y="20"/>
                      <a:pt x="75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8" y="24"/>
                    </a:cubicBezTo>
                    <a:cubicBezTo>
                      <a:pt x="96" y="18"/>
                      <a:pt x="93" y="14"/>
                      <a:pt x="89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32" name="Freeform 25"/>
              <p:cNvSpPr>
                <a:spLocks/>
              </p:cNvSpPr>
              <p:nvPr/>
            </p:nvSpPr>
            <p:spPr bwMode="auto">
              <a:xfrm>
                <a:off x="8183563" y="7262813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4 w 82"/>
                  <a:gd name="T9" fmla="*/ 122 h 159"/>
                  <a:gd name="T10" fmla="*/ 44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4 w 82"/>
                  <a:gd name="T17" fmla="*/ 34 h 159"/>
                  <a:gd name="T18" fmla="*/ 44 w 82"/>
                  <a:gd name="T19" fmla="*/ 0 h 159"/>
                  <a:gd name="T20" fmla="*/ 24 w 82"/>
                  <a:gd name="T21" fmla="*/ 0 h 159"/>
                  <a:gd name="T22" fmla="*/ 24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4 w 82"/>
                  <a:gd name="T29" fmla="*/ 51 h 159"/>
                  <a:gd name="T30" fmla="*/ 24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4" y="125"/>
                      <a:pt x="44" y="122"/>
                    </a:cubicBezTo>
                    <a:cubicBezTo>
                      <a:pt x="44" y="51"/>
                      <a:pt x="44" y="51"/>
                      <a:pt x="44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4" y="34"/>
                      <a:pt x="44" y="34"/>
                      <a:pt x="44" y="34"/>
                    </a:cubicBezTo>
                    <a:cubicBezTo>
                      <a:pt x="44" y="0"/>
                      <a:pt x="44" y="0"/>
                      <a:pt x="44" y="0"/>
                    </a:cubicBezTo>
                    <a:cubicBezTo>
                      <a:pt x="24" y="0"/>
                      <a:pt x="24" y="0"/>
                      <a:pt x="24" y="0"/>
                    </a:cubicBezTo>
                    <a:cubicBezTo>
                      <a:pt x="24" y="34"/>
                      <a:pt x="24" y="34"/>
                      <a:pt x="24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4" y="51"/>
                      <a:pt x="24" y="51"/>
                      <a:pt x="24" y="51"/>
                    </a:cubicBezTo>
                    <a:cubicBezTo>
                      <a:pt x="24" y="125"/>
                      <a:pt x="24" y="125"/>
                      <a:pt x="24" y="125"/>
                    </a:cubicBezTo>
                    <a:cubicBezTo>
                      <a:pt x="24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33" name="Freeform 26"/>
              <p:cNvSpPr>
                <a:spLocks noEditPoints="1"/>
              </p:cNvSpPr>
              <p:nvPr/>
            </p:nvSpPr>
            <p:spPr bwMode="auto">
              <a:xfrm>
                <a:off x="8497888" y="7354888"/>
                <a:ext cx="300038" cy="396875"/>
              </a:xfrm>
              <a:custGeom>
                <a:avLst/>
                <a:gdLst>
                  <a:gd name="T0" fmla="*/ 94 w 98"/>
                  <a:gd name="T1" fmla="*/ 24 h 129"/>
                  <a:gd name="T2" fmla="*/ 77 w 98"/>
                  <a:gd name="T3" fmla="*/ 7 h 129"/>
                  <a:gd name="T4" fmla="*/ 47 w 98"/>
                  <a:gd name="T5" fmla="*/ 0 h 129"/>
                  <a:gd name="T6" fmla="*/ 36 w 98"/>
                  <a:gd name="T7" fmla="*/ 1 h 129"/>
                  <a:gd name="T8" fmla="*/ 27 w 98"/>
                  <a:gd name="T9" fmla="*/ 2 h 129"/>
                  <a:gd name="T10" fmla="*/ 18 w 98"/>
                  <a:gd name="T11" fmla="*/ 5 h 129"/>
                  <a:gd name="T12" fmla="*/ 11 w 98"/>
                  <a:gd name="T13" fmla="*/ 8 h 129"/>
                  <a:gd name="T14" fmla="*/ 11 w 98"/>
                  <a:gd name="T15" fmla="*/ 24 h 129"/>
                  <a:gd name="T16" fmla="*/ 27 w 98"/>
                  <a:gd name="T17" fmla="*/ 20 h 129"/>
                  <a:gd name="T18" fmla="*/ 44 w 98"/>
                  <a:gd name="T19" fmla="*/ 18 h 129"/>
                  <a:gd name="T20" fmla="*/ 64 w 98"/>
                  <a:gd name="T21" fmla="*/ 22 h 129"/>
                  <a:gd name="T22" fmla="*/ 75 w 98"/>
                  <a:gd name="T23" fmla="*/ 32 h 129"/>
                  <a:gd name="T24" fmla="*/ 77 w 98"/>
                  <a:gd name="T25" fmla="*/ 39 h 129"/>
                  <a:gd name="T26" fmla="*/ 78 w 98"/>
                  <a:gd name="T27" fmla="*/ 48 h 129"/>
                  <a:gd name="T28" fmla="*/ 78 w 98"/>
                  <a:gd name="T29" fmla="*/ 57 h 129"/>
                  <a:gd name="T30" fmla="*/ 77 w 98"/>
                  <a:gd name="T31" fmla="*/ 57 h 129"/>
                  <a:gd name="T32" fmla="*/ 63 w 98"/>
                  <a:gd name="T33" fmla="*/ 53 h 129"/>
                  <a:gd name="T34" fmla="*/ 45 w 98"/>
                  <a:gd name="T35" fmla="*/ 51 h 129"/>
                  <a:gd name="T36" fmla="*/ 27 w 98"/>
                  <a:gd name="T37" fmla="*/ 54 h 129"/>
                  <a:gd name="T38" fmla="*/ 12 w 98"/>
                  <a:gd name="T39" fmla="*/ 61 h 129"/>
                  <a:gd name="T40" fmla="*/ 3 w 98"/>
                  <a:gd name="T41" fmla="*/ 74 h 129"/>
                  <a:gd name="T42" fmla="*/ 0 w 98"/>
                  <a:gd name="T43" fmla="*/ 90 h 129"/>
                  <a:gd name="T44" fmla="*/ 3 w 98"/>
                  <a:gd name="T45" fmla="*/ 107 h 129"/>
                  <a:gd name="T46" fmla="*/ 11 w 98"/>
                  <a:gd name="T47" fmla="*/ 119 h 129"/>
                  <a:gd name="T48" fmla="*/ 24 w 98"/>
                  <a:gd name="T49" fmla="*/ 127 h 129"/>
                  <a:gd name="T50" fmla="*/ 40 w 98"/>
                  <a:gd name="T51" fmla="*/ 129 h 129"/>
                  <a:gd name="T52" fmla="*/ 53 w 98"/>
                  <a:gd name="T53" fmla="*/ 128 h 129"/>
                  <a:gd name="T54" fmla="*/ 63 w 98"/>
                  <a:gd name="T55" fmla="*/ 124 h 129"/>
                  <a:gd name="T56" fmla="*/ 72 w 98"/>
                  <a:gd name="T57" fmla="*/ 119 h 129"/>
                  <a:gd name="T58" fmla="*/ 78 w 98"/>
                  <a:gd name="T59" fmla="*/ 113 h 129"/>
                  <a:gd name="T60" fmla="*/ 79 w 98"/>
                  <a:gd name="T61" fmla="*/ 113 h 129"/>
                  <a:gd name="T62" fmla="*/ 81 w 98"/>
                  <a:gd name="T63" fmla="*/ 126 h 129"/>
                  <a:gd name="T64" fmla="*/ 98 w 98"/>
                  <a:gd name="T65" fmla="*/ 126 h 129"/>
                  <a:gd name="T66" fmla="*/ 98 w 98"/>
                  <a:gd name="T67" fmla="*/ 44 h 129"/>
                  <a:gd name="T68" fmla="*/ 97 w 98"/>
                  <a:gd name="T69" fmla="*/ 34 h 129"/>
                  <a:gd name="T70" fmla="*/ 94 w 98"/>
                  <a:gd name="T71" fmla="*/ 24 h 129"/>
                  <a:gd name="T72" fmla="*/ 78 w 98"/>
                  <a:gd name="T73" fmla="*/ 97 h 129"/>
                  <a:gd name="T74" fmla="*/ 73 w 98"/>
                  <a:gd name="T75" fmla="*/ 101 h 129"/>
                  <a:gd name="T76" fmla="*/ 66 w 98"/>
                  <a:gd name="T77" fmla="*/ 106 h 129"/>
                  <a:gd name="T78" fmla="*/ 56 w 98"/>
                  <a:gd name="T79" fmla="*/ 111 h 129"/>
                  <a:gd name="T80" fmla="*/ 44 w 98"/>
                  <a:gd name="T81" fmla="*/ 112 h 129"/>
                  <a:gd name="T82" fmla="*/ 35 w 98"/>
                  <a:gd name="T83" fmla="*/ 111 h 129"/>
                  <a:gd name="T84" fmla="*/ 28 w 98"/>
                  <a:gd name="T85" fmla="*/ 107 h 129"/>
                  <a:gd name="T86" fmla="*/ 23 w 98"/>
                  <a:gd name="T87" fmla="*/ 100 h 129"/>
                  <a:gd name="T88" fmla="*/ 21 w 98"/>
                  <a:gd name="T89" fmla="*/ 90 h 129"/>
                  <a:gd name="T90" fmla="*/ 28 w 98"/>
                  <a:gd name="T91" fmla="*/ 73 h 129"/>
                  <a:gd name="T92" fmla="*/ 48 w 98"/>
                  <a:gd name="T93" fmla="*/ 68 h 129"/>
                  <a:gd name="T94" fmla="*/ 65 w 98"/>
                  <a:gd name="T95" fmla="*/ 70 h 129"/>
                  <a:gd name="T96" fmla="*/ 78 w 98"/>
                  <a:gd name="T97" fmla="*/ 72 h 129"/>
                  <a:gd name="T98" fmla="*/ 78 w 98"/>
                  <a:gd name="T99" fmla="*/ 97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98" h="129">
                    <a:moveTo>
                      <a:pt x="94" y="24"/>
                    </a:moveTo>
                    <a:cubicBezTo>
                      <a:pt x="91" y="17"/>
                      <a:pt x="85" y="11"/>
                      <a:pt x="77" y="7"/>
                    </a:cubicBezTo>
                    <a:cubicBezTo>
                      <a:pt x="69" y="3"/>
                      <a:pt x="59" y="0"/>
                      <a:pt x="47" y="0"/>
                    </a:cubicBezTo>
                    <a:cubicBezTo>
                      <a:pt x="43" y="0"/>
                      <a:pt x="40" y="1"/>
                      <a:pt x="36" y="1"/>
                    </a:cubicBezTo>
                    <a:cubicBezTo>
                      <a:pt x="33" y="1"/>
                      <a:pt x="30" y="2"/>
                      <a:pt x="27" y="2"/>
                    </a:cubicBezTo>
                    <a:cubicBezTo>
                      <a:pt x="24" y="3"/>
                      <a:pt x="21" y="4"/>
                      <a:pt x="18" y="5"/>
                    </a:cubicBezTo>
                    <a:cubicBezTo>
                      <a:pt x="15" y="6"/>
                      <a:pt x="13" y="7"/>
                      <a:pt x="11" y="8"/>
                    </a:cubicBezTo>
                    <a:cubicBezTo>
                      <a:pt x="11" y="24"/>
                      <a:pt x="11" y="24"/>
                      <a:pt x="11" y="24"/>
                    </a:cubicBezTo>
                    <a:cubicBezTo>
                      <a:pt x="16" y="22"/>
                      <a:pt x="21" y="21"/>
                      <a:pt x="27" y="20"/>
                    </a:cubicBezTo>
                    <a:cubicBezTo>
                      <a:pt x="32" y="19"/>
                      <a:pt x="38" y="18"/>
                      <a:pt x="44" y="18"/>
                    </a:cubicBezTo>
                    <a:cubicBezTo>
                      <a:pt x="53" y="18"/>
                      <a:pt x="59" y="19"/>
                      <a:pt x="64" y="22"/>
                    </a:cubicBezTo>
                    <a:cubicBezTo>
                      <a:pt x="69" y="25"/>
                      <a:pt x="73" y="28"/>
                      <a:pt x="75" y="32"/>
                    </a:cubicBezTo>
                    <a:cubicBezTo>
                      <a:pt x="76" y="34"/>
                      <a:pt x="77" y="37"/>
                      <a:pt x="77" y="39"/>
                    </a:cubicBezTo>
                    <a:cubicBezTo>
                      <a:pt x="77" y="42"/>
                      <a:pt x="78" y="45"/>
                      <a:pt x="78" y="48"/>
                    </a:cubicBezTo>
                    <a:cubicBezTo>
                      <a:pt x="78" y="57"/>
                      <a:pt x="78" y="57"/>
                      <a:pt x="78" y="57"/>
                    </a:cubicBezTo>
                    <a:cubicBezTo>
                      <a:pt x="77" y="57"/>
                      <a:pt x="77" y="57"/>
                      <a:pt x="77" y="57"/>
                    </a:cubicBezTo>
                    <a:cubicBezTo>
                      <a:pt x="73" y="55"/>
                      <a:pt x="68" y="54"/>
                      <a:pt x="63" y="53"/>
                    </a:cubicBezTo>
                    <a:cubicBezTo>
                      <a:pt x="57" y="52"/>
                      <a:pt x="51" y="51"/>
                      <a:pt x="45" y="51"/>
                    </a:cubicBezTo>
                    <a:cubicBezTo>
                      <a:pt x="38" y="51"/>
                      <a:pt x="32" y="52"/>
                      <a:pt x="27" y="54"/>
                    </a:cubicBezTo>
                    <a:cubicBezTo>
                      <a:pt x="21" y="55"/>
                      <a:pt x="16" y="58"/>
                      <a:pt x="12" y="61"/>
                    </a:cubicBezTo>
                    <a:cubicBezTo>
                      <a:pt x="8" y="65"/>
                      <a:pt x="5" y="69"/>
                      <a:pt x="3" y="74"/>
                    </a:cubicBezTo>
                    <a:cubicBezTo>
                      <a:pt x="1" y="78"/>
                      <a:pt x="0" y="84"/>
                      <a:pt x="0" y="90"/>
                    </a:cubicBezTo>
                    <a:cubicBezTo>
                      <a:pt x="0" y="96"/>
                      <a:pt x="1" y="102"/>
                      <a:pt x="3" y="107"/>
                    </a:cubicBezTo>
                    <a:cubicBezTo>
                      <a:pt x="5" y="112"/>
                      <a:pt x="8" y="116"/>
                      <a:pt x="11" y="119"/>
                    </a:cubicBezTo>
                    <a:cubicBezTo>
                      <a:pt x="15" y="122"/>
                      <a:pt x="19" y="125"/>
                      <a:pt x="24" y="127"/>
                    </a:cubicBezTo>
                    <a:cubicBezTo>
                      <a:pt x="29" y="129"/>
                      <a:pt x="34" y="129"/>
                      <a:pt x="40" y="129"/>
                    </a:cubicBezTo>
                    <a:cubicBezTo>
                      <a:pt x="45" y="129"/>
                      <a:pt x="49" y="129"/>
                      <a:pt x="53" y="128"/>
                    </a:cubicBezTo>
                    <a:cubicBezTo>
                      <a:pt x="57" y="127"/>
                      <a:pt x="60" y="126"/>
                      <a:pt x="63" y="124"/>
                    </a:cubicBezTo>
                    <a:cubicBezTo>
                      <a:pt x="67" y="123"/>
                      <a:pt x="70" y="121"/>
                      <a:pt x="72" y="119"/>
                    </a:cubicBezTo>
                    <a:cubicBezTo>
                      <a:pt x="75" y="117"/>
                      <a:pt x="77" y="115"/>
                      <a:pt x="78" y="113"/>
                    </a:cubicBezTo>
                    <a:cubicBezTo>
                      <a:pt x="79" y="113"/>
                      <a:pt x="79" y="113"/>
                      <a:pt x="79" y="113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98" y="126"/>
                      <a:pt x="98" y="126"/>
                      <a:pt x="98" y="126"/>
                    </a:cubicBezTo>
                    <a:cubicBezTo>
                      <a:pt x="98" y="44"/>
                      <a:pt x="98" y="44"/>
                      <a:pt x="98" y="44"/>
                    </a:cubicBezTo>
                    <a:cubicBezTo>
                      <a:pt x="98" y="40"/>
                      <a:pt x="97" y="37"/>
                      <a:pt x="97" y="34"/>
                    </a:cubicBezTo>
                    <a:cubicBezTo>
                      <a:pt x="96" y="30"/>
                      <a:pt x="95" y="27"/>
                      <a:pt x="94" y="24"/>
                    </a:cubicBezTo>
                    <a:close/>
                    <a:moveTo>
                      <a:pt x="78" y="97"/>
                    </a:moveTo>
                    <a:cubicBezTo>
                      <a:pt x="77" y="98"/>
                      <a:pt x="75" y="99"/>
                      <a:pt x="73" y="101"/>
                    </a:cubicBezTo>
                    <a:cubicBezTo>
                      <a:pt x="71" y="103"/>
                      <a:pt x="69" y="104"/>
                      <a:pt x="66" y="106"/>
                    </a:cubicBezTo>
                    <a:cubicBezTo>
                      <a:pt x="63" y="108"/>
                      <a:pt x="60" y="109"/>
                      <a:pt x="56" y="111"/>
                    </a:cubicBezTo>
                    <a:cubicBezTo>
                      <a:pt x="53" y="112"/>
                      <a:pt x="49" y="112"/>
                      <a:pt x="44" y="112"/>
                    </a:cubicBezTo>
                    <a:cubicBezTo>
                      <a:pt x="41" y="112"/>
                      <a:pt x="38" y="112"/>
                      <a:pt x="35" y="111"/>
                    </a:cubicBezTo>
                    <a:cubicBezTo>
                      <a:pt x="32" y="110"/>
                      <a:pt x="30" y="109"/>
                      <a:pt x="28" y="107"/>
                    </a:cubicBezTo>
                    <a:cubicBezTo>
                      <a:pt x="26" y="105"/>
                      <a:pt x="24" y="103"/>
                      <a:pt x="23" y="100"/>
                    </a:cubicBezTo>
                    <a:cubicBezTo>
                      <a:pt x="22" y="97"/>
                      <a:pt x="21" y="94"/>
                      <a:pt x="21" y="90"/>
                    </a:cubicBezTo>
                    <a:cubicBezTo>
                      <a:pt x="21" y="83"/>
                      <a:pt x="23" y="77"/>
                      <a:pt x="28" y="73"/>
                    </a:cubicBezTo>
                    <a:cubicBezTo>
                      <a:pt x="33" y="70"/>
                      <a:pt x="40" y="68"/>
                      <a:pt x="48" y="68"/>
                    </a:cubicBezTo>
                    <a:cubicBezTo>
                      <a:pt x="54" y="68"/>
                      <a:pt x="60" y="69"/>
                      <a:pt x="65" y="70"/>
                    </a:cubicBezTo>
                    <a:cubicBezTo>
                      <a:pt x="70" y="70"/>
                      <a:pt x="74" y="71"/>
                      <a:pt x="78" y="72"/>
                    </a:cubicBezTo>
                    <a:lnTo>
                      <a:pt x="78" y="97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34" name="Freeform 27"/>
              <p:cNvSpPr>
                <a:spLocks/>
              </p:cNvSpPr>
              <p:nvPr/>
            </p:nvSpPr>
            <p:spPr bwMode="auto">
              <a:xfrm>
                <a:off x="8863013" y="7262813"/>
                <a:ext cx="252413" cy="488950"/>
              </a:xfrm>
              <a:custGeom>
                <a:avLst/>
                <a:gdLst>
                  <a:gd name="T0" fmla="*/ 65 w 82"/>
                  <a:gd name="T1" fmla="*/ 142 h 159"/>
                  <a:gd name="T2" fmla="*/ 55 w 82"/>
                  <a:gd name="T3" fmla="*/ 140 h 159"/>
                  <a:gd name="T4" fmla="*/ 49 w 82"/>
                  <a:gd name="T5" fmla="*/ 136 h 159"/>
                  <a:gd name="T6" fmla="*/ 45 w 82"/>
                  <a:gd name="T7" fmla="*/ 130 h 159"/>
                  <a:gd name="T8" fmla="*/ 43 w 82"/>
                  <a:gd name="T9" fmla="*/ 122 h 159"/>
                  <a:gd name="T10" fmla="*/ 43 w 82"/>
                  <a:gd name="T11" fmla="*/ 51 h 159"/>
                  <a:gd name="T12" fmla="*/ 80 w 82"/>
                  <a:gd name="T13" fmla="*/ 51 h 159"/>
                  <a:gd name="T14" fmla="*/ 80 w 82"/>
                  <a:gd name="T15" fmla="*/ 34 h 159"/>
                  <a:gd name="T16" fmla="*/ 43 w 82"/>
                  <a:gd name="T17" fmla="*/ 34 h 159"/>
                  <a:gd name="T18" fmla="*/ 43 w 82"/>
                  <a:gd name="T19" fmla="*/ 0 h 159"/>
                  <a:gd name="T20" fmla="*/ 23 w 82"/>
                  <a:gd name="T21" fmla="*/ 0 h 159"/>
                  <a:gd name="T22" fmla="*/ 23 w 82"/>
                  <a:gd name="T23" fmla="*/ 34 h 159"/>
                  <a:gd name="T24" fmla="*/ 0 w 82"/>
                  <a:gd name="T25" fmla="*/ 34 h 159"/>
                  <a:gd name="T26" fmla="*/ 0 w 82"/>
                  <a:gd name="T27" fmla="*/ 51 h 159"/>
                  <a:gd name="T28" fmla="*/ 23 w 82"/>
                  <a:gd name="T29" fmla="*/ 51 h 159"/>
                  <a:gd name="T30" fmla="*/ 23 w 82"/>
                  <a:gd name="T31" fmla="*/ 125 h 159"/>
                  <a:gd name="T32" fmla="*/ 26 w 82"/>
                  <a:gd name="T33" fmla="*/ 139 h 159"/>
                  <a:gd name="T34" fmla="*/ 33 w 82"/>
                  <a:gd name="T35" fmla="*/ 150 h 159"/>
                  <a:gd name="T36" fmla="*/ 45 w 82"/>
                  <a:gd name="T37" fmla="*/ 157 h 159"/>
                  <a:gd name="T38" fmla="*/ 61 w 82"/>
                  <a:gd name="T39" fmla="*/ 159 h 159"/>
                  <a:gd name="T40" fmla="*/ 74 w 82"/>
                  <a:gd name="T41" fmla="*/ 158 h 159"/>
                  <a:gd name="T42" fmla="*/ 82 w 82"/>
                  <a:gd name="T43" fmla="*/ 156 h 159"/>
                  <a:gd name="T44" fmla="*/ 82 w 82"/>
                  <a:gd name="T45" fmla="*/ 140 h 159"/>
                  <a:gd name="T46" fmla="*/ 74 w 82"/>
                  <a:gd name="T47" fmla="*/ 141 h 159"/>
                  <a:gd name="T48" fmla="*/ 65 w 82"/>
                  <a:gd name="T49" fmla="*/ 142 h 1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82" h="159">
                    <a:moveTo>
                      <a:pt x="65" y="142"/>
                    </a:moveTo>
                    <a:cubicBezTo>
                      <a:pt x="61" y="142"/>
                      <a:pt x="58" y="141"/>
                      <a:pt x="55" y="140"/>
                    </a:cubicBezTo>
                    <a:cubicBezTo>
                      <a:pt x="53" y="139"/>
                      <a:pt x="50" y="138"/>
                      <a:pt x="49" y="136"/>
                    </a:cubicBezTo>
                    <a:cubicBezTo>
                      <a:pt x="47" y="135"/>
                      <a:pt x="46" y="133"/>
                      <a:pt x="45" y="130"/>
                    </a:cubicBezTo>
                    <a:cubicBezTo>
                      <a:pt x="44" y="128"/>
                      <a:pt x="43" y="125"/>
                      <a:pt x="43" y="122"/>
                    </a:cubicBezTo>
                    <a:cubicBezTo>
                      <a:pt x="43" y="51"/>
                      <a:pt x="43" y="51"/>
                      <a:pt x="43" y="51"/>
                    </a:cubicBezTo>
                    <a:cubicBezTo>
                      <a:pt x="80" y="51"/>
                      <a:pt x="80" y="51"/>
                      <a:pt x="80" y="51"/>
                    </a:cubicBezTo>
                    <a:cubicBezTo>
                      <a:pt x="80" y="34"/>
                      <a:pt x="80" y="34"/>
                      <a:pt x="80" y="34"/>
                    </a:cubicBezTo>
                    <a:cubicBezTo>
                      <a:pt x="43" y="34"/>
                      <a:pt x="43" y="34"/>
                      <a:pt x="43" y="34"/>
                    </a:cubicBezTo>
                    <a:cubicBezTo>
                      <a:pt x="43" y="0"/>
                      <a:pt x="43" y="0"/>
                      <a:pt x="43" y="0"/>
                    </a:cubicBezTo>
                    <a:cubicBezTo>
                      <a:pt x="23" y="0"/>
                      <a:pt x="23" y="0"/>
                      <a:pt x="23" y="0"/>
                    </a:cubicBezTo>
                    <a:cubicBezTo>
                      <a:pt x="23" y="34"/>
                      <a:pt x="23" y="34"/>
                      <a:pt x="23" y="34"/>
                    </a:cubicBezTo>
                    <a:cubicBezTo>
                      <a:pt x="0" y="34"/>
                      <a:pt x="0" y="34"/>
                      <a:pt x="0" y="34"/>
                    </a:cubicBezTo>
                    <a:cubicBezTo>
                      <a:pt x="0" y="51"/>
                      <a:pt x="0" y="51"/>
                      <a:pt x="0" y="51"/>
                    </a:cubicBezTo>
                    <a:cubicBezTo>
                      <a:pt x="23" y="51"/>
                      <a:pt x="23" y="51"/>
                      <a:pt x="23" y="51"/>
                    </a:cubicBezTo>
                    <a:cubicBezTo>
                      <a:pt x="23" y="125"/>
                      <a:pt x="23" y="125"/>
                      <a:pt x="23" y="125"/>
                    </a:cubicBezTo>
                    <a:cubicBezTo>
                      <a:pt x="23" y="131"/>
                      <a:pt x="24" y="135"/>
                      <a:pt x="26" y="139"/>
                    </a:cubicBezTo>
                    <a:cubicBezTo>
                      <a:pt x="27" y="144"/>
                      <a:pt x="30" y="147"/>
                      <a:pt x="33" y="150"/>
                    </a:cubicBezTo>
                    <a:cubicBezTo>
                      <a:pt x="36" y="153"/>
                      <a:pt x="40" y="155"/>
                      <a:pt x="45" y="157"/>
                    </a:cubicBezTo>
                    <a:cubicBezTo>
                      <a:pt x="49" y="159"/>
                      <a:pt x="55" y="159"/>
                      <a:pt x="61" y="159"/>
                    </a:cubicBezTo>
                    <a:cubicBezTo>
                      <a:pt x="66" y="159"/>
                      <a:pt x="71" y="159"/>
                      <a:pt x="74" y="158"/>
                    </a:cubicBezTo>
                    <a:cubicBezTo>
                      <a:pt x="78" y="158"/>
                      <a:pt x="80" y="157"/>
                      <a:pt x="82" y="156"/>
                    </a:cubicBezTo>
                    <a:cubicBezTo>
                      <a:pt x="82" y="140"/>
                      <a:pt x="82" y="140"/>
                      <a:pt x="82" y="140"/>
                    </a:cubicBezTo>
                    <a:cubicBezTo>
                      <a:pt x="79" y="140"/>
                      <a:pt x="77" y="141"/>
                      <a:pt x="74" y="141"/>
                    </a:cubicBezTo>
                    <a:cubicBezTo>
                      <a:pt x="71" y="142"/>
                      <a:pt x="68" y="142"/>
                      <a:pt x="65" y="14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35" name="Rectangle 28"/>
              <p:cNvSpPr>
                <a:spLocks noChangeArrowheads="1"/>
              </p:cNvSpPr>
              <p:nvPr/>
            </p:nvSpPr>
            <p:spPr bwMode="auto">
              <a:xfrm>
                <a:off x="9201151" y="7210426"/>
                <a:ext cx="61913" cy="66675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36" name="Rectangle 29"/>
              <p:cNvSpPr>
                <a:spLocks noChangeArrowheads="1"/>
              </p:cNvSpPr>
              <p:nvPr/>
            </p:nvSpPr>
            <p:spPr bwMode="auto">
              <a:xfrm>
                <a:off x="9201151" y="7366001"/>
                <a:ext cx="61913" cy="376238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37" name="Freeform 30"/>
              <p:cNvSpPr>
                <a:spLocks noEditPoints="1"/>
              </p:cNvSpPr>
              <p:nvPr/>
            </p:nvSpPr>
            <p:spPr bwMode="auto">
              <a:xfrm>
                <a:off x="9363076" y="7354888"/>
                <a:ext cx="357188" cy="396875"/>
              </a:xfrm>
              <a:custGeom>
                <a:avLst/>
                <a:gdLst>
                  <a:gd name="T0" fmla="*/ 101 w 116"/>
                  <a:gd name="T1" fmla="*/ 18 h 129"/>
                  <a:gd name="T2" fmla="*/ 83 w 116"/>
                  <a:gd name="T3" fmla="*/ 5 h 129"/>
                  <a:gd name="T4" fmla="*/ 58 w 116"/>
                  <a:gd name="T5" fmla="*/ 0 h 129"/>
                  <a:gd name="T6" fmla="*/ 34 w 116"/>
                  <a:gd name="T7" fmla="*/ 5 h 129"/>
                  <a:gd name="T8" fmla="*/ 16 w 116"/>
                  <a:gd name="T9" fmla="*/ 18 h 129"/>
                  <a:gd name="T10" fmla="*/ 4 w 116"/>
                  <a:gd name="T11" fmla="*/ 39 h 129"/>
                  <a:gd name="T12" fmla="*/ 0 w 116"/>
                  <a:gd name="T13" fmla="*/ 65 h 129"/>
                  <a:gd name="T14" fmla="*/ 4 w 116"/>
                  <a:gd name="T15" fmla="*/ 91 h 129"/>
                  <a:gd name="T16" fmla="*/ 16 w 116"/>
                  <a:gd name="T17" fmla="*/ 112 h 129"/>
                  <a:gd name="T18" fmla="*/ 34 w 116"/>
                  <a:gd name="T19" fmla="*/ 125 h 129"/>
                  <a:gd name="T20" fmla="*/ 58 w 116"/>
                  <a:gd name="T21" fmla="*/ 129 h 129"/>
                  <a:gd name="T22" fmla="*/ 82 w 116"/>
                  <a:gd name="T23" fmla="*/ 125 h 129"/>
                  <a:gd name="T24" fmla="*/ 101 w 116"/>
                  <a:gd name="T25" fmla="*/ 112 h 129"/>
                  <a:gd name="T26" fmla="*/ 112 w 116"/>
                  <a:gd name="T27" fmla="*/ 91 h 129"/>
                  <a:gd name="T28" fmla="*/ 116 w 116"/>
                  <a:gd name="T29" fmla="*/ 65 h 129"/>
                  <a:gd name="T30" fmla="*/ 112 w 116"/>
                  <a:gd name="T31" fmla="*/ 39 h 129"/>
                  <a:gd name="T32" fmla="*/ 101 w 116"/>
                  <a:gd name="T33" fmla="*/ 18 h 129"/>
                  <a:gd name="T34" fmla="*/ 93 w 116"/>
                  <a:gd name="T35" fmla="*/ 85 h 129"/>
                  <a:gd name="T36" fmla="*/ 85 w 116"/>
                  <a:gd name="T37" fmla="*/ 100 h 129"/>
                  <a:gd name="T38" fmla="*/ 73 w 116"/>
                  <a:gd name="T39" fmla="*/ 109 h 129"/>
                  <a:gd name="T40" fmla="*/ 58 w 116"/>
                  <a:gd name="T41" fmla="*/ 112 h 129"/>
                  <a:gd name="T42" fmla="*/ 43 w 116"/>
                  <a:gd name="T43" fmla="*/ 109 h 129"/>
                  <a:gd name="T44" fmla="*/ 32 w 116"/>
                  <a:gd name="T45" fmla="*/ 100 h 129"/>
                  <a:gd name="T46" fmla="*/ 24 w 116"/>
                  <a:gd name="T47" fmla="*/ 85 h 129"/>
                  <a:gd name="T48" fmla="*/ 21 w 116"/>
                  <a:gd name="T49" fmla="*/ 65 h 129"/>
                  <a:gd name="T50" fmla="*/ 24 w 116"/>
                  <a:gd name="T51" fmla="*/ 45 h 129"/>
                  <a:gd name="T52" fmla="*/ 32 w 116"/>
                  <a:gd name="T53" fmla="*/ 30 h 129"/>
                  <a:gd name="T54" fmla="*/ 43 w 116"/>
                  <a:gd name="T55" fmla="*/ 21 h 129"/>
                  <a:gd name="T56" fmla="*/ 58 w 116"/>
                  <a:gd name="T57" fmla="*/ 17 h 129"/>
                  <a:gd name="T58" fmla="*/ 73 w 116"/>
                  <a:gd name="T59" fmla="*/ 21 h 129"/>
                  <a:gd name="T60" fmla="*/ 85 w 116"/>
                  <a:gd name="T61" fmla="*/ 30 h 129"/>
                  <a:gd name="T62" fmla="*/ 93 w 116"/>
                  <a:gd name="T63" fmla="*/ 45 h 129"/>
                  <a:gd name="T64" fmla="*/ 95 w 116"/>
                  <a:gd name="T65" fmla="*/ 65 h 129"/>
                  <a:gd name="T66" fmla="*/ 93 w 116"/>
                  <a:gd name="T67" fmla="*/ 85 h 1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16" h="129">
                    <a:moveTo>
                      <a:pt x="101" y="18"/>
                    </a:moveTo>
                    <a:cubicBezTo>
                      <a:pt x="96" y="13"/>
                      <a:pt x="90" y="8"/>
                      <a:pt x="83" y="5"/>
                    </a:cubicBezTo>
                    <a:cubicBezTo>
                      <a:pt x="75" y="2"/>
                      <a:pt x="67" y="0"/>
                      <a:pt x="58" y="0"/>
                    </a:cubicBezTo>
                    <a:cubicBezTo>
                      <a:pt x="49" y="0"/>
                      <a:pt x="41" y="2"/>
                      <a:pt x="34" y="5"/>
                    </a:cubicBezTo>
                    <a:cubicBezTo>
                      <a:pt x="27" y="8"/>
                      <a:pt x="21" y="13"/>
                      <a:pt x="16" y="18"/>
                    </a:cubicBezTo>
                    <a:cubicBezTo>
                      <a:pt x="11" y="24"/>
                      <a:pt x="7" y="31"/>
                      <a:pt x="4" y="39"/>
                    </a:cubicBezTo>
                    <a:cubicBezTo>
                      <a:pt x="1" y="47"/>
                      <a:pt x="0" y="55"/>
                      <a:pt x="0" y="65"/>
                    </a:cubicBezTo>
                    <a:cubicBezTo>
                      <a:pt x="0" y="75"/>
                      <a:pt x="1" y="83"/>
                      <a:pt x="4" y="91"/>
                    </a:cubicBezTo>
                    <a:cubicBezTo>
                      <a:pt x="7" y="99"/>
                      <a:pt x="11" y="106"/>
                      <a:pt x="16" y="112"/>
                    </a:cubicBezTo>
                    <a:cubicBezTo>
                      <a:pt x="21" y="117"/>
                      <a:pt x="27" y="122"/>
                      <a:pt x="34" y="125"/>
                    </a:cubicBezTo>
                    <a:cubicBezTo>
                      <a:pt x="41" y="128"/>
                      <a:pt x="49" y="129"/>
                      <a:pt x="58" y="129"/>
                    </a:cubicBezTo>
                    <a:cubicBezTo>
                      <a:pt x="67" y="129"/>
                      <a:pt x="75" y="128"/>
                      <a:pt x="82" y="125"/>
                    </a:cubicBezTo>
                    <a:cubicBezTo>
                      <a:pt x="89" y="122"/>
                      <a:pt x="96" y="117"/>
                      <a:pt x="101" y="112"/>
                    </a:cubicBezTo>
                    <a:cubicBezTo>
                      <a:pt x="106" y="106"/>
                      <a:pt x="109" y="99"/>
                      <a:pt x="112" y="91"/>
                    </a:cubicBezTo>
                    <a:cubicBezTo>
                      <a:pt x="115" y="83"/>
                      <a:pt x="116" y="75"/>
                      <a:pt x="116" y="65"/>
                    </a:cubicBezTo>
                    <a:cubicBezTo>
                      <a:pt x="116" y="55"/>
                      <a:pt x="115" y="47"/>
                      <a:pt x="112" y="39"/>
                    </a:cubicBezTo>
                    <a:cubicBezTo>
                      <a:pt x="110" y="31"/>
                      <a:pt x="106" y="24"/>
                      <a:pt x="101" y="18"/>
                    </a:cubicBezTo>
                    <a:close/>
                    <a:moveTo>
                      <a:pt x="93" y="85"/>
                    </a:moveTo>
                    <a:cubicBezTo>
                      <a:pt x="91" y="91"/>
                      <a:pt x="88" y="96"/>
                      <a:pt x="85" y="100"/>
                    </a:cubicBezTo>
                    <a:cubicBezTo>
                      <a:pt x="82" y="104"/>
                      <a:pt x="78" y="107"/>
                      <a:pt x="73" y="109"/>
                    </a:cubicBezTo>
                    <a:cubicBezTo>
                      <a:pt x="69" y="111"/>
                      <a:pt x="64" y="112"/>
                      <a:pt x="58" y="112"/>
                    </a:cubicBezTo>
                    <a:cubicBezTo>
                      <a:pt x="53" y="112"/>
                      <a:pt x="48" y="111"/>
                      <a:pt x="43" y="109"/>
                    </a:cubicBezTo>
                    <a:cubicBezTo>
                      <a:pt x="39" y="107"/>
                      <a:pt x="35" y="104"/>
                      <a:pt x="32" y="100"/>
                    </a:cubicBezTo>
                    <a:cubicBezTo>
                      <a:pt x="28" y="96"/>
                      <a:pt x="26" y="91"/>
                      <a:pt x="24" y="85"/>
                    </a:cubicBezTo>
                    <a:cubicBezTo>
                      <a:pt x="22" y="79"/>
                      <a:pt x="21" y="73"/>
                      <a:pt x="21" y="65"/>
                    </a:cubicBezTo>
                    <a:cubicBezTo>
                      <a:pt x="21" y="58"/>
                      <a:pt x="22" y="51"/>
                      <a:pt x="24" y="45"/>
                    </a:cubicBezTo>
                    <a:cubicBezTo>
                      <a:pt x="26" y="39"/>
                      <a:pt x="28" y="34"/>
                      <a:pt x="32" y="30"/>
                    </a:cubicBezTo>
                    <a:cubicBezTo>
                      <a:pt x="35" y="26"/>
                      <a:pt x="39" y="23"/>
                      <a:pt x="43" y="21"/>
                    </a:cubicBezTo>
                    <a:cubicBezTo>
                      <a:pt x="48" y="19"/>
                      <a:pt x="53" y="17"/>
                      <a:pt x="58" y="17"/>
                    </a:cubicBezTo>
                    <a:cubicBezTo>
                      <a:pt x="64" y="17"/>
                      <a:pt x="69" y="19"/>
                      <a:pt x="73" y="21"/>
                    </a:cubicBezTo>
                    <a:cubicBezTo>
                      <a:pt x="78" y="23"/>
                      <a:pt x="82" y="26"/>
                      <a:pt x="85" y="30"/>
                    </a:cubicBezTo>
                    <a:cubicBezTo>
                      <a:pt x="88" y="34"/>
                      <a:pt x="91" y="39"/>
                      <a:pt x="93" y="45"/>
                    </a:cubicBezTo>
                    <a:cubicBezTo>
                      <a:pt x="94" y="51"/>
                      <a:pt x="95" y="58"/>
                      <a:pt x="95" y="65"/>
                    </a:cubicBezTo>
                    <a:cubicBezTo>
                      <a:pt x="95" y="73"/>
                      <a:pt x="94" y="79"/>
                      <a:pt x="93" y="8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  <p:sp>
            <p:nvSpPr>
              <p:cNvPr id="38" name="Freeform 31"/>
              <p:cNvSpPr>
                <a:spLocks/>
              </p:cNvSpPr>
              <p:nvPr/>
            </p:nvSpPr>
            <p:spPr bwMode="auto">
              <a:xfrm>
                <a:off x="9818688" y="7354888"/>
                <a:ext cx="309563" cy="387350"/>
              </a:xfrm>
              <a:custGeom>
                <a:avLst/>
                <a:gdLst>
                  <a:gd name="T0" fmla="*/ 89 w 101"/>
                  <a:gd name="T1" fmla="*/ 10 h 126"/>
                  <a:gd name="T2" fmla="*/ 76 w 101"/>
                  <a:gd name="T3" fmla="*/ 3 h 126"/>
                  <a:gd name="T4" fmla="*/ 60 w 101"/>
                  <a:gd name="T5" fmla="*/ 0 h 126"/>
                  <a:gd name="T6" fmla="*/ 47 w 101"/>
                  <a:gd name="T7" fmla="*/ 2 h 126"/>
                  <a:gd name="T8" fmla="*/ 36 w 101"/>
                  <a:gd name="T9" fmla="*/ 6 h 126"/>
                  <a:gd name="T10" fmla="*/ 27 w 101"/>
                  <a:gd name="T11" fmla="*/ 13 h 126"/>
                  <a:gd name="T12" fmla="*/ 20 w 101"/>
                  <a:gd name="T13" fmla="*/ 21 h 126"/>
                  <a:gd name="T14" fmla="*/ 19 w 101"/>
                  <a:gd name="T15" fmla="*/ 21 h 126"/>
                  <a:gd name="T16" fmla="*/ 15 w 101"/>
                  <a:gd name="T17" fmla="*/ 4 h 126"/>
                  <a:gd name="T18" fmla="*/ 0 w 101"/>
                  <a:gd name="T19" fmla="*/ 4 h 126"/>
                  <a:gd name="T20" fmla="*/ 0 w 101"/>
                  <a:gd name="T21" fmla="*/ 126 h 126"/>
                  <a:gd name="T22" fmla="*/ 20 w 101"/>
                  <a:gd name="T23" fmla="*/ 126 h 126"/>
                  <a:gd name="T24" fmla="*/ 20 w 101"/>
                  <a:gd name="T25" fmla="*/ 39 h 126"/>
                  <a:gd name="T26" fmla="*/ 37 w 101"/>
                  <a:gd name="T27" fmla="*/ 23 h 126"/>
                  <a:gd name="T28" fmla="*/ 57 w 101"/>
                  <a:gd name="T29" fmla="*/ 18 h 126"/>
                  <a:gd name="T30" fmla="*/ 74 w 101"/>
                  <a:gd name="T31" fmla="*/ 25 h 126"/>
                  <a:gd name="T32" fmla="*/ 81 w 101"/>
                  <a:gd name="T33" fmla="*/ 47 h 126"/>
                  <a:gd name="T34" fmla="*/ 81 w 101"/>
                  <a:gd name="T35" fmla="*/ 126 h 126"/>
                  <a:gd name="T36" fmla="*/ 101 w 101"/>
                  <a:gd name="T37" fmla="*/ 126 h 126"/>
                  <a:gd name="T38" fmla="*/ 101 w 101"/>
                  <a:gd name="T39" fmla="*/ 44 h 126"/>
                  <a:gd name="T40" fmla="*/ 97 w 101"/>
                  <a:gd name="T41" fmla="*/ 24 h 126"/>
                  <a:gd name="T42" fmla="*/ 89 w 101"/>
                  <a:gd name="T43" fmla="*/ 10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1" h="126">
                    <a:moveTo>
                      <a:pt x="89" y="10"/>
                    </a:moveTo>
                    <a:cubicBezTo>
                      <a:pt x="85" y="7"/>
                      <a:pt x="81" y="4"/>
                      <a:pt x="76" y="3"/>
                    </a:cubicBezTo>
                    <a:cubicBezTo>
                      <a:pt x="71" y="1"/>
                      <a:pt x="66" y="0"/>
                      <a:pt x="60" y="0"/>
                    </a:cubicBezTo>
                    <a:cubicBezTo>
                      <a:pt x="56" y="0"/>
                      <a:pt x="51" y="1"/>
                      <a:pt x="47" y="2"/>
                    </a:cubicBezTo>
                    <a:cubicBezTo>
                      <a:pt x="43" y="3"/>
                      <a:pt x="40" y="4"/>
                      <a:pt x="36" y="6"/>
                    </a:cubicBezTo>
                    <a:cubicBezTo>
                      <a:pt x="33" y="8"/>
                      <a:pt x="30" y="10"/>
                      <a:pt x="27" y="13"/>
                    </a:cubicBezTo>
                    <a:cubicBezTo>
                      <a:pt x="24" y="15"/>
                      <a:pt x="22" y="18"/>
                      <a:pt x="20" y="21"/>
                    </a:cubicBezTo>
                    <a:cubicBezTo>
                      <a:pt x="19" y="21"/>
                      <a:pt x="19" y="21"/>
                      <a:pt x="19" y="21"/>
                    </a:cubicBezTo>
                    <a:cubicBezTo>
                      <a:pt x="15" y="4"/>
                      <a:pt x="15" y="4"/>
                      <a:pt x="15" y="4"/>
                    </a:cubicBezTo>
                    <a:cubicBezTo>
                      <a:pt x="0" y="4"/>
                      <a:pt x="0" y="4"/>
                      <a:pt x="0" y="4"/>
                    </a:cubicBezTo>
                    <a:cubicBezTo>
                      <a:pt x="0" y="126"/>
                      <a:pt x="0" y="126"/>
                      <a:pt x="0" y="126"/>
                    </a:cubicBezTo>
                    <a:cubicBezTo>
                      <a:pt x="20" y="126"/>
                      <a:pt x="20" y="126"/>
                      <a:pt x="20" y="126"/>
                    </a:cubicBezTo>
                    <a:cubicBezTo>
                      <a:pt x="20" y="39"/>
                      <a:pt x="20" y="39"/>
                      <a:pt x="20" y="39"/>
                    </a:cubicBezTo>
                    <a:cubicBezTo>
                      <a:pt x="25" y="32"/>
                      <a:pt x="30" y="27"/>
                      <a:pt x="37" y="23"/>
                    </a:cubicBezTo>
                    <a:cubicBezTo>
                      <a:pt x="43" y="20"/>
                      <a:pt x="50" y="18"/>
                      <a:pt x="57" y="18"/>
                    </a:cubicBezTo>
                    <a:cubicBezTo>
                      <a:pt x="64" y="18"/>
                      <a:pt x="70" y="20"/>
                      <a:pt x="74" y="25"/>
                    </a:cubicBezTo>
                    <a:cubicBezTo>
                      <a:pt x="79" y="29"/>
                      <a:pt x="81" y="37"/>
                      <a:pt x="81" y="47"/>
                    </a:cubicBezTo>
                    <a:cubicBezTo>
                      <a:pt x="81" y="126"/>
                      <a:pt x="81" y="126"/>
                      <a:pt x="81" y="126"/>
                    </a:cubicBezTo>
                    <a:cubicBezTo>
                      <a:pt x="101" y="126"/>
                      <a:pt x="101" y="126"/>
                      <a:pt x="101" y="126"/>
                    </a:cubicBezTo>
                    <a:cubicBezTo>
                      <a:pt x="101" y="44"/>
                      <a:pt x="101" y="44"/>
                      <a:pt x="101" y="44"/>
                    </a:cubicBezTo>
                    <a:cubicBezTo>
                      <a:pt x="101" y="36"/>
                      <a:pt x="100" y="29"/>
                      <a:pt x="97" y="24"/>
                    </a:cubicBezTo>
                    <a:cubicBezTo>
                      <a:pt x="95" y="18"/>
                      <a:pt x="92" y="14"/>
                      <a:pt x="89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 sz="1246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5456995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9" r:id="rId1"/>
    <p:sldLayoutId id="2147483740" r:id="rId2"/>
    <p:sldLayoutId id="2147483741" r:id="rId3"/>
    <p:sldLayoutId id="2147483742" r:id="rId4"/>
    <p:sldLayoutId id="2147483743" r:id="rId5"/>
    <p:sldLayoutId id="2147483744" r:id="rId6"/>
    <p:sldLayoutId id="2147483745" r:id="rId7"/>
    <p:sldLayoutId id="2147483746" r:id="rId8"/>
    <p:sldLayoutId id="2147483747" r:id="rId9"/>
    <p:sldLayoutId id="2147483748" r:id="rId10"/>
    <p:sldLayoutId id="2147483749" r:id="rId11"/>
  </p:sldLayoutIdLst>
  <p:txStyles>
    <p:titleStyle>
      <a:lvl1pPr algn="l" defTabSz="914361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1" indent="-228591" algn="l" defTabSz="914361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72" indent="-228591" algn="l" defTabSz="91436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52" indent="-228591" algn="l" defTabSz="91436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33" indent="-228591" algn="l" defTabSz="91436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14" indent="-228591" algn="l" defTabSz="91436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495" indent="-228591" algn="l" defTabSz="91436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676" indent="-228591" algn="l" defTabSz="91436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857" indent="-228591" algn="l" defTabSz="91436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037" indent="-228591" algn="l" defTabSz="91436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361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1" algn="l" defTabSz="914361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61" algn="l" defTabSz="914361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43" algn="l" defTabSz="914361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24" algn="l" defTabSz="914361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04" algn="l" defTabSz="914361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085" algn="l" defTabSz="914361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266" algn="l" defTabSz="914361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447" algn="l" defTabSz="914361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4240719"/>
      </p:ext>
    </p:extLst>
  </p:cSld>
  <p:clrMapOvr>
    <a:masterClrMapping/>
  </p:clrMapOvr>
</p:sld>
</file>

<file path=ppt/theme/theme1.xml><?xml version="1.0" encoding="utf-8"?>
<a:theme xmlns:a="http://schemas.openxmlformats.org/drawingml/2006/main" name="novel_presentatio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novel_presentation" id="{CF59C9CD-4814-483A-A17C-B974933E55D5}" vid="{D90B3981-7C9F-42E8-84B9-2EF029343AD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novel_presentation</Template>
  <TotalTime>5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メイリオ</vt:lpstr>
      <vt:lpstr>Arial</vt:lpstr>
      <vt:lpstr>Calibri</vt:lpstr>
      <vt:lpstr>novel_presentation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矢野俊博</dc:creator>
  <cp:lastModifiedBy>矢野俊博</cp:lastModifiedBy>
  <cp:revision>5</cp:revision>
  <dcterms:created xsi:type="dcterms:W3CDTF">2014-02-26T05:06:37Z</dcterms:created>
  <dcterms:modified xsi:type="dcterms:W3CDTF">2014-02-26T05:22:06Z</dcterms:modified>
</cp:coreProperties>
</file>

<file path=docProps/thumbnail.jpeg>
</file>