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E255-27C0-431D-9F32-AD13412A2E7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6E1D-B742-42A1-89D6-B413C3472E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6687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E255-27C0-431D-9F32-AD13412A2E7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6E1D-B742-42A1-89D6-B413C3472E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848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E255-27C0-431D-9F32-AD13412A2E7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6E1D-B742-42A1-89D6-B413C3472E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3444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E255-27C0-431D-9F32-AD13412A2E7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6E1D-B742-42A1-89D6-B413C3472E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430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E255-27C0-431D-9F32-AD13412A2E7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6E1D-B742-42A1-89D6-B413C3472E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1144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E255-27C0-431D-9F32-AD13412A2E7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6E1D-B742-42A1-89D6-B413C3472E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77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E255-27C0-431D-9F32-AD13412A2E7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6E1D-B742-42A1-89D6-B413C3472E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5623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E255-27C0-431D-9F32-AD13412A2E7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6E1D-B742-42A1-89D6-B413C3472E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684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E255-27C0-431D-9F32-AD13412A2E7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6E1D-B742-42A1-89D6-B413C3472E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30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E255-27C0-431D-9F32-AD13412A2E7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6E1D-B742-42A1-89D6-B413C3472E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9727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E255-27C0-431D-9F32-AD13412A2E7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6E1D-B742-42A1-89D6-B413C3472E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114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DE255-27C0-431D-9F32-AD13412A2E7D}" type="datetimeFigureOut">
              <a:rPr kumimoji="1" lang="ja-JP" altLang="en-US" smtClean="0"/>
              <a:t>2014/3/3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66E1D-B742-42A1-89D6-B413C3472E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783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6774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矢野俊博</dc:creator>
  <cp:lastModifiedBy>矢野俊博</cp:lastModifiedBy>
  <cp:revision>1</cp:revision>
  <dcterms:created xsi:type="dcterms:W3CDTF">2014-03-03T00:02:36Z</dcterms:created>
  <dcterms:modified xsi:type="dcterms:W3CDTF">2014-03-03T00:02:59Z</dcterms:modified>
</cp:coreProperties>
</file>