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119" userDrawn="1">
          <p15:clr>
            <a:srgbClr val="A4A3A4"/>
          </p15:clr>
        </p15:guide>
        <p15:guide id="4" orient="horz" pos="4201" userDrawn="1">
          <p15:clr>
            <a:srgbClr val="A4A3A4"/>
          </p15:clr>
        </p15:guide>
        <p15:guide id="5" pos="211" userDrawn="1">
          <p15:clr>
            <a:srgbClr val="A4A3A4"/>
          </p15:clr>
        </p15:guide>
        <p15:guide id="6" pos="7469" userDrawn="1">
          <p15:clr>
            <a:srgbClr val="A4A3A4"/>
          </p15:clr>
        </p15:guide>
        <p15:guide id="7" orient="horz" pos="1434" userDrawn="1">
          <p15:clr>
            <a:srgbClr val="A4A3A4"/>
          </p15:clr>
        </p15:guide>
        <p15:guide id="8" orient="horz" pos="2886" userDrawn="1">
          <p15:clr>
            <a:srgbClr val="A4A3A4"/>
          </p15:clr>
        </p15:guide>
        <p15:guide id="9" pos="2570" userDrawn="1">
          <p15:clr>
            <a:srgbClr val="A4A3A4"/>
          </p15:clr>
        </p15:guide>
        <p15:guide id="10" pos="511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92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288" y="66"/>
      </p:cViewPr>
      <p:guideLst>
        <p:guide orient="horz" pos="2160"/>
        <p:guide pos="3840"/>
        <p:guide orient="horz" pos="119"/>
        <p:guide orient="horz" pos="4201"/>
        <p:guide pos="211"/>
        <p:guide pos="7469"/>
        <p:guide orient="horz" pos="1434"/>
        <p:guide orient="horz" pos="2886"/>
        <p:guide pos="2570"/>
        <p:guide pos="51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39657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5318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56300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8513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9078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9545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01691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53186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35550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8088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6313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7EBBA-5F72-434B-8308-2A6C2C37B45E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CD154F-D4C6-46A8-99B7-3D6C9059BE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02461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角丸四角形 5"/>
          <p:cNvSpPr/>
          <p:nvPr/>
        </p:nvSpPr>
        <p:spPr>
          <a:xfrm>
            <a:off x="3012622" y="2835729"/>
            <a:ext cx="6166757" cy="1186542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ja-JP" altLang="en-US" sz="5400" smtClean="0">
                <a:solidFill>
                  <a:prstClr val="white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「感情」に訴える</a:t>
            </a:r>
            <a:endParaRPr lang="ja-JP" altLang="en-US" sz="5400">
              <a:solidFill>
                <a:prstClr val="white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7622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角丸四角形 6"/>
          <p:cNvSpPr/>
          <p:nvPr/>
        </p:nvSpPr>
        <p:spPr>
          <a:xfrm>
            <a:off x="2394516" y="760344"/>
            <a:ext cx="7402967" cy="1186542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ja-JP" altLang="en-US" sz="5400" smtClean="0">
                <a:solidFill>
                  <a:prstClr val="white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①感情に訴える</a:t>
            </a:r>
            <a:endParaRPr lang="ja-JP" altLang="en-US" sz="5400">
              <a:solidFill>
                <a:prstClr val="white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2394516" y="2142446"/>
            <a:ext cx="7402967" cy="1186542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ja-JP" altLang="en-US" sz="5400" smtClean="0">
                <a:solidFill>
                  <a:prstClr val="white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②見た目にこだわる</a:t>
            </a:r>
            <a:endParaRPr lang="ja-JP" altLang="en-US" sz="5400">
              <a:solidFill>
                <a:prstClr val="white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394516" y="3524548"/>
            <a:ext cx="7402967" cy="1186542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ja-JP" altLang="en-US" sz="5400" smtClean="0">
                <a:solidFill>
                  <a:prstClr val="white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③記憶に焼き付ける</a:t>
            </a:r>
            <a:endParaRPr lang="ja-JP" altLang="en-US" sz="5400">
              <a:solidFill>
                <a:prstClr val="white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0" name="角丸四角形 9"/>
          <p:cNvSpPr/>
          <p:nvPr/>
        </p:nvSpPr>
        <p:spPr>
          <a:xfrm>
            <a:off x="2394516" y="4906650"/>
            <a:ext cx="7402967" cy="1186542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ja-JP" altLang="en-US" sz="5400" smtClean="0">
                <a:solidFill>
                  <a:prstClr val="white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④具体化する</a:t>
            </a:r>
            <a:endParaRPr lang="ja-JP" altLang="en-US" sz="5400">
              <a:solidFill>
                <a:prstClr val="white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946847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角丸四角形 8"/>
          <p:cNvSpPr/>
          <p:nvPr/>
        </p:nvSpPr>
        <p:spPr>
          <a:xfrm>
            <a:off x="3012621" y="1683204"/>
            <a:ext cx="6166757" cy="1186542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ja-JP" altLang="en-US" sz="5400">
                <a:solidFill>
                  <a:prstClr val="white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「感情」に訴える</a:t>
            </a:r>
          </a:p>
        </p:txBody>
      </p:sp>
      <p:sp>
        <p:nvSpPr>
          <p:cNvPr id="10" name="角丸四角形 9"/>
          <p:cNvSpPr/>
          <p:nvPr/>
        </p:nvSpPr>
        <p:spPr>
          <a:xfrm>
            <a:off x="3012621" y="3988254"/>
            <a:ext cx="6166757" cy="1186542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ja-JP" altLang="en-US" sz="5400">
                <a:solidFill>
                  <a:prstClr val="white"/>
                </a:solidFill>
                <a:effectLst>
                  <a:glow rad="139700">
                    <a:schemeClr val="accent2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「感情」に訴える</a:t>
            </a:r>
          </a:p>
        </p:txBody>
      </p:sp>
    </p:spTree>
    <p:extLst>
      <p:ext uri="{BB962C8B-B14F-4D97-AF65-F5344CB8AC3E}">
        <p14:creationId xmlns:p14="http://schemas.microsoft.com/office/powerpoint/2010/main" val="15757746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71</TotalTime>
  <Words>30</Words>
  <Application>Microsoft Office PowerPoint</Application>
  <PresentationFormat>ワイド画面</PresentationFormat>
  <Paragraphs>7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HGP創英角ｺﾞｼｯｸUB</vt:lpstr>
      <vt:lpstr>ＭＳ Ｐゴシック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7</cp:revision>
  <dcterms:created xsi:type="dcterms:W3CDTF">2013-08-01T09:54:27Z</dcterms:created>
  <dcterms:modified xsi:type="dcterms:W3CDTF">2014-02-26T23:47:08Z</dcterms:modified>
</cp:coreProperties>
</file>

<file path=docProps/thumbnail.jpeg>
</file>