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119" userDrawn="1">
          <p15:clr>
            <a:srgbClr val="A4A3A4"/>
          </p15:clr>
        </p15:guide>
        <p15:guide id="4" orient="horz" pos="4201" userDrawn="1">
          <p15:clr>
            <a:srgbClr val="A4A3A4"/>
          </p15:clr>
        </p15:guide>
        <p15:guide id="5" pos="211" userDrawn="1">
          <p15:clr>
            <a:srgbClr val="A4A3A4"/>
          </p15:clr>
        </p15:guide>
        <p15:guide id="6" pos="7469" userDrawn="1">
          <p15:clr>
            <a:srgbClr val="A4A3A4"/>
          </p15:clr>
        </p15:guide>
        <p15:guide id="7" orient="horz" pos="1434" userDrawn="1">
          <p15:clr>
            <a:srgbClr val="A4A3A4"/>
          </p15:clr>
        </p15:guide>
        <p15:guide id="8" orient="horz" pos="2886" userDrawn="1">
          <p15:clr>
            <a:srgbClr val="A4A3A4"/>
          </p15:clr>
        </p15:guide>
        <p15:guide id="9" pos="2570" userDrawn="1">
          <p15:clr>
            <a:srgbClr val="A4A3A4"/>
          </p15:clr>
        </p15:guide>
        <p15:guide id="10" pos="511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B456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2" autoAdjust="0"/>
    <p:restoredTop sz="94660"/>
  </p:normalViewPr>
  <p:slideViewPr>
    <p:cSldViewPr snapToGrid="0" showGuides="1">
      <p:cViewPr varScale="1">
        <p:scale>
          <a:sx n="51" d="100"/>
          <a:sy n="51" d="100"/>
        </p:scale>
        <p:origin x="90" y="426"/>
      </p:cViewPr>
      <p:guideLst>
        <p:guide orient="horz" pos="2160"/>
        <p:guide pos="3840"/>
        <p:guide orient="horz" pos="119"/>
        <p:guide orient="horz" pos="4201"/>
        <p:guide pos="211"/>
        <p:guide pos="7469"/>
        <p:guide orient="horz" pos="1434"/>
        <p:guide orient="horz" pos="2886"/>
        <p:guide pos="2570"/>
        <p:guide pos="511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39657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53184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56300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8513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9078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95450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01691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253186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35550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8088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6313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02461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363067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166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14</cp:revision>
  <dcterms:created xsi:type="dcterms:W3CDTF">2013-08-01T09:54:27Z</dcterms:created>
  <dcterms:modified xsi:type="dcterms:W3CDTF">2014-02-26T23:56:00Z</dcterms:modified>
</cp:coreProperties>
</file>

<file path=docProps/thumbnail.jpeg>
</file>