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0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119" userDrawn="1">
          <p15:clr>
            <a:srgbClr val="A4A3A4"/>
          </p15:clr>
        </p15:guide>
        <p15:guide id="4" orient="horz" pos="4201" userDrawn="1">
          <p15:clr>
            <a:srgbClr val="A4A3A4"/>
          </p15:clr>
        </p15:guide>
        <p15:guide id="5" pos="211" userDrawn="1">
          <p15:clr>
            <a:srgbClr val="A4A3A4"/>
          </p15:clr>
        </p15:guide>
        <p15:guide id="6" pos="7469" userDrawn="1">
          <p15:clr>
            <a:srgbClr val="A4A3A4"/>
          </p15:clr>
        </p15:guide>
        <p15:guide id="7" orient="horz" pos="1434" userDrawn="1">
          <p15:clr>
            <a:srgbClr val="A4A3A4"/>
          </p15:clr>
        </p15:guide>
        <p15:guide id="8" orient="horz" pos="2886" userDrawn="1">
          <p15:clr>
            <a:srgbClr val="A4A3A4"/>
          </p15:clr>
        </p15:guide>
        <p15:guide id="9" pos="2570" userDrawn="1">
          <p15:clr>
            <a:srgbClr val="A4A3A4"/>
          </p15:clr>
        </p15:guide>
        <p15:guide id="10" pos="511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92" autoAdjust="0"/>
    <p:restoredTop sz="94660"/>
  </p:normalViewPr>
  <p:slideViewPr>
    <p:cSldViewPr snapToGrid="0" showGuides="1">
      <p:cViewPr varScale="1">
        <p:scale>
          <a:sx n="67" d="100"/>
          <a:sy n="67" d="100"/>
        </p:scale>
        <p:origin x="288" y="66"/>
      </p:cViewPr>
      <p:guideLst>
        <p:guide orient="horz" pos="2160"/>
        <p:guide pos="3840"/>
        <p:guide orient="horz" pos="119"/>
        <p:guide orient="horz" pos="4201"/>
        <p:guide pos="211"/>
        <p:guide pos="7469"/>
        <p:guide orient="horz" pos="1434"/>
        <p:guide orient="horz" pos="2886"/>
        <p:guide pos="2570"/>
        <p:guide pos="511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5952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78450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0802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60205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41735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70698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17914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17310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474957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7449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97653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FD8472-90CD-46EA-AE07-C1A6726A9C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3A95DE-E9CB-4C7C-9DBC-DB346A661A4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63164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" name="グループ化 53"/>
          <p:cNvGrpSpPr/>
          <p:nvPr/>
        </p:nvGrpSpPr>
        <p:grpSpPr>
          <a:xfrm>
            <a:off x="2705100" y="1547813"/>
            <a:ext cx="7310438" cy="3724275"/>
            <a:chOff x="2705100" y="1547813"/>
            <a:chExt cx="7310438" cy="3724275"/>
          </a:xfrm>
        </p:grpSpPr>
        <p:sp>
          <p:nvSpPr>
            <p:cNvPr id="22" name="Freeform 22"/>
            <p:cNvSpPr>
              <a:spLocks/>
            </p:cNvSpPr>
            <p:nvPr/>
          </p:nvSpPr>
          <p:spPr bwMode="auto">
            <a:xfrm>
              <a:off x="5489575" y="4700588"/>
              <a:ext cx="419100" cy="241300"/>
            </a:xfrm>
            <a:custGeom>
              <a:avLst/>
              <a:gdLst>
                <a:gd name="T0" fmla="*/ 136 w 264"/>
                <a:gd name="T1" fmla="*/ 0 h 152"/>
                <a:gd name="T2" fmla="*/ 136 w 264"/>
                <a:gd name="T3" fmla="*/ 0 h 152"/>
                <a:gd name="T4" fmla="*/ 88 w 264"/>
                <a:gd name="T5" fmla="*/ 0 h 152"/>
                <a:gd name="T6" fmla="*/ 48 w 264"/>
                <a:gd name="T7" fmla="*/ 16 h 152"/>
                <a:gd name="T8" fmla="*/ 24 w 264"/>
                <a:gd name="T9" fmla="*/ 40 h 152"/>
                <a:gd name="T10" fmla="*/ 8 w 264"/>
                <a:gd name="T11" fmla="*/ 64 h 152"/>
                <a:gd name="T12" fmla="*/ 8 w 264"/>
                <a:gd name="T13" fmla="*/ 64 h 152"/>
                <a:gd name="T14" fmla="*/ 56 w 264"/>
                <a:gd name="T15" fmla="*/ 64 h 152"/>
                <a:gd name="T16" fmla="*/ 56 w 264"/>
                <a:gd name="T17" fmla="*/ 64 h 152"/>
                <a:gd name="T18" fmla="*/ 64 w 264"/>
                <a:gd name="T19" fmla="*/ 48 h 152"/>
                <a:gd name="T20" fmla="*/ 80 w 264"/>
                <a:gd name="T21" fmla="*/ 40 h 152"/>
                <a:gd name="T22" fmla="*/ 104 w 264"/>
                <a:gd name="T23" fmla="*/ 32 h 152"/>
                <a:gd name="T24" fmla="*/ 136 w 264"/>
                <a:gd name="T25" fmla="*/ 24 h 152"/>
                <a:gd name="T26" fmla="*/ 136 w 264"/>
                <a:gd name="T27" fmla="*/ 24 h 152"/>
                <a:gd name="T28" fmla="*/ 168 w 264"/>
                <a:gd name="T29" fmla="*/ 32 h 152"/>
                <a:gd name="T30" fmla="*/ 192 w 264"/>
                <a:gd name="T31" fmla="*/ 40 h 152"/>
                <a:gd name="T32" fmla="*/ 208 w 264"/>
                <a:gd name="T33" fmla="*/ 56 h 152"/>
                <a:gd name="T34" fmla="*/ 216 w 264"/>
                <a:gd name="T35" fmla="*/ 72 h 152"/>
                <a:gd name="T36" fmla="*/ 216 w 264"/>
                <a:gd name="T37" fmla="*/ 72 h 152"/>
                <a:gd name="T38" fmla="*/ 208 w 264"/>
                <a:gd name="T39" fmla="*/ 96 h 152"/>
                <a:gd name="T40" fmla="*/ 192 w 264"/>
                <a:gd name="T41" fmla="*/ 112 h 152"/>
                <a:gd name="T42" fmla="*/ 168 w 264"/>
                <a:gd name="T43" fmla="*/ 120 h 152"/>
                <a:gd name="T44" fmla="*/ 136 w 264"/>
                <a:gd name="T45" fmla="*/ 128 h 152"/>
                <a:gd name="T46" fmla="*/ 136 w 264"/>
                <a:gd name="T47" fmla="*/ 128 h 152"/>
                <a:gd name="T48" fmla="*/ 104 w 264"/>
                <a:gd name="T49" fmla="*/ 120 h 152"/>
                <a:gd name="T50" fmla="*/ 72 w 264"/>
                <a:gd name="T51" fmla="*/ 112 h 152"/>
                <a:gd name="T52" fmla="*/ 56 w 264"/>
                <a:gd name="T53" fmla="*/ 96 h 152"/>
                <a:gd name="T54" fmla="*/ 48 w 264"/>
                <a:gd name="T55" fmla="*/ 72 h 152"/>
                <a:gd name="T56" fmla="*/ 48 w 264"/>
                <a:gd name="T57" fmla="*/ 72 h 152"/>
                <a:gd name="T58" fmla="*/ 56 w 264"/>
                <a:gd name="T59" fmla="*/ 64 h 152"/>
                <a:gd name="T60" fmla="*/ 56 w 264"/>
                <a:gd name="T61" fmla="*/ 64 h 152"/>
                <a:gd name="T62" fmla="*/ 8 w 264"/>
                <a:gd name="T63" fmla="*/ 64 h 152"/>
                <a:gd name="T64" fmla="*/ 8 w 264"/>
                <a:gd name="T65" fmla="*/ 64 h 152"/>
                <a:gd name="T66" fmla="*/ 0 w 264"/>
                <a:gd name="T67" fmla="*/ 72 h 152"/>
                <a:gd name="T68" fmla="*/ 0 w 264"/>
                <a:gd name="T69" fmla="*/ 72 h 152"/>
                <a:gd name="T70" fmla="*/ 8 w 264"/>
                <a:gd name="T71" fmla="*/ 88 h 152"/>
                <a:gd name="T72" fmla="*/ 16 w 264"/>
                <a:gd name="T73" fmla="*/ 104 h 152"/>
                <a:gd name="T74" fmla="*/ 40 w 264"/>
                <a:gd name="T75" fmla="*/ 128 h 152"/>
                <a:gd name="T76" fmla="*/ 80 w 264"/>
                <a:gd name="T77" fmla="*/ 144 h 152"/>
                <a:gd name="T78" fmla="*/ 136 w 264"/>
                <a:gd name="T79" fmla="*/ 152 h 152"/>
                <a:gd name="T80" fmla="*/ 136 w 264"/>
                <a:gd name="T81" fmla="*/ 152 h 152"/>
                <a:gd name="T82" fmla="*/ 184 w 264"/>
                <a:gd name="T83" fmla="*/ 144 h 152"/>
                <a:gd name="T84" fmla="*/ 224 w 264"/>
                <a:gd name="T85" fmla="*/ 128 h 152"/>
                <a:gd name="T86" fmla="*/ 256 w 264"/>
                <a:gd name="T87" fmla="*/ 104 h 152"/>
                <a:gd name="T88" fmla="*/ 264 w 264"/>
                <a:gd name="T89" fmla="*/ 88 h 152"/>
                <a:gd name="T90" fmla="*/ 264 w 264"/>
                <a:gd name="T91" fmla="*/ 72 h 152"/>
                <a:gd name="T92" fmla="*/ 264 w 264"/>
                <a:gd name="T93" fmla="*/ 72 h 152"/>
                <a:gd name="T94" fmla="*/ 264 w 264"/>
                <a:gd name="T95" fmla="*/ 56 h 152"/>
                <a:gd name="T96" fmla="*/ 256 w 264"/>
                <a:gd name="T97" fmla="*/ 48 h 152"/>
                <a:gd name="T98" fmla="*/ 224 w 264"/>
                <a:gd name="T99" fmla="*/ 16 h 152"/>
                <a:gd name="T100" fmla="*/ 184 w 264"/>
                <a:gd name="T101" fmla="*/ 0 h 152"/>
                <a:gd name="T102" fmla="*/ 136 w 264"/>
                <a:gd name="T103" fmla="*/ 0 h 152"/>
                <a:gd name="T104" fmla="*/ 136 w 264"/>
                <a:gd name="T105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64" h="152">
                  <a:moveTo>
                    <a:pt x="136" y="0"/>
                  </a:moveTo>
                  <a:lnTo>
                    <a:pt x="136" y="0"/>
                  </a:lnTo>
                  <a:lnTo>
                    <a:pt x="88" y="0"/>
                  </a:lnTo>
                  <a:lnTo>
                    <a:pt x="48" y="16"/>
                  </a:lnTo>
                  <a:lnTo>
                    <a:pt x="24" y="40"/>
                  </a:lnTo>
                  <a:lnTo>
                    <a:pt x="8" y="64"/>
                  </a:lnTo>
                  <a:lnTo>
                    <a:pt x="8" y="64"/>
                  </a:lnTo>
                  <a:lnTo>
                    <a:pt x="56" y="64"/>
                  </a:lnTo>
                  <a:lnTo>
                    <a:pt x="56" y="64"/>
                  </a:lnTo>
                  <a:lnTo>
                    <a:pt x="64" y="48"/>
                  </a:lnTo>
                  <a:lnTo>
                    <a:pt x="80" y="40"/>
                  </a:lnTo>
                  <a:lnTo>
                    <a:pt x="104" y="32"/>
                  </a:lnTo>
                  <a:lnTo>
                    <a:pt x="136" y="24"/>
                  </a:lnTo>
                  <a:lnTo>
                    <a:pt x="136" y="24"/>
                  </a:lnTo>
                  <a:lnTo>
                    <a:pt x="168" y="32"/>
                  </a:lnTo>
                  <a:lnTo>
                    <a:pt x="192" y="40"/>
                  </a:lnTo>
                  <a:lnTo>
                    <a:pt x="208" y="56"/>
                  </a:lnTo>
                  <a:lnTo>
                    <a:pt x="216" y="72"/>
                  </a:lnTo>
                  <a:lnTo>
                    <a:pt x="216" y="72"/>
                  </a:lnTo>
                  <a:lnTo>
                    <a:pt x="208" y="96"/>
                  </a:lnTo>
                  <a:lnTo>
                    <a:pt x="192" y="112"/>
                  </a:lnTo>
                  <a:lnTo>
                    <a:pt x="168" y="120"/>
                  </a:lnTo>
                  <a:lnTo>
                    <a:pt x="136" y="128"/>
                  </a:lnTo>
                  <a:lnTo>
                    <a:pt x="136" y="128"/>
                  </a:lnTo>
                  <a:lnTo>
                    <a:pt x="104" y="120"/>
                  </a:lnTo>
                  <a:lnTo>
                    <a:pt x="72" y="112"/>
                  </a:lnTo>
                  <a:lnTo>
                    <a:pt x="56" y="96"/>
                  </a:lnTo>
                  <a:lnTo>
                    <a:pt x="48" y="72"/>
                  </a:lnTo>
                  <a:lnTo>
                    <a:pt x="48" y="72"/>
                  </a:lnTo>
                  <a:lnTo>
                    <a:pt x="56" y="64"/>
                  </a:lnTo>
                  <a:lnTo>
                    <a:pt x="56" y="64"/>
                  </a:lnTo>
                  <a:lnTo>
                    <a:pt x="8" y="64"/>
                  </a:lnTo>
                  <a:lnTo>
                    <a:pt x="8" y="64"/>
                  </a:lnTo>
                  <a:lnTo>
                    <a:pt x="0" y="72"/>
                  </a:lnTo>
                  <a:lnTo>
                    <a:pt x="0" y="72"/>
                  </a:lnTo>
                  <a:lnTo>
                    <a:pt x="8" y="88"/>
                  </a:lnTo>
                  <a:lnTo>
                    <a:pt x="16" y="104"/>
                  </a:lnTo>
                  <a:lnTo>
                    <a:pt x="40" y="128"/>
                  </a:lnTo>
                  <a:lnTo>
                    <a:pt x="80" y="144"/>
                  </a:lnTo>
                  <a:lnTo>
                    <a:pt x="136" y="152"/>
                  </a:lnTo>
                  <a:lnTo>
                    <a:pt x="136" y="152"/>
                  </a:lnTo>
                  <a:lnTo>
                    <a:pt x="184" y="144"/>
                  </a:lnTo>
                  <a:lnTo>
                    <a:pt x="224" y="128"/>
                  </a:lnTo>
                  <a:lnTo>
                    <a:pt x="256" y="104"/>
                  </a:lnTo>
                  <a:lnTo>
                    <a:pt x="264" y="88"/>
                  </a:lnTo>
                  <a:lnTo>
                    <a:pt x="264" y="72"/>
                  </a:lnTo>
                  <a:lnTo>
                    <a:pt x="264" y="72"/>
                  </a:lnTo>
                  <a:lnTo>
                    <a:pt x="264" y="56"/>
                  </a:lnTo>
                  <a:lnTo>
                    <a:pt x="256" y="48"/>
                  </a:lnTo>
                  <a:lnTo>
                    <a:pt x="224" y="16"/>
                  </a:lnTo>
                  <a:lnTo>
                    <a:pt x="184" y="0"/>
                  </a:lnTo>
                  <a:lnTo>
                    <a:pt x="136" y="0"/>
                  </a:lnTo>
                  <a:lnTo>
                    <a:pt x="136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" name="Freeform 23"/>
            <p:cNvSpPr>
              <a:spLocks/>
            </p:cNvSpPr>
            <p:nvPr/>
          </p:nvSpPr>
          <p:spPr bwMode="auto">
            <a:xfrm>
              <a:off x="5311775" y="4789488"/>
              <a:ext cx="355600" cy="63500"/>
            </a:xfrm>
            <a:custGeom>
              <a:avLst/>
              <a:gdLst>
                <a:gd name="T0" fmla="*/ 224 w 224"/>
                <a:gd name="T1" fmla="*/ 24 h 40"/>
                <a:gd name="T2" fmla="*/ 224 w 224"/>
                <a:gd name="T3" fmla="*/ 24 h 40"/>
                <a:gd name="T4" fmla="*/ 216 w 224"/>
                <a:gd name="T5" fmla="*/ 40 h 40"/>
                <a:gd name="T6" fmla="*/ 200 w 224"/>
                <a:gd name="T7" fmla="*/ 40 h 40"/>
                <a:gd name="T8" fmla="*/ 24 w 224"/>
                <a:gd name="T9" fmla="*/ 40 h 40"/>
                <a:gd name="T10" fmla="*/ 24 w 224"/>
                <a:gd name="T11" fmla="*/ 40 h 40"/>
                <a:gd name="T12" fmla="*/ 8 w 224"/>
                <a:gd name="T13" fmla="*/ 40 h 40"/>
                <a:gd name="T14" fmla="*/ 0 w 224"/>
                <a:gd name="T15" fmla="*/ 24 h 40"/>
                <a:gd name="T16" fmla="*/ 0 w 224"/>
                <a:gd name="T17" fmla="*/ 24 h 40"/>
                <a:gd name="T18" fmla="*/ 0 w 224"/>
                <a:gd name="T19" fmla="*/ 24 h 40"/>
                <a:gd name="T20" fmla="*/ 8 w 224"/>
                <a:gd name="T21" fmla="*/ 8 h 40"/>
                <a:gd name="T22" fmla="*/ 24 w 224"/>
                <a:gd name="T23" fmla="*/ 0 h 40"/>
                <a:gd name="T24" fmla="*/ 200 w 224"/>
                <a:gd name="T25" fmla="*/ 0 h 40"/>
                <a:gd name="T26" fmla="*/ 200 w 224"/>
                <a:gd name="T27" fmla="*/ 0 h 40"/>
                <a:gd name="T28" fmla="*/ 216 w 224"/>
                <a:gd name="T29" fmla="*/ 8 h 40"/>
                <a:gd name="T30" fmla="*/ 224 w 224"/>
                <a:gd name="T31" fmla="*/ 24 h 40"/>
                <a:gd name="T32" fmla="*/ 224 w 224"/>
                <a:gd name="T33" fmla="*/ 2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4" h="40">
                  <a:moveTo>
                    <a:pt x="224" y="24"/>
                  </a:moveTo>
                  <a:lnTo>
                    <a:pt x="224" y="24"/>
                  </a:lnTo>
                  <a:lnTo>
                    <a:pt x="216" y="40"/>
                  </a:lnTo>
                  <a:lnTo>
                    <a:pt x="200" y="40"/>
                  </a:lnTo>
                  <a:lnTo>
                    <a:pt x="24" y="40"/>
                  </a:lnTo>
                  <a:lnTo>
                    <a:pt x="24" y="40"/>
                  </a:lnTo>
                  <a:lnTo>
                    <a:pt x="8" y="40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8" y="8"/>
                  </a:lnTo>
                  <a:lnTo>
                    <a:pt x="24" y="0"/>
                  </a:lnTo>
                  <a:lnTo>
                    <a:pt x="200" y="0"/>
                  </a:lnTo>
                  <a:lnTo>
                    <a:pt x="200" y="0"/>
                  </a:lnTo>
                  <a:lnTo>
                    <a:pt x="216" y="8"/>
                  </a:lnTo>
                  <a:lnTo>
                    <a:pt x="224" y="24"/>
                  </a:lnTo>
                  <a:lnTo>
                    <a:pt x="224" y="2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" name="Freeform 24"/>
            <p:cNvSpPr>
              <a:spLocks/>
            </p:cNvSpPr>
            <p:nvPr/>
          </p:nvSpPr>
          <p:spPr bwMode="auto">
            <a:xfrm>
              <a:off x="5946775" y="4700588"/>
              <a:ext cx="420688" cy="241300"/>
            </a:xfrm>
            <a:custGeom>
              <a:avLst/>
              <a:gdLst>
                <a:gd name="T0" fmla="*/ 136 w 265"/>
                <a:gd name="T1" fmla="*/ 0 h 152"/>
                <a:gd name="T2" fmla="*/ 136 w 265"/>
                <a:gd name="T3" fmla="*/ 0 h 152"/>
                <a:gd name="T4" fmla="*/ 88 w 265"/>
                <a:gd name="T5" fmla="*/ 0 h 152"/>
                <a:gd name="T6" fmla="*/ 48 w 265"/>
                <a:gd name="T7" fmla="*/ 16 h 152"/>
                <a:gd name="T8" fmla="*/ 24 w 265"/>
                <a:gd name="T9" fmla="*/ 40 h 152"/>
                <a:gd name="T10" fmla="*/ 8 w 265"/>
                <a:gd name="T11" fmla="*/ 64 h 152"/>
                <a:gd name="T12" fmla="*/ 8 w 265"/>
                <a:gd name="T13" fmla="*/ 64 h 152"/>
                <a:gd name="T14" fmla="*/ 56 w 265"/>
                <a:gd name="T15" fmla="*/ 64 h 152"/>
                <a:gd name="T16" fmla="*/ 56 w 265"/>
                <a:gd name="T17" fmla="*/ 64 h 152"/>
                <a:gd name="T18" fmla="*/ 64 w 265"/>
                <a:gd name="T19" fmla="*/ 48 h 152"/>
                <a:gd name="T20" fmla="*/ 80 w 265"/>
                <a:gd name="T21" fmla="*/ 40 h 152"/>
                <a:gd name="T22" fmla="*/ 104 w 265"/>
                <a:gd name="T23" fmla="*/ 32 h 152"/>
                <a:gd name="T24" fmla="*/ 136 w 265"/>
                <a:gd name="T25" fmla="*/ 24 h 152"/>
                <a:gd name="T26" fmla="*/ 136 w 265"/>
                <a:gd name="T27" fmla="*/ 24 h 152"/>
                <a:gd name="T28" fmla="*/ 168 w 265"/>
                <a:gd name="T29" fmla="*/ 32 h 152"/>
                <a:gd name="T30" fmla="*/ 192 w 265"/>
                <a:gd name="T31" fmla="*/ 40 h 152"/>
                <a:gd name="T32" fmla="*/ 208 w 265"/>
                <a:gd name="T33" fmla="*/ 56 h 152"/>
                <a:gd name="T34" fmla="*/ 216 w 265"/>
                <a:gd name="T35" fmla="*/ 72 h 152"/>
                <a:gd name="T36" fmla="*/ 216 w 265"/>
                <a:gd name="T37" fmla="*/ 72 h 152"/>
                <a:gd name="T38" fmla="*/ 208 w 265"/>
                <a:gd name="T39" fmla="*/ 96 h 152"/>
                <a:gd name="T40" fmla="*/ 192 w 265"/>
                <a:gd name="T41" fmla="*/ 112 h 152"/>
                <a:gd name="T42" fmla="*/ 168 w 265"/>
                <a:gd name="T43" fmla="*/ 120 h 152"/>
                <a:gd name="T44" fmla="*/ 136 w 265"/>
                <a:gd name="T45" fmla="*/ 128 h 152"/>
                <a:gd name="T46" fmla="*/ 136 w 265"/>
                <a:gd name="T47" fmla="*/ 128 h 152"/>
                <a:gd name="T48" fmla="*/ 104 w 265"/>
                <a:gd name="T49" fmla="*/ 120 h 152"/>
                <a:gd name="T50" fmla="*/ 72 w 265"/>
                <a:gd name="T51" fmla="*/ 112 h 152"/>
                <a:gd name="T52" fmla="*/ 56 w 265"/>
                <a:gd name="T53" fmla="*/ 96 h 152"/>
                <a:gd name="T54" fmla="*/ 48 w 265"/>
                <a:gd name="T55" fmla="*/ 72 h 152"/>
                <a:gd name="T56" fmla="*/ 48 w 265"/>
                <a:gd name="T57" fmla="*/ 72 h 152"/>
                <a:gd name="T58" fmla="*/ 56 w 265"/>
                <a:gd name="T59" fmla="*/ 64 h 152"/>
                <a:gd name="T60" fmla="*/ 56 w 265"/>
                <a:gd name="T61" fmla="*/ 64 h 152"/>
                <a:gd name="T62" fmla="*/ 8 w 265"/>
                <a:gd name="T63" fmla="*/ 64 h 152"/>
                <a:gd name="T64" fmla="*/ 8 w 265"/>
                <a:gd name="T65" fmla="*/ 64 h 152"/>
                <a:gd name="T66" fmla="*/ 0 w 265"/>
                <a:gd name="T67" fmla="*/ 72 h 152"/>
                <a:gd name="T68" fmla="*/ 0 w 265"/>
                <a:gd name="T69" fmla="*/ 72 h 152"/>
                <a:gd name="T70" fmla="*/ 8 w 265"/>
                <a:gd name="T71" fmla="*/ 88 h 152"/>
                <a:gd name="T72" fmla="*/ 16 w 265"/>
                <a:gd name="T73" fmla="*/ 104 h 152"/>
                <a:gd name="T74" fmla="*/ 40 w 265"/>
                <a:gd name="T75" fmla="*/ 128 h 152"/>
                <a:gd name="T76" fmla="*/ 80 w 265"/>
                <a:gd name="T77" fmla="*/ 144 h 152"/>
                <a:gd name="T78" fmla="*/ 136 w 265"/>
                <a:gd name="T79" fmla="*/ 152 h 152"/>
                <a:gd name="T80" fmla="*/ 136 w 265"/>
                <a:gd name="T81" fmla="*/ 152 h 152"/>
                <a:gd name="T82" fmla="*/ 184 w 265"/>
                <a:gd name="T83" fmla="*/ 144 h 152"/>
                <a:gd name="T84" fmla="*/ 224 w 265"/>
                <a:gd name="T85" fmla="*/ 128 h 152"/>
                <a:gd name="T86" fmla="*/ 257 w 265"/>
                <a:gd name="T87" fmla="*/ 104 h 152"/>
                <a:gd name="T88" fmla="*/ 265 w 265"/>
                <a:gd name="T89" fmla="*/ 88 h 152"/>
                <a:gd name="T90" fmla="*/ 265 w 265"/>
                <a:gd name="T91" fmla="*/ 72 h 152"/>
                <a:gd name="T92" fmla="*/ 265 w 265"/>
                <a:gd name="T93" fmla="*/ 72 h 152"/>
                <a:gd name="T94" fmla="*/ 265 w 265"/>
                <a:gd name="T95" fmla="*/ 56 h 152"/>
                <a:gd name="T96" fmla="*/ 257 w 265"/>
                <a:gd name="T97" fmla="*/ 48 h 152"/>
                <a:gd name="T98" fmla="*/ 224 w 265"/>
                <a:gd name="T99" fmla="*/ 16 h 152"/>
                <a:gd name="T100" fmla="*/ 184 w 265"/>
                <a:gd name="T101" fmla="*/ 0 h 152"/>
                <a:gd name="T102" fmla="*/ 136 w 265"/>
                <a:gd name="T103" fmla="*/ 0 h 152"/>
                <a:gd name="T104" fmla="*/ 136 w 265"/>
                <a:gd name="T105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65" h="152">
                  <a:moveTo>
                    <a:pt x="136" y="0"/>
                  </a:moveTo>
                  <a:lnTo>
                    <a:pt x="136" y="0"/>
                  </a:lnTo>
                  <a:lnTo>
                    <a:pt x="88" y="0"/>
                  </a:lnTo>
                  <a:lnTo>
                    <a:pt x="48" y="16"/>
                  </a:lnTo>
                  <a:lnTo>
                    <a:pt x="24" y="40"/>
                  </a:lnTo>
                  <a:lnTo>
                    <a:pt x="8" y="64"/>
                  </a:lnTo>
                  <a:lnTo>
                    <a:pt x="8" y="64"/>
                  </a:lnTo>
                  <a:lnTo>
                    <a:pt x="56" y="64"/>
                  </a:lnTo>
                  <a:lnTo>
                    <a:pt x="56" y="64"/>
                  </a:lnTo>
                  <a:lnTo>
                    <a:pt x="64" y="48"/>
                  </a:lnTo>
                  <a:lnTo>
                    <a:pt x="80" y="40"/>
                  </a:lnTo>
                  <a:lnTo>
                    <a:pt x="104" y="32"/>
                  </a:lnTo>
                  <a:lnTo>
                    <a:pt x="136" y="24"/>
                  </a:lnTo>
                  <a:lnTo>
                    <a:pt x="136" y="24"/>
                  </a:lnTo>
                  <a:lnTo>
                    <a:pt x="168" y="32"/>
                  </a:lnTo>
                  <a:lnTo>
                    <a:pt x="192" y="40"/>
                  </a:lnTo>
                  <a:lnTo>
                    <a:pt x="208" y="56"/>
                  </a:lnTo>
                  <a:lnTo>
                    <a:pt x="216" y="72"/>
                  </a:lnTo>
                  <a:lnTo>
                    <a:pt x="216" y="72"/>
                  </a:lnTo>
                  <a:lnTo>
                    <a:pt x="208" y="96"/>
                  </a:lnTo>
                  <a:lnTo>
                    <a:pt x="192" y="112"/>
                  </a:lnTo>
                  <a:lnTo>
                    <a:pt x="168" y="120"/>
                  </a:lnTo>
                  <a:lnTo>
                    <a:pt x="136" y="128"/>
                  </a:lnTo>
                  <a:lnTo>
                    <a:pt x="136" y="128"/>
                  </a:lnTo>
                  <a:lnTo>
                    <a:pt x="104" y="120"/>
                  </a:lnTo>
                  <a:lnTo>
                    <a:pt x="72" y="112"/>
                  </a:lnTo>
                  <a:lnTo>
                    <a:pt x="56" y="96"/>
                  </a:lnTo>
                  <a:lnTo>
                    <a:pt x="48" y="72"/>
                  </a:lnTo>
                  <a:lnTo>
                    <a:pt x="48" y="72"/>
                  </a:lnTo>
                  <a:lnTo>
                    <a:pt x="56" y="64"/>
                  </a:lnTo>
                  <a:lnTo>
                    <a:pt x="56" y="64"/>
                  </a:lnTo>
                  <a:lnTo>
                    <a:pt x="8" y="64"/>
                  </a:lnTo>
                  <a:lnTo>
                    <a:pt x="8" y="64"/>
                  </a:lnTo>
                  <a:lnTo>
                    <a:pt x="0" y="72"/>
                  </a:lnTo>
                  <a:lnTo>
                    <a:pt x="0" y="72"/>
                  </a:lnTo>
                  <a:lnTo>
                    <a:pt x="8" y="88"/>
                  </a:lnTo>
                  <a:lnTo>
                    <a:pt x="16" y="104"/>
                  </a:lnTo>
                  <a:lnTo>
                    <a:pt x="40" y="128"/>
                  </a:lnTo>
                  <a:lnTo>
                    <a:pt x="80" y="144"/>
                  </a:lnTo>
                  <a:lnTo>
                    <a:pt x="136" y="152"/>
                  </a:lnTo>
                  <a:lnTo>
                    <a:pt x="136" y="152"/>
                  </a:lnTo>
                  <a:lnTo>
                    <a:pt x="184" y="144"/>
                  </a:lnTo>
                  <a:lnTo>
                    <a:pt x="224" y="128"/>
                  </a:lnTo>
                  <a:lnTo>
                    <a:pt x="257" y="104"/>
                  </a:lnTo>
                  <a:lnTo>
                    <a:pt x="265" y="88"/>
                  </a:lnTo>
                  <a:lnTo>
                    <a:pt x="265" y="72"/>
                  </a:lnTo>
                  <a:lnTo>
                    <a:pt x="265" y="72"/>
                  </a:lnTo>
                  <a:lnTo>
                    <a:pt x="265" y="56"/>
                  </a:lnTo>
                  <a:lnTo>
                    <a:pt x="257" y="48"/>
                  </a:lnTo>
                  <a:lnTo>
                    <a:pt x="224" y="16"/>
                  </a:lnTo>
                  <a:lnTo>
                    <a:pt x="184" y="0"/>
                  </a:lnTo>
                  <a:lnTo>
                    <a:pt x="136" y="0"/>
                  </a:lnTo>
                  <a:lnTo>
                    <a:pt x="136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" name="Freeform 25"/>
            <p:cNvSpPr>
              <a:spLocks/>
            </p:cNvSpPr>
            <p:nvPr/>
          </p:nvSpPr>
          <p:spPr bwMode="auto">
            <a:xfrm>
              <a:off x="5768975" y="4789488"/>
              <a:ext cx="355600" cy="63500"/>
            </a:xfrm>
            <a:custGeom>
              <a:avLst/>
              <a:gdLst>
                <a:gd name="T0" fmla="*/ 224 w 224"/>
                <a:gd name="T1" fmla="*/ 24 h 40"/>
                <a:gd name="T2" fmla="*/ 224 w 224"/>
                <a:gd name="T3" fmla="*/ 24 h 40"/>
                <a:gd name="T4" fmla="*/ 216 w 224"/>
                <a:gd name="T5" fmla="*/ 40 h 40"/>
                <a:gd name="T6" fmla="*/ 200 w 224"/>
                <a:gd name="T7" fmla="*/ 40 h 40"/>
                <a:gd name="T8" fmla="*/ 24 w 224"/>
                <a:gd name="T9" fmla="*/ 40 h 40"/>
                <a:gd name="T10" fmla="*/ 24 w 224"/>
                <a:gd name="T11" fmla="*/ 40 h 40"/>
                <a:gd name="T12" fmla="*/ 8 w 224"/>
                <a:gd name="T13" fmla="*/ 40 h 40"/>
                <a:gd name="T14" fmla="*/ 0 w 224"/>
                <a:gd name="T15" fmla="*/ 24 h 40"/>
                <a:gd name="T16" fmla="*/ 0 w 224"/>
                <a:gd name="T17" fmla="*/ 24 h 40"/>
                <a:gd name="T18" fmla="*/ 0 w 224"/>
                <a:gd name="T19" fmla="*/ 24 h 40"/>
                <a:gd name="T20" fmla="*/ 8 w 224"/>
                <a:gd name="T21" fmla="*/ 8 h 40"/>
                <a:gd name="T22" fmla="*/ 24 w 224"/>
                <a:gd name="T23" fmla="*/ 0 h 40"/>
                <a:gd name="T24" fmla="*/ 200 w 224"/>
                <a:gd name="T25" fmla="*/ 0 h 40"/>
                <a:gd name="T26" fmla="*/ 200 w 224"/>
                <a:gd name="T27" fmla="*/ 0 h 40"/>
                <a:gd name="T28" fmla="*/ 216 w 224"/>
                <a:gd name="T29" fmla="*/ 8 h 40"/>
                <a:gd name="T30" fmla="*/ 224 w 224"/>
                <a:gd name="T31" fmla="*/ 24 h 40"/>
                <a:gd name="T32" fmla="*/ 224 w 224"/>
                <a:gd name="T33" fmla="*/ 2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4" h="40">
                  <a:moveTo>
                    <a:pt x="224" y="24"/>
                  </a:moveTo>
                  <a:lnTo>
                    <a:pt x="224" y="24"/>
                  </a:lnTo>
                  <a:lnTo>
                    <a:pt x="216" y="40"/>
                  </a:lnTo>
                  <a:lnTo>
                    <a:pt x="200" y="40"/>
                  </a:lnTo>
                  <a:lnTo>
                    <a:pt x="24" y="40"/>
                  </a:lnTo>
                  <a:lnTo>
                    <a:pt x="24" y="40"/>
                  </a:lnTo>
                  <a:lnTo>
                    <a:pt x="8" y="40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8" y="8"/>
                  </a:lnTo>
                  <a:lnTo>
                    <a:pt x="24" y="0"/>
                  </a:lnTo>
                  <a:lnTo>
                    <a:pt x="200" y="0"/>
                  </a:lnTo>
                  <a:lnTo>
                    <a:pt x="200" y="0"/>
                  </a:lnTo>
                  <a:lnTo>
                    <a:pt x="216" y="8"/>
                  </a:lnTo>
                  <a:lnTo>
                    <a:pt x="224" y="24"/>
                  </a:lnTo>
                  <a:lnTo>
                    <a:pt x="224" y="2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" name="Freeform 26"/>
            <p:cNvSpPr>
              <a:spLocks/>
            </p:cNvSpPr>
            <p:nvPr/>
          </p:nvSpPr>
          <p:spPr bwMode="auto">
            <a:xfrm>
              <a:off x="6392863" y="4662488"/>
              <a:ext cx="406400" cy="254000"/>
            </a:xfrm>
            <a:custGeom>
              <a:avLst/>
              <a:gdLst>
                <a:gd name="T0" fmla="*/ 120 w 256"/>
                <a:gd name="T1" fmla="*/ 0 h 160"/>
                <a:gd name="T2" fmla="*/ 120 w 256"/>
                <a:gd name="T3" fmla="*/ 0 h 160"/>
                <a:gd name="T4" fmla="*/ 72 w 256"/>
                <a:gd name="T5" fmla="*/ 8 h 160"/>
                <a:gd name="T6" fmla="*/ 40 w 256"/>
                <a:gd name="T7" fmla="*/ 32 h 160"/>
                <a:gd name="T8" fmla="*/ 16 w 256"/>
                <a:gd name="T9" fmla="*/ 56 h 160"/>
                <a:gd name="T10" fmla="*/ 0 w 256"/>
                <a:gd name="T11" fmla="*/ 80 h 160"/>
                <a:gd name="T12" fmla="*/ 0 w 256"/>
                <a:gd name="T13" fmla="*/ 80 h 160"/>
                <a:gd name="T14" fmla="*/ 48 w 256"/>
                <a:gd name="T15" fmla="*/ 72 h 160"/>
                <a:gd name="T16" fmla="*/ 48 w 256"/>
                <a:gd name="T17" fmla="*/ 72 h 160"/>
                <a:gd name="T18" fmla="*/ 56 w 256"/>
                <a:gd name="T19" fmla="*/ 56 h 160"/>
                <a:gd name="T20" fmla="*/ 72 w 256"/>
                <a:gd name="T21" fmla="*/ 48 h 160"/>
                <a:gd name="T22" fmla="*/ 96 w 256"/>
                <a:gd name="T23" fmla="*/ 32 h 160"/>
                <a:gd name="T24" fmla="*/ 120 w 256"/>
                <a:gd name="T25" fmla="*/ 32 h 160"/>
                <a:gd name="T26" fmla="*/ 120 w 256"/>
                <a:gd name="T27" fmla="*/ 32 h 160"/>
                <a:gd name="T28" fmla="*/ 152 w 256"/>
                <a:gd name="T29" fmla="*/ 32 h 160"/>
                <a:gd name="T30" fmla="*/ 184 w 256"/>
                <a:gd name="T31" fmla="*/ 40 h 160"/>
                <a:gd name="T32" fmla="*/ 200 w 256"/>
                <a:gd name="T33" fmla="*/ 48 h 160"/>
                <a:gd name="T34" fmla="*/ 208 w 256"/>
                <a:gd name="T35" fmla="*/ 72 h 160"/>
                <a:gd name="T36" fmla="*/ 208 w 256"/>
                <a:gd name="T37" fmla="*/ 72 h 160"/>
                <a:gd name="T38" fmla="*/ 208 w 256"/>
                <a:gd name="T39" fmla="*/ 88 h 160"/>
                <a:gd name="T40" fmla="*/ 192 w 256"/>
                <a:gd name="T41" fmla="*/ 104 h 160"/>
                <a:gd name="T42" fmla="*/ 168 w 256"/>
                <a:gd name="T43" fmla="*/ 120 h 160"/>
                <a:gd name="T44" fmla="*/ 136 w 256"/>
                <a:gd name="T45" fmla="*/ 128 h 160"/>
                <a:gd name="T46" fmla="*/ 136 w 256"/>
                <a:gd name="T47" fmla="*/ 128 h 160"/>
                <a:gd name="T48" fmla="*/ 104 w 256"/>
                <a:gd name="T49" fmla="*/ 128 h 160"/>
                <a:gd name="T50" fmla="*/ 72 w 256"/>
                <a:gd name="T51" fmla="*/ 120 h 160"/>
                <a:gd name="T52" fmla="*/ 56 w 256"/>
                <a:gd name="T53" fmla="*/ 104 h 160"/>
                <a:gd name="T54" fmla="*/ 48 w 256"/>
                <a:gd name="T55" fmla="*/ 88 h 160"/>
                <a:gd name="T56" fmla="*/ 48 w 256"/>
                <a:gd name="T57" fmla="*/ 88 h 160"/>
                <a:gd name="T58" fmla="*/ 48 w 256"/>
                <a:gd name="T59" fmla="*/ 72 h 160"/>
                <a:gd name="T60" fmla="*/ 48 w 256"/>
                <a:gd name="T61" fmla="*/ 72 h 160"/>
                <a:gd name="T62" fmla="*/ 0 w 256"/>
                <a:gd name="T63" fmla="*/ 80 h 160"/>
                <a:gd name="T64" fmla="*/ 0 w 256"/>
                <a:gd name="T65" fmla="*/ 80 h 160"/>
                <a:gd name="T66" fmla="*/ 0 w 256"/>
                <a:gd name="T67" fmla="*/ 96 h 160"/>
                <a:gd name="T68" fmla="*/ 0 w 256"/>
                <a:gd name="T69" fmla="*/ 96 h 160"/>
                <a:gd name="T70" fmla="*/ 0 w 256"/>
                <a:gd name="T71" fmla="*/ 112 h 160"/>
                <a:gd name="T72" fmla="*/ 16 w 256"/>
                <a:gd name="T73" fmla="*/ 120 h 160"/>
                <a:gd name="T74" fmla="*/ 40 w 256"/>
                <a:gd name="T75" fmla="*/ 144 h 160"/>
                <a:gd name="T76" fmla="*/ 88 w 256"/>
                <a:gd name="T77" fmla="*/ 160 h 160"/>
                <a:gd name="T78" fmla="*/ 136 w 256"/>
                <a:gd name="T79" fmla="*/ 160 h 160"/>
                <a:gd name="T80" fmla="*/ 136 w 256"/>
                <a:gd name="T81" fmla="*/ 160 h 160"/>
                <a:gd name="T82" fmla="*/ 184 w 256"/>
                <a:gd name="T83" fmla="*/ 144 h 160"/>
                <a:gd name="T84" fmla="*/ 224 w 256"/>
                <a:gd name="T85" fmla="*/ 120 h 160"/>
                <a:gd name="T86" fmla="*/ 248 w 256"/>
                <a:gd name="T87" fmla="*/ 96 h 160"/>
                <a:gd name="T88" fmla="*/ 256 w 256"/>
                <a:gd name="T89" fmla="*/ 80 h 160"/>
                <a:gd name="T90" fmla="*/ 256 w 256"/>
                <a:gd name="T91" fmla="*/ 64 h 160"/>
                <a:gd name="T92" fmla="*/ 256 w 256"/>
                <a:gd name="T93" fmla="*/ 64 h 160"/>
                <a:gd name="T94" fmla="*/ 256 w 256"/>
                <a:gd name="T95" fmla="*/ 48 h 160"/>
                <a:gd name="T96" fmla="*/ 240 w 256"/>
                <a:gd name="T97" fmla="*/ 32 h 160"/>
                <a:gd name="T98" fmla="*/ 216 w 256"/>
                <a:gd name="T99" fmla="*/ 16 h 160"/>
                <a:gd name="T100" fmla="*/ 168 w 256"/>
                <a:gd name="T101" fmla="*/ 0 h 160"/>
                <a:gd name="T102" fmla="*/ 120 w 256"/>
                <a:gd name="T103" fmla="*/ 0 h 160"/>
                <a:gd name="T104" fmla="*/ 120 w 256"/>
                <a:gd name="T105" fmla="*/ 0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56" h="160">
                  <a:moveTo>
                    <a:pt x="120" y="0"/>
                  </a:moveTo>
                  <a:lnTo>
                    <a:pt x="120" y="0"/>
                  </a:lnTo>
                  <a:lnTo>
                    <a:pt x="72" y="8"/>
                  </a:lnTo>
                  <a:lnTo>
                    <a:pt x="40" y="32"/>
                  </a:lnTo>
                  <a:lnTo>
                    <a:pt x="16" y="56"/>
                  </a:lnTo>
                  <a:lnTo>
                    <a:pt x="0" y="80"/>
                  </a:lnTo>
                  <a:lnTo>
                    <a:pt x="0" y="80"/>
                  </a:lnTo>
                  <a:lnTo>
                    <a:pt x="48" y="72"/>
                  </a:lnTo>
                  <a:lnTo>
                    <a:pt x="48" y="72"/>
                  </a:lnTo>
                  <a:lnTo>
                    <a:pt x="56" y="56"/>
                  </a:lnTo>
                  <a:lnTo>
                    <a:pt x="72" y="48"/>
                  </a:lnTo>
                  <a:lnTo>
                    <a:pt x="96" y="32"/>
                  </a:lnTo>
                  <a:lnTo>
                    <a:pt x="120" y="32"/>
                  </a:lnTo>
                  <a:lnTo>
                    <a:pt x="120" y="32"/>
                  </a:lnTo>
                  <a:lnTo>
                    <a:pt x="152" y="32"/>
                  </a:lnTo>
                  <a:lnTo>
                    <a:pt x="184" y="40"/>
                  </a:lnTo>
                  <a:lnTo>
                    <a:pt x="200" y="48"/>
                  </a:lnTo>
                  <a:lnTo>
                    <a:pt x="208" y="72"/>
                  </a:lnTo>
                  <a:lnTo>
                    <a:pt x="208" y="72"/>
                  </a:lnTo>
                  <a:lnTo>
                    <a:pt x="208" y="88"/>
                  </a:lnTo>
                  <a:lnTo>
                    <a:pt x="192" y="104"/>
                  </a:lnTo>
                  <a:lnTo>
                    <a:pt x="168" y="120"/>
                  </a:lnTo>
                  <a:lnTo>
                    <a:pt x="136" y="128"/>
                  </a:lnTo>
                  <a:lnTo>
                    <a:pt x="136" y="128"/>
                  </a:lnTo>
                  <a:lnTo>
                    <a:pt x="104" y="128"/>
                  </a:lnTo>
                  <a:lnTo>
                    <a:pt x="72" y="120"/>
                  </a:lnTo>
                  <a:lnTo>
                    <a:pt x="56" y="104"/>
                  </a:lnTo>
                  <a:lnTo>
                    <a:pt x="48" y="88"/>
                  </a:lnTo>
                  <a:lnTo>
                    <a:pt x="48" y="88"/>
                  </a:lnTo>
                  <a:lnTo>
                    <a:pt x="48" y="72"/>
                  </a:lnTo>
                  <a:lnTo>
                    <a:pt x="48" y="72"/>
                  </a:lnTo>
                  <a:lnTo>
                    <a:pt x="0" y="80"/>
                  </a:lnTo>
                  <a:lnTo>
                    <a:pt x="0" y="80"/>
                  </a:lnTo>
                  <a:lnTo>
                    <a:pt x="0" y="96"/>
                  </a:lnTo>
                  <a:lnTo>
                    <a:pt x="0" y="96"/>
                  </a:lnTo>
                  <a:lnTo>
                    <a:pt x="0" y="112"/>
                  </a:lnTo>
                  <a:lnTo>
                    <a:pt x="16" y="120"/>
                  </a:lnTo>
                  <a:lnTo>
                    <a:pt x="40" y="144"/>
                  </a:lnTo>
                  <a:lnTo>
                    <a:pt x="88" y="160"/>
                  </a:lnTo>
                  <a:lnTo>
                    <a:pt x="136" y="160"/>
                  </a:lnTo>
                  <a:lnTo>
                    <a:pt x="136" y="160"/>
                  </a:lnTo>
                  <a:lnTo>
                    <a:pt x="184" y="144"/>
                  </a:lnTo>
                  <a:lnTo>
                    <a:pt x="224" y="120"/>
                  </a:lnTo>
                  <a:lnTo>
                    <a:pt x="248" y="96"/>
                  </a:lnTo>
                  <a:lnTo>
                    <a:pt x="256" y="80"/>
                  </a:lnTo>
                  <a:lnTo>
                    <a:pt x="256" y="64"/>
                  </a:lnTo>
                  <a:lnTo>
                    <a:pt x="256" y="64"/>
                  </a:lnTo>
                  <a:lnTo>
                    <a:pt x="256" y="48"/>
                  </a:lnTo>
                  <a:lnTo>
                    <a:pt x="240" y="32"/>
                  </a:lnTo>
                  <a:lnTo>
                    <a:pt x="216" y="16"/>
                  </a:lnTo>
                  <a:lnTo>
                    <a:pt x="168" y="0"/>
                  </a:lnTo>
                  <a:lnTo>
                    <a:pt x="120" y="0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" name="Freeform 27"/>
            <p:cNvSpPr>
              <a:spLocks/>
            </p:cNvSpPr>
            <p:nvPr/>
          </p:nvSpPr>
          <p:spPr bwMode="auto">
            <a:xfrm>
              <a:off x="6213475" y="4764088"/>
              <a:ext cx="344488" cy="101600"/>
            </a:xfrm>
            <a:custGeom>
              <a:avLst/>
              <a:gdLst>
                <a:gd name="T0" fmla="*/ 217 w 217"/>
                <a:gd name="T1" fmla="*/ 16 h 64"/>
                <a:gd name="T2" fmla="*/ 217 w 217"/>
                <a:gd name="T3" fmla="*/ 16 h 64"/>
                <a:gd name="T4" fmla="*/ 217 w 217"/>
                <a:gd name="T5" fmla="*/ 32 h 64"/>
                <a:gd name="T6" fmla="*/ 201 w 217"/>
                <a:gd name="T7" fmla="*/ 40 h 64"/>
                <a:gd name="T8" fmla="*/ 24 w 217"/>
                <a:gd name="T9" fmla="*/ 64 h 64"/>
                <a:gd name="T10" fmla="*/ 24 w 217"/>
                <a:gd name="T11" fmla="*/ 64 h 64"/>
                <a:gd name="T12" fmla="*/ 8 w 217"/>
                <a:gd name="T13" fmla="*/ 56 h 64"/>
                <a:gd name="T14" fmla="*/ 0 w 217"/>
                <a:gd name="T15" fmla="*/ 48 h 64"/>
                <a:gd name="T16" fmla="*/ 0 w 217"/>
                <a:gd name="T17" fmla="*/ 48 h 64"/>
                <a:gd name="T18" fmla="*/ 0 w 217"/>
                <a:gd name="T19" fmla="*/ 48 h 64"/>
                <a:gd name="T20" fmla="*/ 0 w 217"/>
                <a:gd name="T21" fmla="*/ 32 h 64"/>
                <a:gd name="T22" fmla="*/ 16 w 217"/>
                <a:gd name="T23" fmla="*/ 24 h 64"/>
                <a:gd name="T24" fmla="*/ 193 w 217"/>
                <a:gd name="T25" fmla="*/ 0 h 64"/>
                <a:gd name="T26" fmla="*/ 193 w 217"/>
                <a:gd name="T27" fmla="*/ 0 h 64"/>
                <a:gd name="T28" fmla="*/ 209 w 217"/>
                <a:gd name="T29" fmla="*/ 8 h 64"/>
                <a:gd name="T30" fmla="*/ 217 w 217"/>
                <a:gd name="T31" fmla="*/ 16 h 64"/>
                <a:gd name="T32" fmla="*/ 217 w 217"/>
                <a:gd name="T33" fmla="*/ 16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17" h="64">
                  <a:moveTo>
                    <a:pt x="217" y="16"/>
                  </a:moveTo>
                  <a:lnTo>
                    <a:pt x="217" y="16"/>
                  </a:lnTo>
                  <a:lnTo>
                    <a:pt x="217" y="32"/>
                  </a:lnTo>
                  <a:lnTo>
                    <a:pt x="201" y="40"/>
                  </a:lnTo>
                  <a:lnTo>
                    <a:pt x="24" y="64"/>
                  </a:lnTo>
                  <a:lnTo>
                    <a:pt x="24" y="64"/>
                  </a:lnTo>
                  <a:lnTo>
                    <a:pt x="8" y="56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0" y="32"/>
                  </a:lnTo>
                  <a:lnTo>
                    <a:pt x="16" y="24"/>
                  </a:lnTo>
                  <a:lnTo>
                    <a:pt x="193" y="0"/>
                  </a:lnTo>
                  <a:lnTo>
                    <a:pt x="193" y="0"/>
                  </a:lnTo>
                  <a:lnTo>
                    <a:pt x="209" y="8"/>
                  </a:lnTo>
                  <a:lnTo>
                    <a:pt x="217" y="16"/>
                  </a:lnTo>
                  <a:lnTo>
                    <a:pt x="217" y="1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" name="Freeform 28"/>
            <p:cNvSpPr>
              <a:spLocks/>
            </p:cNvSpPr>
            <p:nvPr/>
          </p:nvSpPr>
          <p:spPr bwMode="auto">
            <a:xfrm>
              <a:off x="6837363" y="4598988"/>
              <a:ext cx="406400" cy="254000"/>
            </a:xfrm>
            <a:custGeom>
              <a:avLst/>
              <a:gdLst>
                <a:gd name="T0" fmla="*/ 112 w 256"/>
                <a:gd name="T1" fmla="*/ 0 h 160"/>
                <a:gd name="T2" fmla="*/ 112 w 256"/>
                <a:gd name="T3" fmla="*/ 0 h 160"/>
                <a:gd name="T4" fmla="*/ 72 w 256"/>
                <a:gd name="T5" fmla="*/ 16 h 160"/>
                <a:gd name="T6" fmla="*/ 32 w 256"/>
                <a:gd name="T7" fmla="*/ 32 h 160"/>
                <a:gd name="T8" fmla="*/ 8 w 256"/>
                <a:gd name="T9" fmla="*/ 56 h 160"/>
                <a:gd name="T10" fmla="*/ 0 w 256"/>
                <a:gd name="T11" fmla="*/ 80 h 160"/>
                <a:gd name="T12" fmla="*/ 0 w 256"/>
                <a:gd name="T13" fmla="*/ 80 h 160"/>
                <a:gd name="T14" fmla="*/ 48 w 256"/>
                <a:gd name="T15" fmla="*/ 80 h 160"/>
                <a:gd name="T16" fmla="*/ 48 w 256"/>
                <a:gd name="T17" fmla="*/ 80 h 160"/>
                <a:gd name="T18" fmla="*/ 56 w 256"/>
                <a:gd name="T19" fmla="*/ 64 h 160"/>
                <a:gd name="T20" fmla="*/ 72 w 256"/>
                <a:gd name="T21" fmla="*/ 48 h 160"/>
                <a:gd name="T22" fmla="*/ 96 w 256"/>
                <a:gd name="T23" fmla="*/ 40 h 160"/>
                <a:gd name="T24" fmla="*/ 120 w 256"/>
                <a:gd name="T25" fmla="*/ 32 h 160"/>
                <a:gd name="T26" fmla="*/ 120 w 256"/>
                <a:gd name="T27" fmla="*/ 32 h 160"/>
                <a:gd name="T28" fmla="*/ 152 w 256"/>
                <a:gd name="T29" fmla="*/ 32 h 160"/>
                <a:gd name="T30" fmla="*/ 176 w 256"/>
                <a:gd name="T31" fmla="*/ 40 h 160"/>
                <a:gd name="T32" fmla="*/ 200 w 256"/>
                <a:gd name="T33" fmla="*/ 56 h 160"/>
                <a:gd name="T34" fmla="*/ 208 w 256"/>
                <a:gd name="T35" fmla="*/ 72 h 160"/>
                <a:gd name="T36" fmla="*/ 208 w 256"/>
                <a:gd name="T37" fmla="*/ 72 h 160"/>
                <a:gd name="T38" fmla="*/ 200 w 256"/>
                <a:gd name="T39" fmla="*/ 88 h 160"/>
                <a:gd name="T40" fmla="*/ 184 w 256"/>
                <a:gd name="T41" fmla="*/ 112 h 160"/>
                <a:gd name="T42" fmla="*/ 160 w 256"/>
                <a:gd name="T43" fmla="*/ 120 h 160"/>
                <a:gd name="T44" fmla="*/ 128 w 256"/>
                <a:gd name="T45" fmla="*/ 128 h 160"/>
                <a:gd name="T46" fmla="*/ 128 w 256"/>
                <a:gd name="T47" fmla="*/ 128 h 160"/>
                <a:gd name="T48" fmla="*/ 96 w 256"/>
                <a:gd name="T49" fmla="*/ 128 h 160"/>
                <a:gd name="T50" fmla="*/ 72 w 256"/>
                <a:gd name="T51" fmla="*/ 120 h 160"/>
                <a:gd name="T52" fmla="*/ 56 w 256"/>
                <a:gd name="T53" fmla="*/ 112 h 160"/>
                <a:gd name="T54" fmla="*/ 48 w 256"/>
                <a:gd name="T55" fmla="*/ 88 h 160"/>
                <a:gd name="T56" fmla="*/ 48 w 256"/>
                <a:gd name="T57" fmla="*/ 88 h 160"/>
                <a:gd name="T58" fmla="*/ 48 w 256"/>
                <a:gd name="T59" fmla="*/ 80 h 160"/>
                <a:gd name="T60" fmla="*/ 48 w 256"/>
                <a:gd name="T61" fmla="*/ 80 h 160"/>
                <a:gd name="T62" fmla="*/ 0 w 256"/>
                <a:gd name="T63" fmla="*/ 80 h 160"/>
                <a:gd name="T64" fmla="*/ 0 w 256"/>
                <a:gd name="T65" fmla="*/ 80 h 160"/>
                <a:gd name="T66" fmla="*/ 0 w 256"/>
                <a:gd name="T67" fmla="*/ 96 h 160"/>
                <a:gd name="T68" fmla="*/ 0 w 256"/>
                <a:gd name="T69" fmla="*/ 96 h 160"/>
                <a:gd name="T70" fmla="*/ 0 w 256"/>
                <a:gd name="T71" fmla="*/ 112 h 160"/>
                <a:gd name="T72" fmla="*/ 8 w 256"/>
                <a:gd name="T73" fmla="*/ 128 h 160"/>
                <a:gd name="T74" fmla="*/ 40 w 256"/>
                <a:gd name="T75" fmla="*/ 144 h 160"/>
                <a:gd name="T76" fmla="*/ 80 w 256"/>
                <a:gd name="T77" fmla="*/ 160 h 160"/>
                <a:gd name="T78" fmla="*/ 136 w 256"/>
                <a:gd name="T79" fmla="*/ 160 h 160"/>
                <a:gd name="T80" fmla="*/ 136 w 256"/>
                <a:gd name="T81" fmla="*/ 160 h 160"/>
                <a:gd name="T82" fmla="*/ 184 w 256"/>
                <a:gd name="T83" fmla="*/ 144 h 160"/>
                <a:gd name="T84" fmla="*/ 224 w 256"/>
                <a:gd name="T85" fmla="*/ 128 h 160"/>
                <a:gd name="T86" fmla="*/ 248 w 256"/>
                <a:gd name="T87" fmla="*/ 96 h 160"/>
                <a:gd name="T88" fmla="*/ 256 w 256"/>
                <a:gd name="T89" fmla="*/ 80 h 160"/>
                <a:gd name="T90" fmla="*/ 256 w 256"/>
                <a:gd name="T91" fmla="*/ 64 h 160"/>
                <a:gd name="T92" fmla="*/ 256 w 256"/>
                <a:gd name="T93" fmla="*/ 64 h 160"/>
                <a:gd name="T94" fmla="*/ 248 w 256"/>
                <a:gd name="T95" fmla="*/ 48 h 160"/>
                <a:gd name="T96" fmla="*/ 240 w 256"/>
                <a:gd name="T97" fmla="*/ 40 h 160"/>
                <a:gd name="T98" fmla="*/ 208 w 256"/>
                <a:gd name="T99" fmla="*/ 16 h 160"/>
                <a:gd name="T100" fmla="*/ 168 w 256"/>
                <a:gd name="T101" fmla="*/ 8 h 160"/>
                <a:gd name="T102" fmla="*/ 112 w 256"/>
                <a:gd name="T103" fmla="*/ 0 h 160"/>
                <a:gd name="T104" fmla="*/ 112 w 256"/>
                <a:gd name="T105" fmla="*/ 0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56" h="160">
                  <a:moveTo>
                    <a:pt x="112" y="0"/>
                  </a:moveTo>
                  <a:lnTo>
                    <a:pt x="112" y="0"/>
                  </a:lnTo>
                  <a:lnTo>
                    <a:pt x="72" y="16"/>
                  </a:lnTo>
                  <a:lnTo>
                    <a:pt x="32" y="32"/>
                  </a:lnTo>
                  <a:lnTo>
                    <a:pt x="8" y="56"/>
                  </a:lnTo>
                  <a:lnTo>
                    <a:pt x="0" y="80"/>
                  </a:lnTo>
                  <a:lnTo>
                    <a:pt x="0" y="80"/>
                  </a:lnTo>
                  <a:lnTo>
                    <a:pt x="48" y="80"/>
                  </a:lnTo>
                  <a:lnTo>
                    <a:pt x="48" y="80"/>
                  </a:lnTo>
                  <a:lnTo>
                    <a:pt x="56" y="64"/>
                  </a:lnTo>
                  <a:lnTo>
                    <a:pt x="72" y="48"/>
                  </a:lnTo>
                  <a:lnTo>
                    <a:pt x="96" y="40"/>
                  </a:lnTo>
                  <a:lnTo>
                    <a:pt x="120" y="32"/>
                  </a:lnTo>
                  <a:lnTo>
                    <a:pt x="120" y="32"/>
                  </a:lnTo>
                  <a:lnTo>
                    <a:pt x="152" y="32"/>
                  </a:lnTo>
                  <a:lnTo>
                    <a:pt x="176" y="40"/>
                  </a:lnTo>
                  <a:lnTo>
                    <a:pt x="200" y="56"/>
                  </a:lnTo>
                  <a:lnTo>
                    <a:pt x="208" y="72"/>
                  </a:lnTo>
                  <a:lnTo>
                    <a:pt x="208" y="72"/>
                  </a:lnTo>
                  <a:lnTo>
                    <a:pt x="200" y="88"/>
                  </a:lnTo>
                  <a:lnTo>
                    <a:pt x="184" y="112"/>
                  </a:lnTo>
                  <a:lnTo>
                    <a:pt x="160" y="120"/>
                  </a:lnTo>
                  <a:lnTo>
                    <a:pt x="128" y="128"/>
                  </a:lnTo>
                  <a:lnTo>
                    <a:pt x="128" y="128"/>
                  </a:lnTo>
                  <a:lnTo>
                    <a:pt x="96" y="128"/>
                  </a:lnTo>
                  <a:lnTo>
                    <a:pt x="72" y="120"/>
                  </a:lnTo>
                  <a:lnTo>
                    <a:pt x="56" y="112"/>
                  </a:lnTo>
                  <a:lnTo>
                    <a:pt x="48" y="88"/>
                  </a:lnTo>
                  <a:lnTo>
                    <a:pt x="48" y="88"/>
                  </a:lnTo>
                  <a:lnTo>
                    <a:pt x="48" y="80"/>
                  </a:lnTo>
                  <a:lnTo>
                    <a:pt x="48" y="80"/>
                  </a:lnTo>
                  <a:lnTo>
                    <a:pt x="0" y="80"/>
                  </a:lnTo>
                  <a:lnTo>
                    <a:pt x="0" y="80"/>
                  </a:lnTo>
                  <a:lnTo>
                    <a:pt x="0" y="96"/>
                  </a:lnTo>
                  <a:lnTo>
                    <a:pt x="0" y="96"/>
                  </a:lnTo>
                  <a:lnTo>
                    <a:pt x="0" y="112"/>
                  </a:lnTo>
                  <a:lnTo>
                    <a:pt x="8" y="128"/>
                  </a:lnTo>
                  <a:lnTo>
                    <a:pt x="40" y="144"/>
                  </a:lnTo>
                  <a:lnTo>
                    <a:pt x="80" y="160"/>
                  </a:lnTo>
                  <a:lnTo>
                    <a:pt x="136" y="160"/>
                  </a:lnTo>
                  <a:lnTo>
                    <a:pt x="136" y="160"/>
                  </a:lnTo>
                  <a:lnTo>
                    <a:pt x="184" y="144"/>
                  </a:lnTo>
                  <a:lnTo>
                    <a:pt x="224" y="128"/>
                  </a:lnTo>
                  <a:lnTo>
                    <a:pt x="248" y="96"/>
                  </a:lnTo>
                  <a:lnTo>
                    <a:pt x="256" y="80"/>
                  </a:lnTo>
                  <a:lnTo>
                    <a:pt x="256" y="64"/>
                  </a:lnTo>
                  <a:lnTo>
                    <a:pt x="256" y="64"/>
                  </a:lnTo>
                  <a:lnTo>
                    <a:pt x="248" y="48"/>
                  </a:lnTo>
                  <a:lnTo>
                    <a:pt x="240" y="40"/>
                  </a:lnTo>
                  <a:lnTo>
                    <a:pt x="208" y="16"/>
                  </a:lnTo>
                  <a:lnTo>
                    <a:pt x="168" y="8"/>
                  </a:lnTo>
                  <a:lnTo>
                    <a:pt x="112" y="0"/>
                  </a:lnTo>
                  <a:lnTo>
                    <a:pt x="112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" name="Freeform 29"/>
            <p:cNvSpPr>
              <a:spLocks/>
            </p:cNvSpPr>
            <p:nvPr/>
          </p:nvSpPr>
          <p:spPr bwMode="auto">
            <a:xfrm>
              <a:off x="6646863" y="4700588"/>
              <a:ext cx="355600" cy="101600"/>
            </a:xfrm>
            <a:custGeom>
              <a:avLst/>
              <a:gdLst>
                <a:gd name="T0" fmla="*/ 224 w 224"/>
                <a:gd name="T1" fmla="*/ 24 h 64"/>
                <a:gd name="T2" fmla="*/ 224 w 224"/>
                <a:gd name="T3" fmla="*/ 24 h 64"/>
                <a:gd name="T4" fmla="*/ 216 w 224"/>
                <a:gd name="T5" fmla="*/ 40 h 64"/>
                <a:gd name="T6" fmla="*/ 200 w 224"/>
                <a:gd name="T7" fmla="*/ 48 h 64"/>
                <a:gd name="T8" fmla="*/ 24 w 224"/>
                <a:gd name="T9" fmla="*/ 64 h 64"/>
                <a:gd name="T10" fmla="*/ 24 w 224"/>
                <a:gd name="T11" fmla="*/ 64 h 64"/>
                <a:gd name="T12" fmla="*/ 8 w 224"/>
                <a:gd name="T13" fmla="*/ 64 h 64"/>
                <a:gd name="T14" fmla="*/ 0 w 224"/>
                <a:gd name="T15" fmla="*/ 48 h 64"/>
                <a:gd name="T16" fmla="*/ 0 w 224"/>
                <a:gd name="T17" fmla="*/ 48 h 64"/>
                <a:gd name="T18" fmla="*/ 0 w 224"/>
                <a:gd name="T19" fmla="*/ 48 h 64"/>
                <a:gd name="T20" fmla="*/ 8 w 224"/>
                <a:gd name="T21" fmla="*/ 32 h 64"/>
                <a:gd name="T22" fmla="*/ 24 w 224"/>
                <a:gd name="T23" fmla="*/ 24 h 64"/>
                <a:gd name="T24" fmla="*/ 200 w 224"/>
                <a:gd name="T25" fmla="*/ 0 h 64"/>
                <a:gd name="T26" fmla="*/ 200 w 224"/>
                <a:gd name="T27" fmla="*/ 0 h 64"/>
                <a:gd name="T28" fmla="*/ 216 w 224"/>
                <a:gd name="T29" fmla="*/ 8 h 64"/>
                <a:gd name="T30" fmla="*/ 224 w 224"/>
                <a:gd name="T31" fmla="*/ 24 h 64"/>
                <a:gd name="T32" fmla="*/ 224 w 224"/>
                <a:gd name="T33" fmla="*/ 2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4" h="64">
                  <a:moveTo>
                    <a:pt x="224" y="24"/>
                  </a:moveTo>
                  <a:lnTo>
                    <a:pt x="224" y="24"/>
                  </a:lnTo>
                  <a:lnTo>
                    <a:pt x="216" y="40"/>
                  </a:lnTo>
                  <a:lnTo>
                    <a:pt x="200" y="48"/>
                  </a:lnTo>
                  <a:lnTo>
                    <a:pt x="24" y="64"/>
                  </a:lnTo>
                  <a:lnTo>
                    <a:pt x="24" y="64"/>
                  </a:lnTo>
                  <a:lnTo>
                    <a:pt x="8" y="64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8" y="32"/>
                  </a:lnTo>
                  <a:lnTo>
                    <a:pt x="24" y="24"/>
                  </a:lnTo>
                  <a:lnTo>
                    <a:pt x="200" y="0"/>
                  </a:lnTo>
                  <a:lnTo>
                    <a:pt x="200" y="0"/>
                  </a:lnTo>
                  <a:lnTo>
                    <a:pt x="216" y="8"/>
                  </a:lnTo>
                  <a:lnTo>
                    <a:pt x="224" y="24"/>
                  </a:lnTo>
                  <a:lnTo>
                    <a:pt x="224" y="2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" name="Freeform 30"/>
            <p:cNvSpPr>
              <a:spLocks/>
            </p:cNvSpPr>
            <p:nvPr/>
          </p:nvSpPr>
          <p:spPr bwMode="auto">
            <a:xfrm>
              <a:off x="6367463" y="1547813"/>
              <a:ext cx="3648075" cy="3660775"/>
            </a:xfrm>
            <a:custGeom>
              <a:avLst/>
              <a:gdLst>
                <a:gd name="T0" fmla="*/ 2298 w 2298"/>
                <a:gd name="T1" fmla="*/ 1153 h 2306"/>
                <a:gd name="T2" fmla="*/ 2282 w 2298"/>
                <a:gd name="T3" fmla="*/ 1385 h 2306"/>
                <a:gd name="T4" fmla="*/ 2210 w 2298"/>
                <a:gd name="T5" fmla="*/ 1601 h 2306"/>
                <a:gd name="T6" fmla="*/ 2106 w 2298"/>
                <a:gd name="T7" fmla="*/ 1802 h 2306"/>
                <a:gd name="T8" fmla="*/ 1962 w 2298"/>
                <a:gd name="T9" fmla="*/ 1970 h 2306"/>
                <a:gd name="T10" fmla="*/ 1793 w 2298"/>
                <a:gd name="T11" fmla="*/ 2114 h 2306"/>
                <a:gd name="T12" fmla="*/ 1601 w 2298"/>
                <a:gd name="T13" fmla="*/ 2218 h 2306"/>
                <a:gd name="T14" fmla="*/ 1385 w 2298"/>
                <a:gd name="T15" fmla="*/ 2282 h 2306"/>
                <a:gd name="T16" fmla="*/ 1153 w 2298"/>
                <a:gd name="T17" fmla="*/ 2306 h 2306"/>
                <a:gd name="T18" fmla="*/ 1033 w 2298"/>
                <a:gd name="T19" fmla="*/ 2298 h 2306"/>
                <a:gd name="T20" fmla="*/ 808 w 2298"/>
                <a:gd name="T21" fmla="*/ 2258 h 2306"/>
                <a:gd name="T22" fmla="*/ 600 w 2298"/>
                <a:gd name="T23" fmla="*/ 2170 h 2306"/>
                <a:gd name="T24" fmla="*/ 416 w 2298"/>
                <a:gd name="T25" fmla="*/ 2042 h 2306"/>
                <a:gd name="T26" fmla="*/ 256 w 2298"/>
                <a:gd name="T27" fmla="*/ 1890 h 2306"/>
                <a:gd name="T28" fmla="*/ 136 w 2298"/>
                <a:gd name="T29" fmla="*/ 1706 h 2306"/>
                <a:gd name="T30" fmla="*/ 48 w 2298"/>
                <a:gd name="T31" fmla="*/ 1497 h 2306"/>
                <a:gd name="T32" fmla="*/ 0 w 2298"/>
                <a:gd name="T33" fmla="*/ 1273 h 2306"/>
                <a:gd name="T34" fmla="*/ 0 w 2298"/>
                <a:gd name="T35" fmla="*/ 1153 h 2306"/>
                <a:gd name="T36" fmla="*/ 16 w 2298"/>
                <a:gd name="T37" fmla="*/ 921 h 2306"/>
                <a:gd name="T38" fmla="*/ 88 w 2298"/>
                <a:gd name="T39" fmla="*/ 704 h 2306"/>
                <a:gd name="T40" fmla="*/ 192 w 2298"/>
                <a:gd name="T41" fmla="*/ 512 h 2306"/>
                <a:gd name="T42" fmla="*/ 336 w 2298"/>
                <a:gd name="T43" fmla="*/ 336 h 2306"/>
                <a:gd name="T44" fmla="*/ 504 w 2298"/>
                <a:gd name="T45" fmla="*/ 200 h 2306"/>
                <a:gd name="T46" fmla="*/ 696 w 2298"/>
                <a:gd name="T47" fmla="*/ 96 h 2306"/>
                <a:gd name="T48" fmla="*/ 912 w 2298"/>
                <a:gd name="T49" fmla="*/ 24 h 2306"/>
                <a:gd name="T50" fmla="*/ 1153 w 2298"/>
                <a:gd name="T51" fmla="*/ 0 h 2306"/>
                <a:gd name="T52" fmla="*/ 1265 w 2298"/>
                <a:gd name="T53" fmla="*/ 8 h 2306"/>
                <a:gd name="T54" fmla="*/ 1489 w 2298"/>
                <a:gd name="T55" fmla="*/ 56 h 2306"/>
                <a:gd name="T56" fmla="*/ 1697 w 2298"/>
                <a:gd name="T57" fmla="*/ 144 h 2306"/>
                <a:gd name="T58" fmla="*/ 1882 w 2298"/>
                <a:gd name="T59" fmla="*/ 264 h 2306"/>
                <a:gd name="T60" fmla="*/ 2042 w 2298"/>
                <a:gd name="T61" fmla="*/ 424 h 2306"/>
                <a:gd name="T62" fmla="*/ 2162 w 2298"/>
                <a:gd name="T63" fmla="*/ 608 h 2306"/>
                <a:gd name="T64" fmla="*/ 2250 w 2298"/>
                <a:gd name="T65" fmla="*/ 809 h 2306"/>
                <a:gd name="T66" fmla="*/ 2298 w 2298"/>
                <a:gd name="T67" fmla="*/ 1033 h 2306"/>
                <a:gd name="T68" fmla="*/ 2298 w 2298"/>
                <a:gd name="T69" fmla="*/ 1153 h 23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298" h="2306">
                  <a:moveTo>
                    <a:pt x="2298" y="1153"/>
                  </a:moveTo>
                  <a:lnTo>
                    <a:pt x="2298" y="1153"/>
                  </a:lnTo>
                  <a:lnTo>
                    <a:pt x="2298" y="1273"/>
                  </a:lnTo>
                  <a:lnTo>
                    <a:pt x="2282" y="1385"/>
                  </a:lnTo>
                  <a:lnTo>
                    <a:pt x="2250" y="1497"/>
                  </a:lnTo>
                  <a:lnTo>
                    <a:pt x="2210" y="1601"/>
                  </a:lnTo>
                  <a:lnTo>
                    <a:pt x="2162" y="1706"/>
                  </a:lnTo>
                  <a:lnTo>
                    <a:pt x="2106" y="1802"/>
                  </a:lnTo>
                  <a:lnTo>
                    <a:pt x="2042" y="1890"/>
                  </a:lnTo>
                  <a:lnTo>
                    <a:pt x="1962" y="1970"/>
                  </a:lnTo>
                  <a:lnTo>
                    <a:pt x="1882" y="2042"/>
                  </a:lnTo>
                  <a:lnTo>
                    <a:pt x="1793" y="2114"/>
                  </a:lnTo>
                  <a:lnTo>
                    <a:pt x="1697" y="2170"/>
                  </a:lnTo>
                  <a:lnTo>
                    <a:pt x="1601" y="2218"/>
                  </a:lnTo>
                  <a:lnTo>
                    <a:pt x="1489" y="2258"/>
                  </a:lnTo>
                  <a:lnTo>
                    <a:pt x="1385" y="2282"/>
                  </a:lnTo>
                  <a:lnTo>
                    <a:pt x="1265" y="2298"/>
                  </a:lnTo>
                  <a:lnTo>
                    <a:pt x="1153" y="2306"/>
                  </a:lnTo>
                  <a:lnTo>
                    <a:pt x="1153" y="2306"/>
                  </a:lnTo>
                  <a:lnTo>
                    <a:pt x="1033" y="2298"/>
                  </a:lnTo>
                  <a:lnTo>
                    <a:pt x="912" y="2282"/>
                  </a:lnTo>
                  <a:lnTo>
                    <a:pt x="808" y="2258"/>
                  </a:lnTo>
                  <a:lnTo>
                    <a:pt x="696" y="2218"/>
                  </a:lnTo>
                  <a:lnTo>
                    <a:pt x="600" y="2170"/>
                  </a:lnTo>
                  <a:lnTo>
                    <a:pt x="504" y="2114"/>
                  </a:lnTo>
                  <a:lnTo>
                    <a:pt x="416" y="2042"/>
                  </a:lnTo>
                  <a:lnTo>
                    <a:pt x="336" y="1970"/>
                  </a:lnTo>
                  <a:lnTo>
                    <a:pt x="256" y="1890"/>
                  </a:lnTo>
                  <a:lnTo>
                    <a:pt x="192" y="1802"/>
                  </a:lnTo>
                  <a:lnTo>
                    <a:pt x="136" y="1706"/>
                  </a:lnTo>
                  <a:lnTo>
                    <a:pt x="88" y="1601"/>
                  </a:lnTo>
                  <a:lnTo>
                    <a:pt x="48" y="1497"/>
                  </a:lnTo>
                  <a:lnTo>
                    <a:pt x="16" y="1385"/>
                  </a:lnTo>
                  <a:lnTo>
                    <a:pt x="0" y="1273"/>
                  </a:lnTo>
                  <a:lnTo>
                    <a:pt x="0" y="1153"/>
                  </a:lnTo>
                  <a:lnTo>
                    <a:pt x="0" y="1153"/>
                  </a:lnTo>
                  <a:lnTo>
                    <a:pt x="0" y="1033"/>
                  </a:lnTo>
                  <a:lnTo>
                    <a:pt x="16" y="921"/>
                  </a:lnTo>
                  <a:lnTo>
                    <a:pt x="48" y="809"/>
                  </a:lnTo>
                  <a:lnTo>
                    <a:pt x="88" y="704"/>
                  </a:lnTo>
                  <a:lnTo>
                    <a:pt x="136" y="608"/>
                  </a:lnTo>
                  <a:lnTo>
                    <a:pt x="192" y="512"/>
                  </a:lnTo>
                  <a:lnTo>
                    <a:pt x="256" y="424"/>
                  </a:lnTo>
                  <a:lnTo>
                    <a:pt x="336" y="336"/>
                  </a:lnTo>
                  <a:lnTo>
                    <a:pt x="416" y="264"/>
                  </a:lnTo>
                  <a:lnTo>
                    <a:pt x="504" y="200"/>
                  </a:lnTo>
                  <a:lnTo>
                    <a:pt x="600" y="144"/>
                  </a:lnTo>
                  <a:lnTo>
                    <a:pt x="696" y="96"/>
                  </a:lnTo>
                  <a:lnTo>
                    <a:pt x="808" y="56"/>
                  </a:lnTo>
                  <a:lnTo>
                    <a:pt x="912" y="24"/>
                  </a:lnTo>
                  <a:lnTo>
                    <a:pt x="1033" y="8"/>
                  </a:lnTo>
                  <a:lnTo>
                    <a:pt x="1153" y="0"/>
                  </a:lnTo>
                  <a:lnTo>
                    <a:pt x="1153" y="0"/>
                  </a:lnTo>
                  <a:lnTo>
                    <a:pt x="1265" y="8"/>
                  </a:lnTo>
                  <a:lnTo>
                    <a:pt x="1385" y="24"/>
                  </a:lnTo>
                  <a:lnTo>
                    <a:pt x="1489" y="56"/>
                  </a:lnTo>
                  <a:lnTo>
                    <a:pt x="1601" y="96"/>
                  </a:lnTo>
                  <a:lnTo>
                    <a:pt x="1697" y="144"/>
                  </a:lnTo>
                  <a:lnTo>
                    <a:pt x="1793" y="200"/>
                  </a:lnTo>
                  <a:lnTo>
                    <a:pt x="1882" y="264"/>
                  </a:lnTo>
                  <a:lnTo>
                    <a:pt x="1962" y="336"/>
                  </a:lnTo>
                  <a:lnTo>
                    <a:pt x="2042" y="424"/>
                  </a:lnTo>
                  <a:lnTo>
                    <a:pt x="2106" y="512"/>
                  </a:lnTo>
                  <a:lnTo>
                    <a:pt x="2162" y="608"/>
                  </a:lnTo>
                  <a:lnTo>
                    <a:pt x="2210" y="704"/>
                  </a:lnTo>
                  <a:lnTo>
                    <a:pt x="2250" y="809"/>
                  </a:lnTo>
                  <a:lnTo>
                    <a:pt x="2282" y="921"/>
                  </a:lnTo>
                  <a:lnTo>
                    <a:pt x="2298" y="1033"/>
                  </a:lnTo>
                  <a:lnTo>
                    <a:pt x="2298" y="1153"/>
                  </a:lnTo>
                  <a:lnTo>
                    <a:pt x="2298" y="115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" name="Freeform 31"/>
            <p:cNvSpPr>
              <a:spLocks/>
            </p:cNvSpPr>
            <p:nvPr/>
          </p:nvSpPr>
          <p:spPr bwMode="auto">
            <a:xfrm>
              <a:off x="2705100" y="2844800"/>
              <a:ext cx="1144588" cy="1092200"/>
            </a:xfrm>
            <a:custGeom>
              <a:avLst/>
              <a:gdLst>
                <a:gd name="T0" fmla="*/ 721 w 721"/>
                <a:gd name="T1" fmla="*/ 48 h 688"/>
                <a:gd name="T2" fmla="*/ 721 w 721"/>
                <a:gd name="T3" fmla="*/ 48 h 688"/>
                <a:gd name="T4" fmla="*/ 721 w 721"/>
                <a:gd name="T5" fmla="*/ 80 h 688"/>
                <a:gd name="T6" fmla="*/ 713 w 721"/>
                <a:gd name="T7" fmla="*/ 160 h 688"/>
                <a:gd name="T8" fmla="*/ 681 w 721"/>
                <a:gd name="T9" fmla="*/ 272 h 688"/>
                <a:gd name="T10" fmla="*/ 657 w 721"/>
                <a:gd name="T11" fmla="*/ 328 h 688"/>
                <a:gd name="T12" fmla="*/ 633 w 721"/>
                <a:gd name="T13" fmla="*/ 392 h 688"/>
                <a:gd name="T14" fmla="*/ 593 w 721"/>
                <a:gd name="T15" fmla="*/ 456 h 688"/>
                <a:gd name="T16" fmla="*/ 545 w 721"/>
                <a:gd name="T17" fmla="*/ 520 h 688"/>
                <a:gd name="T18" fmla="*/ 489 w 721"/>
                <a:gd name="T19" fmla="*/ 576 h 688"/>
                <a:gd name="T20" fmla="*/ 416 w 721"/>
                <a:gd name="T21" fmla="*/ 616 h 688"/>
                <a:gd name="T22" fmla="*/ 336 w 721"/>
                <a:gd name="T23" fmla="*/ 656 h 688"/>
                <a:gd name="T24" fmla="*/ 240 w 721"/>
                <a:gd name="T25" fmla="*/ 680 h 688"/>
                <a:gd name="T26" fmla="*/ 128 w 721"/>
                <a:gd name="T27" fmla="*/ 688 h 688"/>
                <a:gd name="T28" fmla="*/ 0 w 721"/>
                <a:gd name="T29" fmla="*/ 688 h 688"/>
                <a:gd name="T30" fmla="*/ 0 w 721"/>
                <a:gd name="T31" fmla="*/ 560 h 688"/>
                <a:gd name="T32" fmla="*/ 0 w 721"/>
                <a:gd name="T33" fmla="*/ 560 h 688"/>
                <a:gd name="T34" fmla="*/ 72 w 721"/>
                <a:gd name="T35" fmla="*/ 552 h 688"/>
                <a:gd name="T36" fmla="*/ 144 w 721"/>
                <a:gd name="T37" fmla="*/ 536 h 688"/>
                <a:gd name="T38" fmla="*/ 224 w 721"/>
                <a:gd name="T39" fmla="*/ 512 h 688"/>
                <a:gd name="T40" fmla="*/ 264 w 721"/>
                <a:gd name="T41" fmla="*/ 488 h 688"/>
                <a:gd name="T42" fmla="*/ 304 w 721"/>
                <a:gd name="T43" fmla="*/ 456 h 688"/>
                <a:gd name="T44" fmla="*/ 336 w 721"/>
                <a:gd name="T45" fmla="*/ 424 h 688"/>
                <a:gd name="T46" fmla="*/ 376 w 721"/>
                <a:gd name="T47" fmla="*/ 376 h 688"/>
                <a:gd name="T48" fmla="*/ 400 w 721"/>
                <a:gd name="T49" fmla="*/ 320 h 688"/>
                <a:gd name="T50" fmla="*/ 424 w 721"/>
                <a:gd name="T51" fmla="*/ 264 h 688"/>
                <a:gd name="T52" fmla="*/ 441 w 721"/>
                <a:gd name="T53" fmla="*/ 192 h 688"/>
                <a:gd name="T54" fmla="*/ 441 w 721"/>
                <a:gd name="T55" fmla="*/ 104 h 688"/>
                <a:gd name="T56" fmla="*/ 441 w 721"/>
                <a:gd name="T57" fmla="*/ 104 h 688"/>
                <a:gd name="T58" fmla="*/ 457 w 721"/>
                <a:gd name="T59" fmla="*/ 80 h 688"/>
                <a:gd name="T60" fmla="*/ 473 w 721"/>
                <a:gd name="T61" fmla="*/ 48 h 688"/>
                <a:gd name="T62" fmla="*/ 505 w 721"/>
                <a:gd name="T63" fmla="*/ 24 h 688"/>
                <a:gd name="T64" fmla="*/ 537 w 721"/>
                <a:gd name="T65" fmla="*/ 8 h 688"/>
                <a:gd name="T66" fmla="*/ 585 w 721"/>
                <a:gd name="T67" fmla="*/ 0 h 688"/>
                <a:gd name="T68" fmla="*/ 617 w 721"/>
                <a:gd name="T69" fmla="*/ 0 h 688"/>
                <a:gd name="T70" fmla="*/ 649 w 721"/>
                <a:gd name="T71" fmla="*/ 8 h 688"/>
                <a:gd name="T72" fmla="*/ 689 w 721"/>
                <a:gd name="T73" fmla="*/ 24 h 688"/>
                <a:gd name="T74" fmla="*/ 721 w 721"/>
                <a:gd name="T75" fmla="*/ 48 h 688"/>
                <a:gd name="T76" fmla="*/ 721 w 721"/>
                <a:gd name="T77" fmla="*/ 48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721" h="688">
                  <a:moveTo>
                    <a:pt x="721" y="48"/>
                  </a:moveTo>
                  <a:lnTo>
                    <a:pt x="721" y="48"/>
                  </a:lnTo>
                  <a:lnTo>
                    <a:pt x="721" y="80"/>
                  </a:lnTo>
                  <a:lnTo>
                    <a:pt x="713" y="160"/>
                  </a:lnTo>
                  <a:lnTo>
                    <a:pt x="681" y="272"/>
                  </a:lnTo>
                  <a:lnTo>
                    <a:pt x="657" y="328"/>
                  </a:lnTo>
                  <a:lnTo>
                    <a:pt x="633" y="392"/>
                  </a:lnTo>
                  <a:lnTo>
                    <a:pt x="593" y="456"/>
                  </a:lnTo>
                  <a:lnTo>
                    <a:pt x="545" y="520"/>
                  </a:lnTo>
                  <a:lnTo>
                    <a:pt x="489" y="576"/>
                  </a:lnTo>
                  <a:lnTo>
                    <a:pt x="416" y="616"/>
                  </a:lnTo>
                  <a:lnTo>
                    <a:pt x="336" y="656"/>
                  </a:lnTo>
                  <a:lnTo>
                    <a:pt x="240" y="680"/>
                  </a:lnTo>
                  <a:lnTo>
                    <a:pt x="128" y="688"/>
                  </a:lnTo>
                  <a:lnTo>
                    <a:pt x="0" y="688"/>
                  </a:lnTo>
                  <a:lnTo>
                    <a:pt x="0" y="560"/>
                  </a:lnTo>
                  <a:lnTo>
                    <a:pt x="0" y="560"/>
                  </a:lnTo>
                  <a:lnTo>
                    <a:pt x="72" y="552"/>
                  </a:lnTo>
                  <a:lnTo>
                    <a:pt x="144" y="536"/>
                  </a:lnTo>
                  <a:lnTo>
                    <a:pt x="224" y="512"/>
                  </a:lnTo>
                  <a:lnTo>
                    <a:pt x="264" y="488"/>
                  </a:lnTo>
                  <a:lnTo>
                    <a:pt x="304" y="456"/>
                  </a:lnTo>
                  <a:lnTo>
                    <a:pt x="336" y="424"/>
                  </a:lnTo>
                  <a:lnTo>
                    <a:pt x="376" y="376"/>
                  </a:lnTo>
                  <a:lnTo>
                    <a:pt x="400" y="320"/>
                  </a:lnTo>
                  <a:lnTo>
                    <a:pt x="424" y="264"/>
                  </a:lnTo>
                  <a:lnTo>
                    <a:pt x="441" y="192"/>
                  </a:lnTo>
                  <a:lnTo>
                    <a:pt x="441" y="104"/>
                  </a:lnTo>
                  <a:lnTo>
                    <a:pt x="441" y="104"/>
                  </a:lnTo>
                  <a:lnTo>
                    <a:pt x="457" y="80"/>
                  </a:lnTo>
                  <a:lnTo>
                    <a:pt x="473" y="48"/>
                  </a:lnTo>
                  <a:lnTo>
                    <a:pt x="505" y="24"/>
                  </a:lnTo>
                  <a:lnTo>
                    <a:pt x="537" y="8"/>
                  </a:lnTo>
                  <a:lnTo>
                    <a:pt x="585" y="0"/>
                  </a:lnTo>
                  <a:lnTo>
                    <a:pt x="617" y="0"/>
                  </a:lnTo>
                  <a:lnTo>
                    <a:pt x="649" y="8"/>
                  </a:lnTo>
                  <a:lnTo>
                    <a:pt x="689" y="24"/>
                  </a:lnTo>
                  <a:lnTo>
                    <a:pt x="721" y="48"/>
                  </a:lnTo>
                  <a:lnTo>
                    <a:pt x="721" y="4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0" name="Freeform 40"/>
            <p:cNvSpPr>
              <a:spLocks/>
            </p:cNvSpPr>
            <p:nvPr/>
          </p:nvSpPr>
          <p:spPr bwMode="auto">
            <a:xfrm>
              <a:off x="3405188" y="2474913"/>
              <a:ext cx="1741488" cy="1870075"/>
            </a:xfrm>
            <a:custGeom>
              <a:avLst/>
              <a:gdLst>
                <a:gd name="T0" fmla="*/ 16 w 1097"/>
                <a:gd name="T1" fmla="*/ 265 h 1178"/>
                <a:gd name="T2" fmla="*/ 16 w 1097"/>
                <a:gd name="T3" fmla="*/ 265 h 1178"/>
                <a:gd name="T4" fmla="*/ 16 w 1097"/>
                <a:gd name="T5" fmla="*/ 241 h 1178"/>
                <a:gd name="T6" fmla="*/ 16 w 1097"/>
                <a:gd name="T7" fmla="*/ 209 h 1178"/>
                <a:gd name="T8" fmla="*/ 48 w 1097"/>
                <a:gd name="T9" fmla="*/ 161 h 1178"/>
                <a:gd name="T10" fmla="*/ 88 w 1097"/>
                <a:gd name="T11" fmla="*/ 112 h 1178"/>
                <a:gd name="T12" fmla="*/ 144 w 1097"/>
                <a:gd name="T13" fmla="*/ 72 h 1178"/>
                <a:gd name="T14" fmla="*/ 216 w 1097"/>
                <a:gd name="T15" fmla="*/ 40 h 1178"/>
                <a:gd name="T16" fmla="*/ 288 w 1097"/>
                <a:gd name="T17" fmla="*/ 16 h 1178"/>
                <a:gd name="T18" fmla="*/ 376 w 1097"/>
                <a:gd name="T19" fmla="*/ 0 h 1178"/>
                <a:gd name="T20" fmla="*/ 456 w 1097"/>
                <a:gd name="T21" fmla="*/ 0 h 1178"/>
                <a:gd name="T22" fmla="*/ 456 w 1097"/>
                <a:gd name="T23" fmla="*/ 0 h 1178"/>
                <a:gd name="T24" fmla="*/ 488 w 1097"/>
                <a:gd name="T25" fmla="*/ 24 h 1178"/>
                <a:gd name="T26" fmla="*/ 520 w 1097"/>
                <a:gd name="T27" fmla="*/ 48 h 1178"/>
                <a:gd name="T28" fmla="*/ 544 w 1097"/>
                <a:gd name="T29" fmla="*/ 96 h 1178"/>
                <a:gd name="T30" fmla="*/ 576 w 1097"/>
                <a:gd name="T31" fmla="*/ 153 h 1178"/>
                <a:gd name="T32" fmla="*/ 648 w 1097"/>
                <a:gd name="T33" fmla="*/ 313 h 1178"/>
                <a:gd name="T34" fmla="*/ 704 w 1097"/>
                <a:gd name="T35" fmla="*/ 417 h 1178"/>
                <a:gd name="T36" fmla="*/ 768 w 1097"/>
                <a:gd name="T37" fmla="*/ 537 h 1178"/>
                <a:gd name="T38" fmla="*/ 768 w 1097"/>
                <a:gd name="T39" fmla="*/ 537 h 1178"/>
                <a:gd name="T40" fmla="*/ 1057 w 1097"/>
                <a:gd name="T41" fmla="*/ 921 h 1178"/>
                <a:gd name="T42" fmla="*/ 1057 w 1097"/>
                <a:gd name="T43" fmla="*/ 921 h 1178"/>
                <a:gd name="T44" fmla="*/ 1081 w 1097"/>
                <a:gd name="T45" fmla="*/ 953 h 1178"/>
                <a:gd name="T46" fmla="*/ 1089 w 1097"/>
                <a:gd name="T47" fmla="*/ 985 h 1178"/>
                <a:gd name="T48" fmla="*/ 1097 w 1097"/>
                <a:gd name="T49" fmla="*/ 1017 h 1178"/>
                <a:gd name="T50" fmla="*/ 1089 w 1097"/>
                <a:gd name="T51" fmla="*/ 1049 h 1178"/>
                <a:gd name="T52" fmla="*/ 1081 w 1097"/>
                <a:gd name="T53" fmla="*/ 1073 h 1178"/>
                <a:gd name="T54" fmla="*/ 1073 w 1097"/>
                <a:gd name="T55" fmla="*/ 1098 h 1178"/>
                <a:gd name="T56" fmla="*/ 1041 w 1097"/>
                <a:gd name="T57" fmla="*/ 1138 h 1178"/>
                <a:gd name="T58" fmla="*/ 1041 w 1097"/>
                <a:gd name="T59" fmla="*/ 1138 h 1178"/>
                <a:gd name="T60" fmla="*/ 1017 w 1097"/>
                <a:gd name="T61" fmla="*/ 1154 h 1178"/>
                <a:gd name="T62" fmla="*/ 985 w 1097"/>
                <a:gd name="T63" fmla="*/ 1170 h 1178"/>
                <a:gd name="T64" fmla="*/ 937 w 1097"/>
                <a:gd name="T65" fmla="*/ 1178 h 1178"/>
                <a:gd name="T66" fmla="*/ 888 w 1097"/>
                <a:gd name="T67" fmla="*/ 1178 h 1178"/>
                <a:gd name="T68" fmla="*/ 832 w 1097"/>
                <a:gd name="T69" fmla="*/ 1178 h 1178"/>
                <a:gd name="T70" fmla="*/ 776 w 1097"/>
                <a:gd name="T71" fmla="*/ 1170 h 1178"/>
                <a:gd name="T72" fmla="*/ 720 w 1097"/>
                <a:gd name="T73" fmla="*/ 1154 h 1178"/>
                <a:gd name="T74" fmla="*/ 664 w 1097"/>
                <a:gd name="T75" fmla="*/ 1130 h 1178"/>
                <a:gd name="T76" fmla="*/ 664 w 1097"/>
                <a:gd name="T77" fmla="*/ 1130 h 1178"/>
                <a:gd name="T78" fmla="*/ 552 w 1097"/>
                <a:gd name="T79" fmla="*/ 1082 h 1178"/>
                <a:gd name="T80" fmla="*/ 456 w 1097"/>
                <a:gd name="T81" fmla="*/ 1025 h 1178"/>
                <a:gd name="T82" fmla="*/ 368 w 1097"/>
                <a:gd name="T83" fmla="*/ 969 h 1178"/>
                <a:gd name="T84" fmla="*/ 296 w 1097"/>
                <a:gd name="T85" fmla="*/ 905 h 1178"/>
                <a:gd name="T86" fmla="*/ 232 w 1097"/>
                <a:gd name="T87" fmla="*/ 849 h 1178"/>
                <a:gd name="T88" fmla="*/ 176 w 1097"/>
                <a:gd name="T89" fmla="*/ 785 h 1178"/>
                <a:gd name="T90" fmla="*/ 128 w 1097"/>
                <a:gd name="T91" fmla="*/ 713 h 1178"/>
                <a:gd name="T92" fmla="*/ 88 w 1097"/>
                <a:gd name="T93" fmla="*/ 657 h 1178"/>
                <a:gd name="T94" fmla="*/ 56 w 1097"/>
                <a:gd name="T95" fmla="*/ 593 h 1178"/>
                <a:gd name="T96" fmla="*/ 32 w 1097"/>
                <a:gd name="T97" fmla="*/ 529 h 1178"/>
                <a:gd name="T98" fmla="*/ 16 w 1097"/>
                <a:gd name="T99" fmla="*/ 473 h 1178"/>
                <a:gd name="T100" fmla="*/ 8 w 1097"/>
                <a:gd name="T101" fmla="*/ 417 h 1178"/>
                <a:gd name="T102" fmla="*/ 0 w 1097"/>
                <a:gd name="T103" fmla="*/ 369 h 1178"/>
                <a:gd name="T104" fmla="*/ 0 w 1097"/>
                <a:gd name="T105" fmla="*/ 329 h 1178"/>
                <a:gd name="T106" fmla="*/ 8 w 1097"/>
                <a:gd name="T107" fmla="*/ 297 h 1178"/>
                <a:gd name="T108" fmla="*/ 16 w 1097"/>
                <a:gd name="T109" fmla="*/ 265 h 1178"/>
                <a:gd name="T110" fmla="*/ 16 w 1097"/>
                <a:gd name="T111" fmla="*/ 265 h 1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097" h="1178">
                  <a:moveTo>
                    <a:pt x="16" y="265"/>
                  </a:moveTo>
                  <a:lnTo>
                    <a:pt x="16" y="265"/>
                  </a:lnTo>
                  <a:lnTo>
                    <a:pt x="16" y="241"/>
                  </a:lnTo>
                  <a:lnTo>
                    <a:pt x="16" y="209"/>
                  </a:lnTo>
                  <a:lnTo>
                    <a:pt x="48" y="161"/>
                  </a:lnTo>
                  <a:lnTo>
                    <a:pt x="88" y="112"/>
                  </a:lnTo>
                  <a:lnTo>
                    <a:pt x="144" y="72"/>
                  </a:lnTo>
                  <a:lnTo>
                    <a:pt x="216" y="40"/>
                  </a:lnTo>
                  <a:lnTo>
                    <a:pt x="288" y="16"/>
                  </a:lnTo>
                  <a:lnTo>
                    <a:pt x="376" y="0"/>
                  </a:lnTo>
                  <a:lnTo>
                    <a:pt x="456" y="0"/>
                  </a:lnTo>
                  <a:lnTo>
                    <a:pt x="456" y="0"/>
                  </a:lnTo>
                  <a:lnTo>
                    <a:pt x="488" y="24"/>
                  </a:lnTo>
                  <a:lnTo>
                    <a:pt x="520" y="48"/>
                  </a:lnTo>
                  <a:lnTo>
                    <a:pt x="544" y="96"/>
                  </a:lnTo>
                  <a:lnTo>
                    <a:pt x="576" y="153"/>
                  </a:lnTo>
                  <a:lnTo>
                    <a:pt x="648" y="313"/>
                  </a:lnTo>
                  <a:lnTo>
                    <a:pt x="704" y="417"/>
                  </a:lnTo>
                  <a:lnTo>
                    <a:pt x="768" y="537"/>
                  </a:lnTo>
                  <a:lnTo>
                    <a:pt x="768" y="537"/>
                  </a:lnTo>
                  <a:lnTo>
                    <a:pt x="1057" y="921"/>
                  </a:lnTo>
                  <a:lnTo>
                    <a:pt x="1057" y="921"/>
                  </a:lnTo>
                  <a:lnTo>
                    <a:pt x="1081" y="953"/>
                  </a:lnTo>
                  <a:lnTo>
                    <a:pt x="1089" y="985"/>
                  </a:lnTo>
                  <a:lnTo>
                    <a:pt x="1097" y="1017"/>
                  </a:lnTo>
                  <a:lnTo>
                    <a:pt x="1089" y="1049"/>
                  </a:lnTo>
                  <a:lnTo>
                    <a:pt x="1081" y="1073"/>
                  </a:lnTo>
                  <a:lnTo>
                    <a:pt x="1073" y="1098"/>
                  </a:lnTo>
                  <a:lnTo>
                    <a:pt x="1041" y="1138"/>
                  </a:lnTo>
                  <a:lnTo>
                    <a:pt x="1041" y="1138"/>
                  </a:lnTo>
                  <a:lnTo>
                    <a:pt x="1017" y="1154"/>
                  </a:lnTo>
                  <a:lnTo>
                    <a:pt x="985" y="1170"/>
                  </a:lnTo>
                  <a:lnTo>
                    <a:pt x="937" y="1178"/>
                  </a:lnTo>
                  <a:lnTo>
                    <a:pt x="888" y="1178"/>
                  </a:lnTo>
                  <a:lnTo>
                    <a:pt x="832" y="1178"/>
                  </a:lnTo>
                  <a:lnTo>
                    <a:pt x="776" y="1170"/>
                  </a:lnTo>
                  <a:lnTo>
                    <a:pt x="720" y="1154"/>
                  </a:lnTo>
                  <a:lnTo>
                    <a:pt x="664" y="1130"/>
                  </a:lnTo>
                  <a:lnTo>
                    <a:pt x="664" y="1130"/>
                  </a:lnTo>
                  <a:lnTo>
                    <a:pt x="552" y="1082"/>
                  </a:lnTo>
                  <a:lnTo>
                    <a:pt x="456" y="1025"/>
                  </a:lnTo>
                  <a:lnTo>
                    <a:pt x="368" y="969"/>
                  </a:lnTo>
                  <a:lnTo>
                    <a:pt x="296" y="905"/>
                  </a:lnTo>
                  <a:lnTo>
                    <a:pt x="232" y="849"/>
                  </a:lnTo>
                  <a:lnTo>
                    <a:pt x="176" y="785"/>
                  </a:lnTo>
                  <a:lnTo>
                    <a:pt x="128" y="713"/>
                  </a:lnTo>
                  <a:lnTo>
                    <a:pt x="88" y="657"/>
                  </a:lnTo>
                  <a:lnTo>
                    <a:pt x="56" y="593"/>
                  </a:lnTo>
                  <a:lnTo>
                    <a:pt x="32" y="529"/>
                  </a:lnTo>
                  <a:lnTo>
                    <a:pt x="16" y="473"/>
                  </a:lnTo>
                  <a:lnTo>
                    <a:pt x="8" y="417"/>
                  </a:lnTo>
                  <a:lnTo>
                    <a:pt x="0" y="369"/>
                  </a:lnTo>
                  <a:lnTo>
                    <a:pt x="0" y="329"/>
                  </a:lnTo>
                  <a:lnTo>
                    <a:pt x="8" y="297"/>
                  </a:lnTo>
                  <a:lnTo>
                    <a:pt x="16" y="265"/>
                  </a:lnTo>
                  <a:lnTo>
                    <a:pt x="16" y="26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1" name="Freeform 41"/>
            <p:cNvSpPr>
              <a:spLocks/>
            </p:cNvSpPr>
            <p:nvPr/>
          </p:nvSpPr>
          <p:spPr bwMode="auto">
            <a:xfrm>
              <a:off x="3213100" y="2030413"/>
              <a:ext cx="560388" cy="814388"/>
            </a:xfrm>
            <a:custGeom>
              <a:avLst/>
              <a:gdLst>
                <a:gd name="T0" fmla="*/ 297 w 353"/>
                <a:gd name="T1" fmla="*/ 112 h 513"/>
                <a:gd name="T2" fmla="*/ 353 w 353"/>
                <a:gd name="T3" fmla="*/ 417 h 513"/>
                <a:gd name="T4" fmla="*/ 185 w 353"/>
                <a:gd name="T5" fmla="*/ 513 h 513"/>
                <a:gd name="T6" fmla="*/ 169 w 353"/>
                <a:gd name="T7" fmla="*/ 352 h 513"/>
                <a:gd name="T8" fmla="*/ 96 w 353"/>
                <a:gd name="T9" fmla="*/ 392 h 513"/>
                <a:gd name="T10" fmla="*/ 88 w 353"/>
                <a:gd name="T11" fmla="*/ 160 h 513"/>
                <a:gd name="T12" fmla="*/ 88 w 353"/>
                <a:gd name="T13" fmla="*/ 160 h 513"/>
                <a:gd name="T14" fmla="*/ 88 w 353"/>
                <a:gd name="T15" fmla="*/ 160 h 513"/>
                <a:gd name="T16" fmla="*/ 72 w 353"/>
                <a:gd name="T17" fmla="*/ 168 h 513"/>
                <a:gd name="T18" fmla="*/ 48 w 353"/>
                <a:gd name="T19" fmla="*/ 160 h 513"/>
                <a:gd name="T20" fmla="*/ 24 w 353"/>
                <a:gd name="T21" fmla="*/ 144 h 513"/>
                <a:gd name="T22" fmla="*/ 24 w 353"/>
                <a:gd name="T23" fmla="*/ 144 h 513"/>
                <a:gd name="T24" fmla="*/ 8 w 353"/>
                <a:gd name="T25" fmla="*/ 112 h 513"/>
                <a:gd name="T26" fmla="*/ 0 w 353"/>
                <a:gd name="T27" fmla="*/ 88 h 513"/>
                <a:gd name="T28" fmla="*/ 0 w 353"/>
                <a:gd name="T29" fmla="*/ 64 h 513"/>
                <a:gd name="T30" fmla="*/ 0 w 353"/>
                <a:gd name="T31" fmla="*/ 64 h 513"/>
                <a:gd name="T32" fmla="*/ 16 w 353"/>
                <a:gd name="T33" fmla="*/ 96 h 513"/>
                <a:gd name="T34" fmla="*/ 24 w 353"/>
                <a:gd name="T35" fmla="*/ 112 h 513"/>
                <a:gd name="T36" fmla="*/ 32 w 353"/>
                <a:gd name="T37" fmla="*/ 112 h 513"/>
                <a:gd name="T38" fmla="*/ 48 w 353"/>
                <a:gd name="T39" fmla="*/ 104 h 513"/>
                <a:gd name="T40" fmla="*/ 48 w 353"/>
                <a:gd name="T41" fmla="*/ 104 h 513"/>
                <a:gd name="T42" fmla="*/ 72 w 353"/>
                <a:gd name="T43" fmla="*/ 96 h 513"/>
                <a:gd name="T44" fmla="*/ 80 w 353"/>
                <a:gd name="T45" fmla="*/ 80 h 513"/>
                <a:gd name="T46" fmla="*/ 96 w 353"/>
                <a:gd name="T47" fmla="*/ 64 h 513"/>
                <a:gd name="T48" fmla="*/ 104 w 353"/>
                <a:gd name="T49" fmla="*/ 56 h 513"/>
                <a:gd name="T50" fmla="*/ 104 w 353"/>
                <a:gd name="T51" fmla="*/ 56 h 513"/>
                <a:gd name="T52" fmla="*/ 161 w 353"/>
                <a:gd name="T53" fmla="*/ 24 h 513"/>
                <a:gd name="T54" fmla="*/ 185 w 353"/>
                <a:gd name="T55" fmla="*/ 24 h 513"/>
                <a:gd name="T56" fmla="*/ 201 w 353"/>
                <a:gd name="T57" fmla="*/ 24 h 513"/>
                <a:gd name="T58" fmla="*/ 209 w 353"/>
                <a:gd name="T59" fmla="*/ 32 h 513"/>
                <a:gd name="T60" fmla="*/ 209 w 353"/>
                <a:gd name="T61" fmla="*/ 32 h 513"/>
                <a:gd name="T62" fmla="*/ 217 w 353"/>
                <a:gd name="T63" fmla="*/ 24 h 513"/>
                <a:gd name="T64" fmla="*/ 233 w 353"/>
                <a:gd name="T65" fmla="*/ 8 h 513"/>
                <a:gd name="T66" fmla="*/ 249 w 353"/>
                <a:gd name="T67" fmla="*/ 0 h 513"/>
                <a:gd name="T68" fmla="*/ 265 w 353"/>
                <a:gd name="T69" fmla="*/ 0 h 513"/>
                <a:gd name="T70" fmla="*/ 281 w 353"/>
                <a:gd name="T71" fmla="*/ 8 h 513"/>
                <a:gd name="T72" fmla="*/ 297 w 353"/>
                <a:gd name="T73" fmla="*/ 16 h 513"/>
                <a:gd name="T74" fmla="*/ 297 w 353"/>
                <a:gd name="T75" fmla="*/ 16 h 513"/>
                <a:gd name="T76" fmla="*/ 313 w 353"/>
                <a:gd name="T77" fmla="*/ 32 h 513"/>
                <a:gd name="T78" fmla="*/ 321 w 353"/>
                <a:gd name="T79" fmla="*/ 48 h 513"/>
                <a:gd name="T80" fmla="*/ 321 w 353"/>
                <a:gd name="T81" fmla="*/ 80 h 513"/>
                <a:gd name="T82" fmla="*/ 305 w 353"/>
                <a:gd name="T83" fmla="*/ 104 h 513"/>
                <a:gd name="T84" fmla="*/ 297 w 353"/>
                <a:gd name="T85" fmla="*/ 112 h 513"/>
                <a:gd name="T86" fmla="*/ 297 w 353"/>
                <a:gd name="T87" fmla="*/ 112 h 5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353" h="513">
                  <a:moveTo>
                    <a:pt x="297" y="112"/>
                  </a:moveTo>
                  <a:lnTo>
                    <a:pt x="353" y="417"/>
                  </a:lnTo>
                  <a:lnTo>
                    <a:pt x="185" y="513"/>
                  </a:lnTo>
                  <a:lnTo>
                    <a:pt x="169" y="352"/>
                  </a:lnTo>
                  <a:lnTo>
                    <a:pt x="96" y="392"/>
                  </a:lnTo>
                  <a:lnTo>
                    <a:pt x="88" y="160"/>
                  </a:lnTo>
                  <a:lnTo>
                    <a:pt x="88" y="160"/>
                  </a:lnTo>
                  <a:lnTo>
                    <a:pt x="88" y="160"/>
                  </a:lnTo>
                  <a:lnTo>
                    <a:pt x="72" y="168"/>
                  </a:lnTo>
                  <a:lnTo>
                    <a:pt x="48" y="160"/>
                  </a:lnTo>
                  <a:lnTo>
                    <a:pt x="24" y="144"/>
                  </a:lnTo>
                  <a:lnTo>
                    <a:pt x="24" y="144"/>
                  </a:lnTo>
                  <a:lnTo>
                    <a:pt x="8" y="112"/>
                  </a:lnTo>
                  <a:lnTo>
                    <a:pt x="0" y="88"/>
                  </a:lnTo>
                  <a:lnTo>
                    <a:pt x="0" y="64"/>
                  </a:lnTo>
                  <a:lnTo>
                    <a:pt x="0" y="64"/>
                  </a:lnTo>
                  <a:lnTo>
                    <a:pt x="16" y="96"/>
                  </a:lnTo>
                  <a:lnTo>
                    <a:pt x="24" y="112"/>
                  </a:lnTo>
                  <a:lnTo>
                    <a:pt x="32" y="112"/>
                  </a:lnTo>
                  <a:lnTo>
                    <a:pt x="48" y="104"/>
                  </a:lnTo>
                  <a:lnTo>
                    <a:pt x="48" y="104"/>
                  </a:lnTo>
                  <a:lnTo>
                    <a:pt x="72" y="96"/>
                  </a:lnTo>
                  <a:lnTo>
                    <a:pt x="80" y="80"/>
                  </a:lnTo>
                  <a:lnTo>
                    <a:pt x="96" y="64"/>
                  </a:lnTo>
                  <a:lnTo>
                    <a:pt x="104" y="56"/>
                  </a:lnTo>
                  <a:lnTo>
                    <a:pt x="104" y="56"/>
                  </a:lnTo>
                  <a:lnTo>
                    <a:pt x="161" y="24"/>
                  </a:lnTo>
                  <a:lnTo>
                    <a:pt x="185" y="24"/>
                  </a:lnTo>
                  <a:lnTo>
                    <a:pt x="201" y="24"/>
                  </a:lnTo>
                  <a:lnTo>
                    <a:pt x="209" y="32"/>
                  </a:lnTo>
                  <a:lnTo>
                    <a:pt x="209" y="32"/>
                  </a:lnTo>
                  <a:lnTo>
                    <a:pt x="217" y="24"/>
                  </a:lnTo>
                  <a:lnTo>
                    <a:pt x="233" y="8"/>
                  </a:lnTo>
                  <a:lnTo>
                    <a:pt x="249" y="0"/>
                  </a:lnTo>
                  <a:lnTo>
                    <a:pt x="265" y="0"/>
                  </a:lnTo>
                  <a:lnTo>
                    <a:pt x="281" y="8"/>
                  </a:lnTo>
                  <a:lnTo>
                    <a:pt x="297" y="16"/>
                  </a:lnTo>
                  <a:lnTo>
                    <a:pt x="297" y="16"/>
                  </a:lnTo>
                  <a:lnTo>
                    <a:pt x="313" y="32"/>
                  </a:lnTo>
                  <a:lnTo>
                    <a:pt x="321" y="48"/>
                  </a:lnTo>
                  <a:lnTo>
                    <a:pt x="321" y="80"/>
                  </a:lnTo>
                  <a:lnTo>
                    <a:pt x="305" y="104"/>
                  </a:lnTo>
                  <a:lnTo>
                    <a:pt x="297" y="112"/>
                  </a:lnTo>
                  <a:lnTo>
                    <a:pt x="297" y="11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2" name="Freeform 42"/>
            <p:cNvSpPr>
              <a:spLocks/>
            </p:cNvSpPr>
            <p:nvPr/>
          </p:nvSpPr>
          <p:spPr bwMode="auto">
            <a:xfrm>
              <a:off x="3506788" y="2246313"/>
              <a:ext cx="203200" cy="496888"/>
            </a:xfrm>
            <a:custGeom>
              <a:avLst/>
              <a:gdLst>
                <a:gd name="T0" fmla="*/ 80 w 128"/>
                <a:gd name="T1" fmla="*/ 32 h 313"/>
                <a:gd name="T2" fmla="*/ 128 w 128"/>
                <a:gd name="T3" fmla="*/ 289 h 313"/>
                <a:gd name="T4" fmla="*/ 88 w 128"/>
                <a:gd name="T5" fmla="*/ 313 h 313"/>
                <a:gd name="T6" fmla="*/ 64 w 128"/>
                <a:gd name="T7" fmla="*/ 168 h 313"/>
                <a:gd name="T8" fmla="*/ 16 w 128"/>
                <a:gd name="T9" fmla="*/ 192 h 313"/>
                <a:gd name="T10" fmla="*/ 0 w 128"/>
                <a:gd name="T11" fmla="*/ 0 h 313"/>
                <a:gd name="T12" fmla="*/ 80 w 128"/>
                <a:gd name="T13" fmla="*/ 32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8" h="313">
                  <a:moveTo>
                    <a:pt x="80" y="32"/>
                  </a:moveTo>
                  <a:lnTo>
                    <a:pt x="128" y="289"/>
                  </a:lnTo>
                  <a:lnTo>
                    <a:pt x="88" y="313"/>
                  </a:lnTo>
                  <a:lnTo>
                    <a:pt x="64" y="168"/>
                  </a:lnTo>
                  <a:lnTo>
                    <a:pt x="16" y="192"/>
                  </a:lnTo>
                  <a:lnTo>
                    <a:pt x="0" y="0"/>
                  </a:lnTo>
                  <a:lnTo>
                    <a:pt x="80" y="32"/>
                  </a:lnTo>
                  <a:close/>
                </a:path>
              </a:pathLst>
            </a:custGeom>
            <a:solidFill>
              <a:srgbClr val="5252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3" name="Freeform 43"/>
            <p:cNvSpPr>
              <a:spLocks/>
            </p:cNvSpPr>
            <p:nvPr/>
          </p:nvSpPr>
          <p:spPr bwMode="auto">
            <a:xfrm>
              <a:off x="4827588" y="4025900"/>
              <a:ext cx="814388" cy="1131888"/>
            </a:xfrm>
            <a:custGeom>
              <a:avLst/>
              <a:gdLst>
                <a:gd name="T0" fmla="*/ 0 w 513"/>
                <a:gd name="T1" fmla="*/ 113 h 713"/>
                <a:gd name="T2" fmla="*/ 0 w 513"/>
                <a:gd name="T3" fmla="*/ 113 h 713"/>
                <a:gd name="T4" fmla="*/ 16 w 513"/>
                <a:gd name="T5" fmla="*/ 169 h 713"/>
                <a:gd name="T6" fmla="*/ 33 w 513"/>
                <a:gd name="T7" fmla="*/ 233 h 713"/>
                <a:gd name="T8" fmla="*/ 73 w 513"/>
                <a:gd name="T9" fmla="*/ 313 h 713"/>
                <a:gd name="T10" fmla="*/ 121 w 513"/>
                <a:gd name="T11" fmla="*/ 401 h 713"/>
                <a:gd name="T12" fmla="*/ 193 w 513"/>
                <a:gd name="T13" fmla="*/ 505 h 713"/>
                <a:gd name="T14" fmla="*/ 281 w 513"/>
                <a:gd name="T15" fmla="*/ 609 h 713"/>
                <a:gd name="T16" fmla="*/ 337 w 513"/>
                <a:gd name="T17" fmla="*/ 665 h 713"/>
                <a:gd name="T18" fmla="*/ 393 w 513"/>
                <a:gd name="T19" fmla="*/ 713 h 713"/>
                <a:gd name="T20" fmla="*/ 513 w 513"/>
                <a:gd name="T21" fmla="*/ 641 h 713"/>
                <a:gd name="T22" fmla="*/ 513 w 513"/>
                <a:gd name="T23" fmla="*/ 641 h 713"/>
                <a:gd name="T24" fmla="*/ 481 w 513"/>
                <a:gd name="T25" fmla="*/ 609 h 713"/>
                <a:gd name="T26" fmla="*/ 433 w 513"/>
                <a:gd name="T27" fmla="*/ 561 h 713"/>
                <a:gd name="T28" fmla="*/ 385 w 513"/>
                <a:gd name="T29" fmla="*/ 497 h 713"/>
                <a:gd name="T30" fmla="*/ 337 w 513"/>
                <a:gd name="T31" fmla="*/ 417 h 713"/>
                <a:gd name="T32" fmla="*/ 281 w 513"/>
                <a:gd name="T33" fmla="*/ 305 h 713"/>
                <a:gd name="T34" fmla="*/ 233 w 513"/>
                <a:gd name="T35" fmla="*/ 169 h 713"/>
                <a:gd name="T36" fmla="*/ 217 w 513"/>
                <a:gd name="T37" fmla="*/ 96 h 713"/>
                <a:gd name="T38" fmla="*/ 201 w 513"/>
                <a:gd name="T39" fmla="*/ 8 h 713"/>
                <a:gd name="T40" fmla="*/ 201 w 513"/>
                <a:gd name="T41" fmla="*/ 8 h 713"/>
                <a:gd name="T42" fmla="*/ 169 w 513"/>
                <a:gd name="T43" fmla="*/ 8 h 713"/>
                <a:gd name="T44" fmla="*/ 129 w 513"/>
                <a:gd name="T45" fmla="*/ 0 h 713"/>
                <a:gd name="T46" fmla="*/ 89 w 513"/>
                <a:gd name="T47" fmla="*/ 8 h 713"/>
                <a:gd name="T48" fmla="*/ 57 w 513"/>
                <a:gd name="T49" fmla="*/ 16 h 713"/>
                <a:gd name="T50" fmla="*/ 24 w 513"/>
                <a:gd name="T51" fmla="*/ 32 h 713"/>
                <a:gd name="T52" fmla="*/ 8 w 513"/>
                <a:gd name="T53" fmla="*/ 48 h 713"/>
                <a:gd name="T54" fmla="*/ 0 w 513"/>
                <a:gd name="T55" fmla="*/ 64 h 713"/>
                <a:gd name="T56" fmla="*/ 0 w 513"/>
                <a:gd name="T57" fmla="*/ 88 h 713"/>
                <a:gd name="T58" fmla="*/ 0 w 513"/>
                <a:gd name="T59" fmla="*/ 113 h 713"/>
                <a:gd name="T60" fmla="*/ 0 w 513"/>
                <a:gd name="T61" fmla="*/ 113 h 7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13" h="713">
                  <a:moveTo>
                    <a:pt x="0" y="113"/>
                  </a:moveTo>
                  <a:lnTo>
                    <a:pt x="0" y="113"/>
                  </a:lnTo>
                  <a:lnTo>
                    <a:pt x="16" y="169"/>
                  </a:lnTo>
                  <a:lnTo>
                    <a:pt x="33" y="233"/>
                  </a:lnTo>
                  <a:lnTo>
                    <a:pt x="73" y="313"/>
                  </a:lnTo>
                  <a:lnTo>
                    <a:pt x="121" y="401"/>
                  </a:lnTo>
                  <a:lnTo>
                    <a:pt x="193" y="505"/>
                  </a:lnTo>
                  <a:lnTo>
                    <a:pt x="281" y="609"/>
                  </a:lnTo>
                  <a:lnTo>
                    <a:pt x="337" y="665"/>
                  </a:lnTo>
                  <a:lnTo>
                    <a:pt x="393" y="713"/>
                  </a:lnTo>
                  <a:lnTo>
                    <a:pt x="513" y="641"/>
                  </a:lnTo>
                  <a:lnTo>
                    <a:pt x="513" y="641"/>
                  </a:lnTo>
                  <a:lnTo>
                    <a:pt x="481" y="609"/>
                  </a:lnTo>
                  <a:lnTo>
                    <a:pt x="433" y="561"/>
                  </a:lnTo>
                  <a:lnTo>
                    <a:pt x="385" y="497"/>
                  </a:lnTo>
                  <a:lnTo>
                    <a:pt x="337" y="417"/>
                  </a:lnTo>
                  <a:lnTo>
                    <a:pt x="281" y="305"/>
                  </a:lnTo>
                  <a:lnTo>
                    <a:pt x="233" y="169"/>
                  </a:lnTo>
                  <a:lnTo>
                    <a:pt x="217" y="96"/>
                  </a:lnTo>
                  <a:lnTo>
                    <a:pt x="201" y="8"/>
                  </a:lnTo>
                  <a:lnTo>
                    <a:pt x="201" y="8"/>
                  </a:lnTo>
                  <a:lnTo>
                    <a:pt x="169" y="8"/>
                  </a:lnTo>
                  <a:lnTo>
                    <a:pt x="129" y="0"/>
                  </a:lnTo>
                  <a:lnTo>
                    <a:pt x="89" y="8"/>
                  </a:lnTo>
                  <a:lnTo>
                    <a:pt x="57" y="16"/>
                  </a:lnTo>
                  <a:lnTo>
                    <a:pt x="24" y="32"/>
                  </a:lnTo>
                  <a:lnTo>
                    <a:pt x="8" y="48"/>
                  </a:lnTo>
                  <a:lnTo>
                    <a:pt x="0" y="64"/>
                  </a:lnTo>
                  <a:lnTo>
                    <a:pt x="0" y="88"/>
                  </a:lnTo>
                  <a:lnTo>
                    <a:pt x="0" y="113"/>
                  </a:lnTo>
                  <a:lnTo>
                    <a:pt x="0" y="11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4" name="Freeform 44"/>
            <p:cNvSpPr>
              <a:spLocks/>
            </p:cNvSpPr>
            <p:nvPr/>
          </p:nvSpPr>
          <p:spPr bwMode="auto">
            <a:xfrm>
              <a:off x="4141788" y="4127500"/>
              <a:ext cx="788988" cy="1144588"/>
            </a:xfrm>
            <a:custGeom>
              <a:avLst/>
              <a:gdLst>
                <a:gd name="T0" fmla="*/ 256 w 497"/>
                <a:gd name="T1" fmla="*/ 0 h 721"/>
                <a:gd name="T2" fmla="*/ 256 w 497"/>
                <a:gd name="T3" fmla="*/ 0 h 721"/>
                <a:gd name="T4" fmla="*/ 200 w 497"/>
                <a:gd name="T5" fmla="*/ 65 h 721"/>
                <a:gd name="T6" fmla="*/ 152 w 497"/>
                <a:gd name="T7" fmla="*/ 137 h 721"/>
                <a:gd name="T8" fmla="*/ 88 w 497"/>
                <a:gd name="T9" fmla="*/ 233 h 721"/>
                <a:gd name="T10" fmla="*/ 40 w 497"/>
                <a:gd name="T11" fmla="*/ 337 h 721"/>
                <a:gd name="T12" fmla="*/ 24 w 497"/>
                <a:gd name="T13" fmla="*/ 401 h 721"/>
                <a:gd name="T14" fmla="*/ 8 w 497"/>
                <a:gd name="T15" fmla="*/ 457 h 721"/>
                <a:gd name="T16" fmla="*/ 0 w 497"/>
                <a:gd name="T17" fmla="*/ 521 h 721"/>
                <a:gd name="T18" fmla="*/ 8 w 497"/>
                <a:gd name="T19" fmla="*/ 585 h 721"/>
                <a:gd name="T20" fmla="*/ 16 w 497"/>
                <a:gd name="T21" fmla="*/ 657 h 721"/>
                <a:gd name="T22" fmla="*/ 40 w 497"/>
                <a:gd name="T23" fmla="*/ 721 h 721"/>
                <a:gd name="T24" fmla="*/ 200 w 497"/>
                <a:gd name="T25" fmla="*/ 721 h 721"/>
                <a:gd name="T26" fmla="*/ 200 w 497"/>
                <a:gd name="T27" fmla="*/ 721 h 721"/>
                <a:gd name="T28" fmla="*/ 192 w 497"/>
                <a:gd name="T29" fmla="*/ 657 h 721"/>
                <a:gd name="T30" fmla="*/ 184 w 497"/>
                <a:gd name="T31" fmla="*/ 593 h 721"/>
                <a:gd name="T32" fmla="*/ 192 w 497"/>
                <a:gd name="T33" fmla="*/ 505 h 721"/>
                <a:gd name="T34" fmla="*/ 208 w 497"/>
                <a:gd name="T35" fmla="*/ 457 h 721"/>
                <a:gd name="T36" fmla="*/ 224 w 497"/>
                <a:gd name="T37" fmla="*/ 409 h 721"/>
                <a:gd name="T38" fmla="*/ 240 w 497"/>
                <a:gd name="T39" fmla="*/ 361 h 721"/>
                <a:gd name="T40" fmla="*/ 272 w 497"/>
                <a:gd name="T41" fmla="*/ 305 h 721"/>
                <a:gd name="T42" fmla="*/ 312 w 497"/>
                <a:gd name="T43" fmla="*/ 257 h 721"/>
                <a:gd name="T44" fmla="*/ 360 w 497"/>
                <a:gd name="T45" fmla="*/ 201 h 721"/>
                <a:gd name="T46" fmla="*/ 424 w 497"/>
                <a:gd name="T47" fmla="*/ 153 h 721"/>
                <a:gd name="T48" fmla="*/ 497 w 497"/>
                <a:gd name="T49" fmla="*/ 105 h 721"/>
                <a:gd name="T50" fmla="*/ 256 w 497"/>
                <a:gd name="T51" fmla="*/ 0 h 7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497" h="721">
                  <a:moveTo>
                    <a:pt x="256" y="0"/>
                  </a:moveTo>
                  <a:lnTo>
                    <a:pt x="256" y="0"/>
                  </a:lnTo>
                  <a:lnTo>
                    <a:pt x="200" y="65"/>
                  </a:lnTo>
                  <a:lnTo>
                    <a:pt x="152" y="137"/>
                  </a:lnTo>
                  <a:lnTo>
                    <a:pt x="88" y="233"/>
                  </a:lnTo>
                  <a:lnTo>
                    <a:pt x="40" y="337"/>
                  </a:lnTo>
                  <a:lnTo>
                    <a:pt x="24" y="401"/>
                  </a:lnTo>
                  <a:lnTo>
                    <a:pt x="8" y="457"/>
                  </a:lnTo>
                  <a:lnTo>
                    <a:pt x="0" y="521"/>
                  </a:lnTo>
                  <a:lnTo>
                    <a:pt x="8" y="585"/>
                  </a:lnTo>
                  <a:lnTo>
                    <a:pt x="16" y="657"/>
                  </a:lnTo>
                  <a:lnTo>
                    <a:pt x="40" y="721"/>
                  </a:lnTo>
                  <a:lnTo>
                    <a:pt x="200" y="721"/>
                  </a:lnTo>
                  <a:lnTo>
                    <a:pt x="200" y="721"/>
                  </a:lnTo>
                  <a:lnTo>
                    <a:pt x="192" y="657"/>
                  </a:lnTo>
                  <a:lnTo>
                    <a:pt x="184" y="593"/>
                  </a:lnTo>
                  <a:lnTo>
                    <a:pt x="192" y="505"/>
                  </a:lnTo>
                  <a:lnTo>
                    <a:pt x="208" y="457"/>
                  </a:lnTo>
                  <a:lnTo>
                    <a:pt x="224" y="409"/>
                  </a:lnTo>
                  <a:lnTo>
                    <a:pt x="240" y="361"/>
                  </a:lnTo>
                  <a:lnTo>
                    <a:pt x="272" y="305"/>
                  </a:lnTo>
                  <a:lnTo>
                    <a:pt x="312" y="257"/>
                  </a:lnTo>
                  <a:lnTo>
                    <a:pt x="360" y="201"/>
                  </a:lnTo>
                  <a:lnTo>
                    <a:pt x="424" y="153"/>
                  </a:lnTo>
                  <a:lnTo>
                    <a:pt x="497" y="105"/>
                  </a:lnTo>
                  <a:lnTo>
                    <a:pt x="256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5" name="Freeform 45"/>
            <p:cNvSpPr>
              <a:spLocks/>
            </p:cNvSpPr>
            <p:nvPr/>
          </p:nvSpPr>
          <p:spPr bwMode="auto">
            <a:xfrm>
              <a:off x="4637088" y="4165600"/>
              <a:ext cx="496888" cy="344488"/>
            </a:xfrm>
            <a:custGeom>
              <a:avLst/>
              <a:gdLst>
                <a:gd name="T0" fmla="*/ 0 w 313"/>
                <a:gd name="T1" fmla="*/ 137 h 217"/>
                <a:gd name="T2" fmla="*/ 0 w 313"/>
                <a:gd name="T3" fmla="*/ 137 h 217"/>
                <a:gd name="T4" fmla="*/ 24 w 313"/>
                <a:gd name="T5" fmla="*/ 129 h 217"/>
                <a:gd name="T6" fmla="*/ 80 w 313"/>
                <a:gd name="T7" fmla="*/ 121 h 217"/>
                <a:gd name="T8" fmla="*/ 120 w 313"/>
                <a:gd name="T9" fmla="*/ 121 h 217"/>
                <a:gd name="T10" fmla="*/ 169 w 313"/>
                <a:gd name="T11" fmla="*/ 129 h 217"/>
                <a:gd name="T12" fmla="*/ 217 w 313"/>
                <a:gd name="T13" fmla="*/ 145 h 217"/>
                <a:gd name="T14" fmla="*/ 273 w 313"/>
                <a:gd name="T15" fmla="*/ 177 h 217"/>
                <a:gd name="T16" fmla="*/ 313 w 313"/>
                <a:gd name="T17" fmla="*/ 217 h 217"/>
                <a:gd name="T18" fmla="*/ 297 w 313"/>
                <a:gd name="T19" fmla="*/ 25 h 217"/>
                <a:gd name="T20" fmla="*/ 96 w 313"/>
                <a:gd name="T21" fmla="*/ 0 h 217"/>
                <a:gd name="T22" fmla="*/ 0 w 313"/>
                <a:gd name="T23" fmla="*/ 137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13" h="217">
                  <a:moveTo>
                    <a:pt x="0" y="137"/>
                  </a:moveTo>
                  <a:lnTo>
                    <a:pt x="0" y="137"/>
                  </a:lnTo>
                  <a:lnTo>
                    <a:pt x="24" y="129"/>
                  </a:lnTo>
                  <a:lnTo>
                    <a:pt x="80" y="121"/>
                  </a:lnTo>
                  <a:lnTo>
                    <a:pt x="120" y="121"/>
                  </a:lnTo>
                  <a:lnTo>
                    <a:pt x="169" y="129"/>
                  </a:lnTo>
                  <a:lnTo>
                    <a:pt x="217" y="145"/>
                  </a:lnTo>
                  <a:lnTo>
                    <a:pt x="273" y="177"/>
                  </a:lnTo>
                  <a:lnTo>
                    <a:pt x="313" y="217"/>
                  </a:lnTo>
                  <a:lnTo>
                    <a:pt x="297" y="25"/>
                  </a:lnTo>
                  <a:lnTo>
                    <a:pt x="96" y="0"/>
                  </a:lnTo>
                  <a:lnTo>
                    <a:pt x="0" y="13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7" name="Freeform 47"/>
            <p:cNvSpPr>
              <a:spLocks/>
            </p:cNvSpPr>
            <p:nvPr/>
          </p:nvSpPr>
          <p:spPr bwMode="auto">
            <a:xfrm>
              <a:off x="2844800" y="1865313"/>
              <a:ext cx="228600" cy="139700"/>
            </a:xfrm>
            <a:custGeom>
              <a:avLst/>
              <a:gdLst>
                <a:gd name="T0" fmla="*/ 144 w 144"/>
                <a:gd name="T1" fmla="*/ 88 h 88"/>
                <a:gd name="T2" fmla="*/ 144 w 144"/>
                <a:gd name="T3" fmla="*/ 88 h 88"/>
                <a:gd name="T4" fmla="*/ 144 w 144"/>
                <a:gd name="T5" fmla="*/ 80 h 88"/>
                <a:gd name="T6" fmla="*/ 136 w 144"/>
                <a:gd name="T7" fmla="*/ 48 h 88"/>
                <a:gd name="T8" fmla="*/ 104 w 144"/>
                <a:gd name="T9" fmla="*/ 16 h 88"/>
                <a:gd name="T10" fmla="*/ 80 w 144"/>
                <a:gd name="T11" fmla="*/ 8 h 88"/>
                <a:gd name="T12" fmla="*/ 56 w 144"/>
                <a:gd name="T13" fmla="*/ 0 h 88"/>
                <a:gd name="T14" fmla="*/ 56 w 144"/>
                <a:gd name="T15" fmla="*/ 0 h 88"/>
                <a:gd name="T16" fmla="*/ 24 w 144"/>
                <a:gd name="T17" fmla="*/ 0 h 88"/>
                <a:gd name="T18" fmla="*/ 8 w 144"/>
                <a:gd name="T19" fmla="*/ 16 h 88"/>
                <a:gd name="T20" fmla="*/ 0 w 144"/>
                <a:gd name="T21" fmla="*/ 24 h 88"/>
                <a:gd name="T22" fmla="*/ 0 w 144"/>
                <a:gd name="T23" fmla="*/ 40 h 88"/>
                <a:gd name="T24" fmla="*/ 0 w 144"/>
                <a:gd name="T25" fmla="*/ 40 h 88"/>
                <a:gd name="T26" fmla="*/ 0 w 144"/>
                <a:gd name="T27" fmla="*/ 64 h 88"/>
                <a:gd name="T28" fmla="*/ 8 w 144"/>
                <a:gd name="T29" fmla="*/ 72 h 88"/>
                <a:gd name="T30" fmla="*/ 24 w 144"/>
                <a:gd name="T31" fmla="*/ 88 h 88"/>
                <a:gd name="T32" fmla="*/ 48 w 144"/>
                <a:gd name="T33" fmla="*/ 88 h 88"/>
                <a:gd name="T34" fmla="*/ 56 w 144"/>
                <a:gd name="T35" fmla="*/ 88 h 88"/>
                <a:gd name="T36" fmla="*/ 56 w 144"/>
                <a:gd name="T37" fmla="*/ 88 h 88"/>
                <a:gd name="T38" fmla="*/ 88 w 144"/>
                <a:gd name="T39" fmla="*/ 80 h 88"/>
                <a:gd name="T40" fmla="*/ 120 w 144"/>
                <a:gd name="T41" fmla="*/ 80 h 88"/>
                <a:gd name="T42" fmla="*/ 144 w 144"/>
                <a:gd name="T43" fmla="*/ 88 h 88"/>
                <a:gd name="T44" fmla="*/ 144 w 144"/>
                <a:gd name="T45" fmla="*/ 88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44" h="88">
                  <a:moveTo>
                    <a:pt x="144" y="88"/>
                  </a:moveTo>
                  <a:lnTo>
                    <a:pt x="144" y="88"/>
                  </a:lnTo>
                  <a:lnTo>
                    <a:pt x="144" y="80"/>
                  </a:lnTo>
                  <a:lnTo>
                    <a:pt x="136" y="48"/>
                  </a:lnTo>
                  <a:lnTo>
                    <a:pt x="104" y="16"/>
                  </a:lnTo>
                  <a:lnTo>
                    <a:pt x="80" y="8"/>
                  </a:lnTo>
                  <a:lnTo>
                    <a:pt x="56" y="0"/>
                  </a:lnTo>
                  <a:lnTo>
                    <a:pt x="56" y="0"/>
                  </a:lnTo>
                  <a:lnTo>
                    <a:pt x="24" y="0"/>
                  </a:lnTo>
                  <a:lnTo>
                    <a:pt x="8" y="16"/>
                  </a:lnTo>
                  <a:lnTo>
                    <a:pt x="0" y="24"/>
                  </a:lnTo>
                  <a:lnTo>
                    <a:pt x="0" y="40"/>
                  </a:lnTo>
                  <a:lnTo>
                    <a:pt x="0" y="40"/>
                  </a:lnTo>
                  <a:lnTo>
                    <a:pt x="0" y="64"/>
                  </a:lnTo>
                  <a:lnTo>
                    <a:pt x="8" y="72"/>
                  </a:lnTo>
                  <a:lnTo>
                    <a:pt x="24" y="88"/>
                  </a:lnTo>
                  <a:lnTo>
                    <a:pt x="48" y="88"/>
                  </a:lnTo>
                  <a:lnTo>
                    <a:pt x="56" y="88"/>
                  </a:lnTo>
                  <a:lnTo>
                    <a:pt x="56" y="88"/>
                  </a:lnTo>
                  <a:lnTo>
                    <a:pt x="88" y="80"/>
                  </a:lnTo>
                  <a:lnTo>
                    <a:pt x="120" y="80"/>
                  </a:lnTo>
                  <a:lnTo>
                    <a:pt x="144" y="88"/>
                  </a:lnTo>
                  <a:lnTo>
                    <a:pt x="144" y="8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8" name="Freeform 48"/>
            <p:cNvSpPr>
              <a:spLocks/>
            </p:cNvSpPr>
            <p:nvPr/>
          </p:nvSpPr>
          <p:spPr bwMode="auto">
            <a:xfrm>
              <a:off x="2819400" y="2195513"/>
              <a:ext cx="215900" cy="177800"/>
            </a:xfrm>
            <a:custGeom>
              <a:avLst/>
              <a:gdLst>
                <a:gd name="T0" fmla="*/ 136 w 136"/>
                <a:gd name="T1" fmla="*/ 8 h 112"/>
                <a:gd name="T2" fmla="*/ 136 w 136"/>
                <a:gd name="T3" fmla="*/ 8 h 112"/>
                <a:gd name="T4" fmla="*/ 128 w 136"/>
                <a:gd name="T5" fmla="*/ 0 h 112"/>
                <a:gd name="T6" fmla="*/ 96 w 136"/>
                <a:gd name="T7" fmla="*/ 0 h 112"/>
                <a:gd name="T8" fmla="*/ 56 w 136"/>
                <a:gd name="T9" fmla="*/ 0 h 112"/>
                <a:gd name="T10" fmla="*/ 32 w 136"/>
                <a:gd name="T11" fmla="*/ 16 h 112"/>
                <a:gd name="T12" fmla="*/ 8 w 136"/>
                <a:gd name="T13" fmla="*/ 32 h 112"/>
                <a:gd name="T14" fmla="*/ 8 w 136"/>
                <a:gd name="T15" fmla="*/ 32 h 112"/>
                <a:gd name="T16" fmla="*/ 0 w 136"/>
                <a:gd name="T17" fmla="*/ 56 h 112"/>
                <a:gd name="T18" fmla="*/ 0 w 136"/>
                <a:gd name="T19" fmla="*/ 80 h 112"/>
                <a:gd name="T20" fmla="*/ 0 w 136"/>
                <a:gd name="T21" fmla="*/ 96 h 112"/>
                <a:gd name="T22" fmla="*/ 16 w 136"/>
                <a:gd name="T23" fmla="*/ 104 h 112"/>
                <a:gd name="T24" fmla="*/ 16 w 136"/>
                <a:gd name="T25" fmla="*/ 104 h 112"/>
                <a:gd name="T26" fmla="*/ 32 w 136"/>
                <a:gd name="T27" fmla="*/ 112 h 112"/>
                <a:gd name="T28" fmla="*/ 48 w 136"/>
                <a:gd name="T29" fmla="*/ 112 h 112"/>
                <a:gd name="T30" fmla="*/ 72 w 136"/>
                <a:gd name="T31" fmla="*/ 104 h 112"/>
                <a:gd name="T32" fmla="*/ 80 w 136"/>
                <a:gd name="T33" fmla="*/ 96 h 112"/>
                <a:gd name="T34" fmla="*/ 88 w 136"/>
                <a:gd name="T35" fmla="*/ 88 h 112"/>
                <a:gd name="T36" fmla="*/ 88 w 136"/>
                <a:gd name="T37" fmla="*/ 88 h 112"/>
                <a:gd name="T38" fmla="*/ 96 w 136"/>
                <a:gd name="T39" fmla="*/ 56 h 112"/>
                <a:gd name="T40" fmla="*/ 112 w 136"/>
                <a:gd name="T41" fmla="*/ 24 h 112"/>
                <a:gd name="T42" fmla="*/ 136 w 136"/>
                <a:gd name="T43" fmla="*/ 8 h 112"/>
                <a:gd name="T44" fmla="*/ 136 w 136"/>
                <a:gd name="T45" fmla="*/ 8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36" h="112">
                  <a:moveTo>
                    <a:pt x="136" y="8"/>
                  </a:moveTo>
                  <a:lnTo>
                    <a:pt x="136" y="8"/>
                  </a:lnTo>
                  <a:lnTo>
                    <a:pt x="128" y="0"/>
                  </a:lnTo>
                  <a:lnTo>
                    <a:pt x="96" y="0"/>
                  </a:lnTo>
                  <a:lnTo>
                    <a:pt x="56" y="0"/>
                  </a:lnTo>
                  <a:lnTo>
                    <a:pt x="32" y="16"/>
                  </a:lnTo>
                  <a:lnTo>
                    <a:pt x="8" y="32"/>
                  </a:lnTo>
                  <a:lnTo>
                    <a:pt x="8" y="32"/>
                  </a:lnTo>
                  <a:lnTo>
                    <a:pt x="0" y="56"/>
                  </a:lnTo>
                  <a:lnTo>
                    <a:pt x="0" y="80"/>
                  </a:lnTo>
                  <a:lnTo>
                    <a:pt x="0" y="96"/>
                  </a:lnTo>
                  <a:lnTo>
                    <a:pt x="16" y="104"/>
                  </a:lnTo>
                  <a:lnTo>
                    <a:pt x="16" y="104"/>
                  </a:lnTo>
                  <a:lnTo>
                    <a:pt x="32" y="112"/>
                  </a:lnTo>
                  <a:lnTo>
                    <a:pt x="48" y="112"/>
                  </a:lnTo>
                  <a:lnTo>
                    <a:pt x="72" y="104"/>
                  </a:lnTo>
                  <a:lnTo>
                    <a:pt x="80" y="96"/>
                  </a:lnTo>
                  <a:lnTo>
                    <a:pt x="88" y="88"/>
                  </a:lnTo>
                  <a:lnTo>
                    <a:pt x="88" y="88"/>
                  </a:lnTo>
                  <a:lnTo>
                    <a:pt x="96" y="56"/>
                  </a:lnTo>
                  <a:lnTo>
                    <a:pt x="112" y="24"/>
                  </a:lnTo>
                  <a:lnTo>
                    <a:pt x="136" y="8"/>
                  </a:lnTo>
                  <a:lnTo>
                    <a:pt x="136" y="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9" name="Freeform 49"/>
            <p:cNvSpPr>
              <a:spLocks/>
            </p:cNvSpPr>
            <p:nvPr/>
          </p:nvSpPr>
          <p:spPr bwMode="auto">
            <a:xfrm>
              <a:off x="3225800" y="1585913"/>
              <a:ext cx="165100" cy="254000"/>
            </a:xfrm>
            <a:custGeom>
              <a:avLst/>
              <a:gdLst>
                <a:gd name="T0" fmla="*/ 64 w 104"/>
                <a:gd name="T1" fmla="*/ 160 h 160"/>
                <a:gd name="T2" fmla="*/ 64 w 104"/>
                <a:gd name="T3" fmla="*/ 160 h 160"/>
                <a:gd name="T4" fmla="*/ 72 w 104"/>
                <a:gd name="T5" fmla="*/ 152 h 160"/>
                <a:gd name="T6" fmla="*/ 88 w 104"/>
                <a:gd name="T7" fmla="*/ 128 h 160"/>
                <a:gd name="T8" fmla="*/ 104 w 104"/>
                <a:gd name="T9" fmla="*/ 88 h 160"/>
                <a:gd name="T10" fmla="*/ 104 w 104"/>
                <a:gd name="T11" fmla="*/ 64 h 160"/>
                <a:gd name="T12" fmla="*/ 96 w 104"/>
                <a:gd name="T13" fmla="*/ 32 h 160"/>
                <a:gd name="T14" fmla="*/ 96 w 104"/>
                <a:gd name="T15" fmla="*/ 32 h 160"/>
                <a:gd name="T16" fmla="*/ 72 w 104"/>
                <a:gd name="T17" fmla="*/ 8 h 160"/>
                <a:gd name="T18" fmla="*/ 48 w 104"/>
                <a:gd name="T19" fmla="*/ 0 h 160"/>
                <a:gd name="T20" fmla="*/ 40 w 104"/>
                <a:gd name="T21" fmla="*/ 8 h 160"/>
                <a:gd name="T22" fmla="*/ 24 w 104"/>
                <a:gd name="T23" fmla="*/ 8 h 160"/>
                <a:gd name="T24" fmla="*/ 24 w 104"/>
                <a:gd name="T25" fmla="*/ 8 h 160"/>
                <a:gd name="T26" fmla="*/ 8 w 104"/>
                <a:gd name="T27" fmla="*/ 24 h 160"/>
                <a:gd name="T28" fmla="*/ 0 w 104"/>
                <a:gd name="T29" fmla="*/ 32 h 160"/>
                <a:gd name="T30" fmla="*/ 0 w 104"/>
                <a:gd name="T31" fmla="*/ 56 h 160"/>
                <a:gd name="T32" fmla="*/ 8 w 104"/>
                <a:gd name="T33" fmla="*/ 80 h 160"/>
                <a:gd name="T34" fmla="*/ 16 w 104"/>
                <a:gd name="T35" fmla="*/ 80 h 160"/>
                <a:gd name="T36" fmla="*/ 16 w 104"/>
                <a:gd name="T37" fmla="*/ 80 h 160"/>
                <a:gd name="T38" fmla="*/ 40 w 104"/>
                <a:gd name="T39" fmla="*/ 104 h 160"/>
                <a:gd name="T40" fmla="*/ 56 w 104"/>
                <a:gd name="T41" fmla="*/ 128 h 160"/>
                <a:gd name="T42" fmla="*/ 64 w 104"/>
                <a:gd name="T43" fmla="*/ 160 h 160"/>
                <a:gd name="T44" fmla="*/ 64 w 104"/>
                <a:gd name="T45" fmla="*/ 160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4" h="160">
                  <a:moveTo>
                    <a:pt x="64" y="160"/>
                  </a:moveTo>
                  <a:lnTo>
                    <a:pt x="64" y="160"/>
                  </a:lnTo>
                  <a:lnTo>
                    <a:pt x="72" y="152"/>
                  </a:lnTo>
                  <a:lnTo>
                    <a:pt x="88" y="128"/>
                  </a:lnTo>
                  <a:lnTo>
                    <a:pt x="104" y="88"/>
                  </a:lnTo>
                  <a:lnTo>
                    <a:pt x="104" y="64"/>
                  </a:lnTo>
                  <a:lnTo>
                    <a:pt x="96" y="32"/>
                  </a:lnTo>
                  <a:lnTo>
                    <a:pt x="96" y="32"/>
                  </a:lnTo>
                  <a:lnTo>
                    <a:pt x="72" y="8"/>
                  </a:lnTo>
                  <a:lnTo>
                    <a:pt x="48" y="0"/>
                  </a:lnTo>
                  <a:lnTo>
                    <a:pt x="40" y="8"/>
                  </a:lnTo>
                  <a:lnTo>
                    <a:pt x="24" y="8"/>
                  </a:lnTo>
                  <a:lnTo>
                    <a:pt x="24" y="8"/>
                  </a:lnTo>
                  <a:lnTo>
                    <a:pt x="8" y="24"/>
                  </a:lnTo>
                  <a:lnTo>
                    <a:pt x="0" y="32"/>
                  </a:lnTo>
                  <a:lnTo>
                    <a:pt x="0" y="56"/>
                  </a:lnTo>
                  <a:lnTo>
                    <a:pt x="8" y="80"/>
                  </a:lnTo>
                  <a:lnTo>
                    <a:pt x="16" y="80"/>
                  </a:lnTo>
                  <a:lnTo>
                    <a:pt x="16" y="80"/>
                  </a:lnTo>
                  <a:lnTo>
                    <a:pt x="40" y="104"/>
                  </a:lnTo>
                  <a:lnTo>
                    <a:pt x="56" y="128"/>
                  </a:lnTo>
                  <a:lnTo>
                    <a:pt x="64" y="160"/>
                  </a:lnTo>
                  <a:lnTo>
                    <a:pt x="64" y="16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0" name="Freeform 50"/>
            <p:cNvSpPr>
              <a:spLocks/>
            </p:cNvSpPr>
            <p:nvPr/>
          </p:nvSpPr>
          <p:spPr bwMode="auto">
            <a:xfrm>
              <a:off x="3646488" y="2730500"/>
              <a:ext cx="127000" cy="495300"/>
            </a:xfrm>
            <a:custGeom>
              <a:avLst/>
              <a:gdLst>
                <a:gd name="T0" fmla="*/ 80 w 80"/>
                <a:gd name="T1" fmla="*/ 0 h 312"/>
                <a:gd name="T2" fmla="*/ 16 w 80"/>
                <a:gd name="T3" fmla="*/ 56 h 312"/>
                <a:gd name="T4" fmla="*/ 0 w 80"/>
                <a:gd name="T5" fmla="*/ 104 h 312"/>
                <a:gd name="T6" fmla="*/ 0 w 80"/>
                <a:gd name="T7" fmla="*/ 104 h 312"/>
                <a:gd name="T8" fmla="*/ 0 w 80"/>
                <a:gd name="T9" fmla="*/ 128 h 312"/>
                <a:gd name="T10" fmla="*/ 0 w 80"/>
                <a:gd name="T11" fmla="*/ 184 h 312"/>
                <a:gd name="T12" fmla="*/ 16 w 80"/>
                <a:gd name="T13" fmla="*/ 248 h 312"/>
                <a:gd name="T14" fmla="*/ 32 w 80"/>
                <a:gd name="T15" fmla="*/ 280 h 312"/>
                <a:gd name="T16" fmla="*/ 56 w 80"/>
                <a:gd name="T17" fmla="*/ 312 h 312"/>
                <a:gd name="T18" fmla="*/ 56 w 80"/>
                <a:gd name="T19" fmla="*/ 312 h 312"/>
                <a:gd name="T20" fmla="*/ 48 w 80"/>
                <a:gd name="T21" fmla="*/ 288 h 312"/>
                <a:gd name="T22" fmla="*/ 40 w 80"/>
                <a:gd name="T23" fmla="*/ 224 h 312"/>
                <a:gd name="T24" fmla="*/ 48 w 80"/>
                <a:gd name="T25" fmla="*/ 120 h 312"/>
                <a:gd name="T26" fmla="*/ 64 w 80"/>
                <a:gd name="T27" fmla="*/ 64 h 312"/>
                <a:gd name="T28" fmla="*/ 80 w 80"/>
                <a:gd name="T29" fmla="*/ 0 h 312"/>
                <a:gd name="T30" fmla="*/ 80 w 80"/>
                <a:gd name="T31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0" h="312">
                  <a:moveTo>
                    <a:pt x="80" y="0"/>
                  </a:moveTo>
                  <a:lnTo>
                    <a:pt x="16" y="56"/>
                  </a:lnTo>
                  <a:lnTo>
                    <a:pt x="0" y="104"/>
                  </a:lnTo>
                  <a:lnTo>
                    <a:pt x="0" y="104"/>
                  </a:lnTo>
                  <a:lnTo>
                    <a:pt x="0" y="128"/>
                  </a:lnTo>
                  <a:lnTo>
                    <a:pt x="0" y="184"/>
                  </a:lnTo>
                  <a:lnTo>
                    <a:pt x="16" y="248"/>
                  </a:lnTo>
                  <a:lnTo>
                    <a:pt x="32" y="280"/>
                  </a:lnTo>
                  <a:lnTo>
                    <a:pt x="56" y="312"/>
                  </a:lnTo>
                  <a:lnTo>
                    <a:pt x="56" y="312"/>
                  </a:lnTo>
                  <a:lnTo>
                    <a:pt x="48" y="288"/>
                  </a:lnTo>
                  <a:lnTo>
                    <a:pt x="40" y="224"/>
                  </a:lnTo>
                  <a:lnTo>
                    <a:pt x="48" y="120"/>
                  </a:lnTo>
                  <a:lnTo>
                    <a:pt x="64" y="64"/>
                  </a:lnTo>
                  <a:lnTo>
                    <a:pt x="80" y="0"/>
                  </a:lnTo>
                  <a:lnTo>
                    <a:pt x="8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1" name="Freeform 51"/>
            <p:cNvSpPr>
              <a:spLocks/>
            </p:cNvSpPr>
            <p:nvPr/>
          </p:nvSpPr>
          <p:spPr bwMode="auto">
            <a:xfrm>
              <a:off x="3544888" y="2832100"/>
              <a:ext cx="50800" cy="292100"/>
            </a:xfrm>
            <a:custGeom>
              <a:avLst/>
              <a:gdLst>
                <a:gd name="T0" fmla="*/ 16 w 32"/>
                <a:gd name="T1" fmla="*/ 0 h 184"/>
                <a:gd name="T2" fmla="*/ 32 w 32"/>
                <a:gd name="T3" fmla="*/ 32 h 184"/>
                <a:gd name="T4" fmla="*/ 32 w 32"/>
                <a:gd name="T5" fmla="*/ 32 h 184"/>
                <a:gd name="T6" fmla="*/ 24 w 32"/>
                <a:gd name="T7" fmla="*/ 96 h 184"/>
                <a:gd name="T8" fmla="*/ 24 w 32"/>
                <a:gd name="T9" fmla="*/ 144 h 184"/>
                <a:gd name="T10" fmla="*/ 24 w 32"/>
                <a:gd name="T11" fmla="*/ 184 h 184"/>
                <a:gd name="T12" fmla="*/ 24 w 32"/>
                <a:gd name="T13" fmla="*/ 184 h 184"/>
                <a:gd name="T14" fmla="*/ 8 w 32"/>
                <a:gd name="T15" fmla="*/ 120 h 184"/>
                <a:gd name="T16" fmla="*/ 0 w 32"/>
                <a:gd name="T17" fmla="*/ 56 h 184"/>
                <a:gd name="T18" fmla="*/ 8 w 32"/>
                <a:gd name="T19" fmla="*/ 24 h 184"/>
                <a:gd name="T20" fmla="*/ 16 w 32"/>
                <a:gd name="T21" fmla="*/ 0 h 184"/>
                <a:gd name="T22" fmla="*/ 16 w 32"/>
                <a:gd name="T23" fmla="*/ 0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2" h="184">
                  <a:moveTo>
                    <a:pt x="16" y="0"/>
                  </a:moveTo>
                  <a:lnTo>
                    <a:pt x="32" y="32"/>
                  </a:lnTo>
                  <a:lnTo>
                    <a:pt x="32" y="32"/>
                  </a:lnTo>
                  <a:lnTo>
                    <a:pt x="24" y="96"/>
                  </a:lnTo>
                  <a:lnTo>
                    <a:pt x="24" y="144"/>
                  </a:lnTo>
                  <a:lnTo>
                    <a:pt x="24" y="184"/>
                  </a:lnTo>
                  <a:lnTo>
                    <a:pt x="24" y="184"/>
                  </a:lnTo>
                  <a:lnTo>
                    <a:pt x="8" y="120"/>
                  </a:lnTo>
                  <a:lnTo>
                    <a:pt x="0" y="56"/>
                  </a:lnTo>
                  <a:lnTo>
                    <a:pt x="8" y="24"/>
                  </a:lnTo>
                  <a:lnTo>
                    <a:pt x="16" y="0"/>
                  </a:lnTo>
                  <a:lnTo>
                    <a:pt x="1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2" name="Freeform 52"/>
            <p:cNvSpPr>
              <a:spLocks/>
            </p:cNvSpPr>
            <p:nvPr/>
          </p:nvSpPr>
          <p:spPr bwMode="auto">
            <a:xfrm>
              <a:off x="4116388" y="2474913"/>
              <a:ext cx="1258888" cy="1157288"/>
            </a:xfrm>
            <a:custGeom>
              <a:avLst/>
              <a:gdLst>
                <a:gd name="T0" fmla="*/ 8 w 793"/>
                <a:gd name="T1" fmla="*/ 0 h 729"/>
                <a:gd name="T2" fmla="*/ 8 w 793"/>
                <a:gd name="T3" fmla="*/ 0 h 729"/>
                <a:gd name="T4" fmla="*/ 40 w 793"/>
                <a:gd name="T5" fmla="*/ 0 h 729"/>
                <a:gd name="T6" fmla="*/ 112 w 793"/>
                <a:gd name="T7" fmla="*/ 8 h 729"/>
                <a:gd name="T8" fmla="*/ 216 w 793"/>
                <a:gd name="T9" fmla="*/ 24 h 729"/>
                <a:gd name="T10" fmla="*/ 280 w 793"/>
                <a:gd name="T11" fmla="*/ 40 h 729"/>
                <a:gd name="T12" fmla="*/ 344 w 793"/>
                <a:gd name="T13" fmla="*/ 64 h 729"/>
                <a:gd name="T14" fmla="*/ 408 w 793"/>
                <a:gd name="T15" fmla="*/ 96 h 729"/>
                <a:gd name="T16" fmla="*/ 481 w 793"/>
                <a:gd name="T17" fmla="*/ 137 h 729"/>
                <a:gd name="T18" fmla="*/ 545 w 793"/>
                <a:gd name="T19" fmla="*/ 193 h 729"/>
                <a:gd name="T20" fmla="*/ 601 w 793"/>
                <a:gd name="T21" fmla="*/ 257 h 729"/>
                <a:gd name="T22" fmla="*/ 665 w 793"/>
                <a:gd name="T23" fmla="*/ 337 h 729"/>
                <a:gd name="T24" fmla="*/ 713 w 793"/>
                <a:gd name="T25" fmla="*/ 433 h 729"/>
                <a:gd name="T26" fmla="*/ 753 w 793"/>
                <a:gd name="T27" fmla="*/ 545 h 729"/>
                <a:gd name="T28" fmla="*/ 793 w 793"/>
                <a:gd name="T29" fmla="*/ 673 h 729"/>
                <a:gd name="T30" fmla="*/ 697 w 793"/>
                <a:gd name="T31" fmla="*/ 729 h 729"/>
                <a:gd name="T32" fmla="*/ 697 w 793"/>
                <a:gd name="T33" fmla="*/ 729 h 729"/>
                <a:gd name="T34" fmla="*/ 649 w 793"/>
                <a:gd name="T35" fmla="*/ 657 h 729"/>
                <a:gd name="T36" fmla="*/ 601 w 793"/>
                <a:gd name="T37" fmla="*/ 577 h 729"/>
                <a:gd name="T38" fmla="*/ 529 w 793"/>
                <a:gd name="T39" fmla="*/ 489 h 729"/>
                <a:gd name="T40" fmla="*/ 448 w 793"/>
                <a:gd name="T41" fmla="*/ 409 h 729"/>
                <a:gd name="T42" fmla="*/ 400 w 793"/>
                <a:gd name="T43" fmla="*/ 369 h 729"/>
                <a:gd name="T44" fmla="*/ 344 w 793"/>
                <a:gd name="T45" fmla="*/ 337 h 729"/>
                <a:gd name="T46" fmla="*/ 296 w 793"/>
                <a:gd name="T47" fmla="*/ 313 h 729"/>
                <a:gd name="T48" fmla="*/ 240 w 793"/>
                <a:gd name="T49" fmla="*/ 297 h 729"/>
                <a:gd name="T50" fmla="*/ 184 w 793"/>
                <a:gd name="T51" fmla="*/ 297 h 729"/>
                <a:gd name="T52" fmla="*/ 128 w 793"/>
                <a:gd name="T53" fmla="*/ 305 h 729"/>
                <a:gd name="T54" fmla="*/ 128 w 793"/>
                <a:gd name="T55" fmla="*/ 305 h 729"/>
                <a:gd name="T56" fmla="*/ 96 w 793"/>
                <a:gd name="T57" fmla="*/ 289 h 729"/>
                <a:gd name="T58" fmla="*/ 72 w 793"/>
                <a:gd name="T59" fmla="*/ 273 h 729"/>
                <a:gd name="T60" fmla="*/ 40 w 793"/>
                <a:gd name="T61" fmla="*/ 249 h 729"/>
                <a:gd name="T62" fmla="*/ 16 w 793"/>
                <a:gd name="T63" fmla="*/ 209 h 729"/>
                <a:gd name="T64" fmla="*/ 0 w 793"/>
                <a:gd name="T65" fmla="*/ 153 h 729"/>
                <a:gd name="T66" fmla="*/ 0 w 793"/>
                <a:gd name="T67" fmla="*/ 88 h 729"/>
                <a:gd name="T68" fmla="*/ 8 w 793"/>
                <a:gd name="T69" fmla="*/ 0 h 729"/>
                <a:gd name="T70" fmla="*/ 8 w 793"/>
                <a:gd name="T71" fmla="*/ 0 h 7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93" h="729">
                  <a:moveTo>
                    <a:pt x="8" y="0"/>
                  </a:moveTo>
                  <a:lnTo>
                    <a:pt x="8" y="0"/>
                  </a:lnTo>
                  <a:lnTo>
                    <a:pt x="40" y="0"/>
                  </a:lnTo>
                  <a:lnTo>
                    <a:pt x="112" y="8"/>
                  </a:lnTo>
                  <a:lnTo>
                    <a:pt x="216" y="24"/>
                  </a:lnTo>
                  <a:lnTo>
                    <a:pt x="280" y="40"/>
                  </a:lnTo>
                  <a:lnTo>
                    <a:pt x="344" y="64"/>
                  </a:lnTo>
                  <a:lnTo>
                    <a:pt x="408" y="96"/>
                  </a:lnTo>
                  <a:lnTo>
                    <a:pt x="481" y="137"/>
                  </a:lnTo>
                  <a:lnTo>
                    <a:pt x="545" y="193"/>
                  </a:lnTo>
                  <a:lnTo>
                    <a:pt x="601" y="257"/>
                  </a:lnTo>
                  <a:lnTo>
                    <a:pt x="665" y="337"/>
                  </a:lnTo>
                  <a:lnTo>
                    <a:pt x="713" y="433"/>
                  </a:lnTo>
                  <a:lnTo>
                    <a:pt x="753" y="545"/>
                  </a:lnTo>
                  <a:lnTo>
                    <a:pt x="793" y="673"/>
                  </a:lnTo>
                  <a:lnTo>
                    <a:pt x="697" y="729"/>
                  </a:lnTo>
                  <a:lnTo>
                    <a:pt x="697" y="729"/>
                  </a:lnTo>
                  <a:lnTo>
                    <a:pt x="649" y="657"/>
                  </a:lnTo>
                  <a:lnTo>
                    <a:pt x="601" y="577"/>
                  </a:lnTo>
                  <a:lnTo>
                    <a:pt x="529" y="489"/>
                  </a:lnTo>
                  <a:lnTo>
                    <a:pt x="448" y="409"/>
                  </a:lnTo>
                  <a:lnTo>
                    <a:pt x="400" y="369"/>
                  </a:lnTo>
                  <a:lnTo>
                    <a:pt x="344" y="337"/>
                  </a:lnTo>
                  <a:lnTo>
                    <a:pt x="296" y="313"/>
                  </a:lnTo>
                  <a:lnTo>
                    <a:pt x="240" y="297"/>
                  </a:lnTo>
                  <a:lnTo>
                    <a:pt x="184" y="297"/>
                  </a:lnTo>
                  <a:lnTo>
                    <a:pt x="128" y="305"/>
                  </a:lnTo>
                  <a:lnTo>
                    <a:pt x="128" y="305"/>
                  </a:lnTo>
                  <a:lnTo>
                    <a:pt x="96" y="289"/>
                  </a:lnTo>
                  <a:lnTo>
                    <a:pt x="72" y="273"/>
                  </a:lnTo>
                  <a:lnTo>
                    <a:pt x="40" y="249"/>
                  </a:lnTo>
                  <a:lnTo>
                    <a:pt x="16" y="209"/>
                  </a:lnTo>
                  <a:lnTo>
                    <a:pt x="0" y="153"/>
                  </a:lnTo>
                  <a:lnTo>
                    <a:pt x="0" y="88"/>
                  </a:lnTo>
                  <a:lnTo>
                    <a:pt x="8" y="0"/>
                  </a:lnTo>
                  <a:lnTo>
                    <a:pt x="8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3" name="Freeform 53"/>
            <p:cNvSpPr>
              <a:spLocks/>
            </p:cNvSpPr>
            <p:nvPr/>
          </p:nvSpPr>
          <p:spPr bwMode="auto">
            <a:xfrm>
              <a:off x="5095875" y="4700588"/>
              <a:ext cx="431800" cy="279400"/>
            </a:xfrm>
            <a:custGeom>
              <a:avLst/>
              <a:gdLst>
                <a:gd name="T0" fmla="*/ 272 w 272"/>
                <a:gd name="T1" fmla="*/ 96 h 176"/>
                <a:gd name="T2" fmla="*/ 32 w 272"/>
                <a:gd name="T3" fmla="*/ 176 h 176"/>
                <a:gd name="T4" fmla="*/ 0 w 272"/>
                <a:gd name="T5" fmla="*/ 72 h 176"/>
                <a:gd name="T6" fmla="*/ 248 w 272"/>
                <a:gd name="T7" fmla="*/ 0 h 176"/>
                <a:gd name="T8" fmla="*/ 272 w 272"/>
                <a:gd name="T9" fmla="*/ 96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2" h="176">
                  <a:moveTo>
                    <a:pt x="272" y="96"/>
                  </a:moveTo>
                  <a:lnTo>
                    <a:pt x="32" y="176"/>
                  </a:lnTo>
                  <a:lnTo>
                    <a:pt x="0" y="72"/>
                  </a:lnTo>
                  <a:lnTo>
                    <a:pt x="248" y="0"/>
                  </a:lnTo>
                  <a:lnTo>
                    <a:pt x="272" y="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3795594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/>
          <p:cNvGrpSpPr/>
          <p:nvPr/>
        </p:nvGrpSpPr>
        <p:grpSpPr>
          <a:xfrm>
            <a:off x="2705100" y="1547813"/>
            <a:ext cx="7310438" cy="3724275"/>
            <a:chOff x="2705100" y="1547813"/>
            <a:chExt cx="7310438" cy="3724275"/>
          </a:xfrm>
        </p:grpSpPr>
        <p:sp>
          <p:nvSpPr>
            <p:cNvPr id="22" name="Freeform 22"/>
            <p:cNvSpPr>
              <a:spLocks/>
            </p:cNvSpPr>
            <p:nvPr/>
          </p:nvSpPr>
          <p:spPr bwMode="auto">
            <a:xfrm>
              <a:off x="5489575" y="4700588"/>
              <a:ext cx="419100" cy="241300"/>
            </a:xfrm>
            <a:custGeom>
              <a:avLst/>
              <a:gdLst>
                <a:gd name="T0" fmla="*/ 136 w 264"/>
                <a:gd name="T1" fmla="*/ 0 h 152"/>
                <a:gd name="T2" fmla="*/ 136 w 264"/>
                <a:gd name="T3" fmla="*/ 0 h 152"/>
                <a:gd name="T4" fmla="*/ 88 w 264"/>
                <a:gd name="T5" fmla="*/ 0 h 152"/>
                <a:gd name="T6" fmla="*/ 48 w 264"/>
                <a:gd name="T7" fmla="*/ 16 h 152"/>
                <a:gd name="T8" fmla="*/ 24 w 264"/>
                <a:gd name="T9" fmla="*/ 40 h 152"/>
                <a:gd name="T10" fmla="*/ 8 w 264"/>
                <a:gd name="T11" fmla="*/ 64 h 152"/>
                <a:gd name="T12" fmla="*/ 8 w 264"/>
                <a:gd name="T13" fmla="*/ 64 h 152"/>
                <a:gd name="T14" fmla="*/ 56 w 264"/>
                <a:gd name="T15" fmla="*/ 64 h 152"/>
                <a:gd name="T16" fmla="*/ 56 w 264"/>
                <a:gd name="T17" fmla="*/ 64 h 152"/>
                <a:gd name="T18" fmla="*/ 64 w 264"/>
                <a:gd name="T19" fmla="*/ 48 h 152"/>
                <a:gd name="T20" fmla="*/ 80 w 264"/>
                <a:gd name="T21" fmla="*/ 40 h 152"/>
                <a:gd name="T22" fmla="*/ 104 w 264"/>
                <a:gd name="T23" fmla="*/ 32 h 152"/>
                <a:gd name="T24" fmla="*/ 136 w 264"/>
                <a:gd name="T25" fmla="*/ 24 h 152"/>
                <a:gd name="T26" fmla="*/ 136 w 264"/>
                <a:gd name="T27" fmla="*/ 24 h 152"/>
                <a:gd name="T28" fmla="*/ 168 w 264"/>
                <a:gd name="T29" fmla="*/ 32 h 152"/>
                <a:gd name="T30" fmla="*/ 192 w 264"/>
                <a:gd name="T31" fmla="*/ 40 h 152"/>
                <a:gd name="T32" fmla="*/ 208 w 264"/>
                <a:gd name="T33" fmla="*/ 56 h 152"/>
                <a:gd name="T34" fmla="*/ 216 w 264"/>
                <a:gd name="T35" fmla="*/ 72 h 152"/>
                <a:gd name="T36" fmla="*/ 216 w 264"/>
                <a:gd name="T37" fmla="*/ 72 h 152"/>
                <a:gd name="T38" fmla="*/ 208 w 264"/>
                <a:gd name="T39" fmla="*/ 96 h 152"/>
                <a:gd name="T40" fmla="*/ 192 w 264"/>
                <a:gd name="T41" fmla="*/ 112 h 152"/>
                <a:gd name="T42" fmla="*/ 168 w 264"/>
                <a:gd name="T43" fmla="*/ 120 h 152"/>
                <a:gd name="T44" fmla="*/ 136 w 264"/>
                <a:gd name="T45" fmla="*/ 128 h 152"/>
                <a:gd name="T46" fmla="*/ 136 w 264"/>
                <a:gd name="T47" fmla="*/ 128 h 152"/>
                <a:gd name="T48" fmla="*/ 104 w 264"/>
                <a:gd name="T49" fmla="*/ 120 h 152"/>
                <a:gd name="T50" fmla="*/ 72 w 264"/>
                <a:gd name="T51" fmla="*/ 112 h 152"/>
                <a:gd name="T52" fmla="*/ 56 w 264"/>
                <a:gd name="T53" fmla="*/ 96 h 152"/>
                <a:gd name="T54" fmla="*/ 48 w 264"/>
                <a:gd name="T55" fmla="*/ 72 h 152"/>
                <a:gd name="T56" fmla="*/ 48 w 264"/>
                <a:gd name="T57" fmla="*/ 72 h 152"/>
                <a:gd name="T58" fmla="*/ 56 w 264"/>
                <a:gd name="T59" fmla="*/ 64 h 152"/>
                <a:gd name="T60" fmla="*/ 56 w 264"/>
                <a:gd name="T61" fmla="*/ 64 h 152"/>
                <a:gd name="T62" fmla="*/ 8 w 264"/>
                <a:gd name="T63" fmla="*/ 64 h 152"/>
                <a:gd name="T64" fmla="*/ 8 w 264"/>
                <a:gd name="T65" fmla="*/ 64 h 152"/>
                <a:gd name="T66" fmla="*/ 0 w 264"/>
                <a:gd name="T67" fmla="*/ 72 h 152"/>
                <a:gd name="T68" fmla="*/ 0 w 264"/>
                <a:gd name="T69" fmla="*/ 72 h 152"/>
                <a:gd name="T70" fmla="*/ 8 w 264"/>
                <a:gd name="T71" fmla="*/ 88 h 152"/>
                <a:gd name="T72" fmla="*/ 16 w 264"/>
                <a:gd name="T73" fmla="*/ 104 h 152"/>
                <a:gd name="T74" fmla="*/ 40 w 264"/>
                <a:gd name="T75" fmla="*/ 128 h 152"/>
                <a:gd name="T76" fmla="*/ 80 w 264"/>
                <a:gd name="T77" fmla="*/ 144 h 152"/>
                <a:gd name="T78" fmla="*/ 136 w 264"/>
                <a:gd name="T79" fmla="*/ 152 h 152"/>
                <a:gd name="T80" fmla="*/ 136 w 264"/>
                <a:gd name="T81" fmla="*/ 152 h 152"/>
                <a:gd name="T82" fmla="*/ 184 w 264"/>
                <a:gd name="T83" fmla="*/ 144 h 152"/>
                <a:gd name="T84" fmla="*/ 224 w 264"/>
                <a:gd name="T85" fmla="*/ 128 h 152"/>
                <a:gd name="T86" fmla="*/ 256 w 264"/>
                <a:gd name="T87" fmla="*/ 104 h 152"/>
                <a:gd name="T88" fmla="*/ 264 w 264"/>
                <a:gd name="T89" fmla="*/ 88 h 152"/>
                <a:gd name="T90" fmla="*/ 264 w 264"/>
                <a:gd name="T91" fmla="*/ 72 h 152"/>
                <a:gd name="T92" fmla="*/ 264 w 264"/>
                <a:gd name="T93" fmla="*/ 72 h 152"/>
                <a:gd name="T94" fmla="*/ 264 w 264"/>
                <a:gd name="T95" fmla="*/ 56 h 152"/>
                <a:gd name="T96" fmla="*/ 256 w 264"/>
                <a:gd name="T97" fmla="*/ 48 h 152"/>
                <a:gd name="T98" fmla="*/ 224 w 264"/>
                <a:gd name="T99" fmla="*/ 16 h 152"/>
                <a:gd name="T100" fmla="*/ 184 w 264"/>
                <a:gd name="T101" fmla="*/ 0 h 152"/>
                <a:gd name="T102" fmla="*/ 136 w 264"/>
                <a:gd name="T103" fmla="*/ 0 h 152"/>
                <a:gd name="T104" fmla="*/ 136 w 264"/>
                <a:gd name="T105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64" h="152">
                  <a:moveTo>
                    <a:pt x="136" y="0"/>
                  </a:moveTo>
                  <a:lnTo>
                    <a:pt x="136" y="0"/>
                  </a:lnTo>
                  <a:lnTo>
                    <a:pt x="88" y="0"/>
                  </a:lnTo>
                  <a:lnTo>
                    <a:pt x="48" y="16"/>
                  </a:lnTo>
                  <a:lnTo>
                    <a:pt x="24" y="40"/>
                  </a:lnTo>
                  <a:lnTo>
                    <a:pt x="8" y="64"/>
                  </a:lnTo>
                  <a:lnTo>
                    <a:pt x="8" y="64"/>
                  </a:lnTo>
                  <a:lnTo>
                    <a:pt x="56" y="64"/>
                  </a:lnTo>
                  <a:lnTo>
                    <a:pt x="56" y="64"/>
                  </a:lnTo>
                  <a:lnTo>
                    <a:pt x="64" y="48"/>
                  </a:lnTo>
                  <a:lnTo>
                    <a:pt x="80" y="40"/>
                  </a:lnTo>
                  <a:lnTo>
                    <a:pt x="104" y="32"/>
                  </a:lnTo>
                  <a:lnTo>
                    <a:pt x="136" y="24"/>
                  </a:lnTo>
                  <a:lnTo>
                    <a:pt x="136" y="24"/>
                  </a:lnTo>
                  <a:lnTo>
                    <a:pt x="168" y="32"/>
                  </a:lnTo>
                  <a:lnTo>
                    <a:pt x="192" y="40"/>
                  </a:lnTo>
                  <a:lnTo>
                    <a:pt x="208" y="56"/>
                  </a:lnTo>
                  <a:lnTo>
                    <a:pt x="216" y="72"/>
                  </a:lnTo>
                  <a:lnTo>
                    <a:pt x="216" y="72"/>
                  </a:lnTo>
                  <a:lnTo>
                    <a:pt x="208" y="96"/>
                  </a:lnTo>
                  <a:lnTo>
                    <a:pt x="192" y="112"/>
                  </a:lnTo>
                  <a:lnTo>
                    <a:pt x="168" y="120"/>
                  </a:lnTo>
                  <a:lnTo>
                    <a:pt x="136" y="128"/>
                  </a:lnTo>
                  <a:lnTo>
                    <a:pt x="136" y="128"/>
                  </a:lnTo>
                  <a:lnTo>
                    <a:pt x="104" y="120"/>
                  </a:lnTo>
                  <a:lnTo>
                    <a:pt x="72" y="112"/>
                  </a:lnTo>
                  <a:lnTo>
                    <a:pt x="56" y="96"/>
                  </a:lnTo>
                  <a:lnTo>
                    <a:pt x="48" y="72"/>
                  </a:lnTo>
                  <a:lnTo>
                    <a:pt x="48" y="72"/>
                  </a:lnTo>
                  <a:lnTo>
                    <a:pt x="56" y="64"/>
                  </a:lnTo>
                  <a:lnTo>
                    <a:pt x="56" y="64"/>
                  </a:lnTo>
                  <a:lnTo>
                    <a:pt x="8" y="64"/>
                  </a:lnTo>
                  <a:lnTo>
                    <a:pt x="8" y="64"/>
                  </a:lnTo>
                  <a:lnTo>
                    <a:pt x="0" y="72"/>
                  </a:lnTo>
                  <a:lnTo>
                    <a:pt x="0" y="72"/>
                  </a:lnTo>
                  <a:lnTo>
                    <a:pt x="8" y="88"/>
                  </a:lnTo>
                  <a:lnTo>
                    <a:pt x="16" y="104"/>
                  </a:lnTo>
                  <a:lnTo>
                    <a:pt x="40" y="128"/>
                  </a:lnTo>
                  <a:lnTo>
                    <a:pt x="80" y="144"/>
                  </a:lnTo>
                  <a:lnTo>
                    <a:pt x="136" y="152"/>
                  </a:lnTo>
                  <a:lnTo>
                    <a:pt x="136" y="152"/>
                  </a:lnTo>
                  <a:lnTo>
                    <a:pt x="184" y="144"/>
                  </a:lnTo>
                  <a:lnTo>
                    <a:pt x="224" y="128"/>
                  </a:lnTo>
                  <a:lnTo>
                    <a:pt x="256" y="104"/>
                  </a:lnTo>
                  <a:lnTo>
                    <a:pt x="264" y="88"/>
                  </a:lnTo>
                  <a:lnTo>
                    <a:pt x="264" y="72"/>
                  </a:lnTo>
                  <a:lnTo>
                    <a:pt x="264" y="72"/>
                  </a:lnTo>
                  <a:lnTo>
                    <a:pt x="264" y="56"/>
                  </a:lnTo>
                  <a:lnTo>
                    <a:pt x="256" y="48"/>
                  </a:lnTo>
                  <a:lnTo>
                    <a:pt x="224" y="16"/>
                  </a:lnTo>
                  <a:lnTo>
                    <a:pt x="184" y="0"/>
                  </a:lnTo>
                  <a:lnTo>
                    <a:pt x="136" y="0"/>
                  </a:lnTo>
                  <a:lnTo>
                    <a:pt x="136" y="0"/>
                  </a:ln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" name="Freeform 23"/>
            <p:cNvSpPr>
              <a:spLocks/>
            </p:cNvSpPr>
            <p:nvPr/>
          </p:nvSpPr>
          <p:spPr bwMode="auto">
            <a:xfrm>
              <a:off x="5311775" y="4789488"/>
              <a:ext cx="355600" cy="63500"/>
            </a:xfrm>
            <a:custGeom>
              <a:avLst/>
              <a:gdLst>
                <a:gd name="T0" fmla="*/ 224 w 224"/>
                <a:gd name="T1" fmla="*/ 24 h 40"/>
                <a:gd name="T2" fmla="*/ 224 w 224"/>
                <a:gd name="T3" fmla="*/ 24 h 40"/>
                <a:gd name="T4" fmla="*/ 216 w 224"/>
                <a:gd name="T5" fmla="*/ 40 h 40"/>
                <a:gd name="T6" fmla="*/ 200 w 224"/>
                <a:gd name="T7" fmla="*/ 40 h 40"/>
                <a:gd name="T8" fmla="*/ 24 w 224"/>
                <a:gd name="T9" fmla="*/ 40 h 40"/>
                <a:gd name="T10" fmla="*/ 24 w 224"/>
                <a:gd name="T11" fmla="*/ 40 h 40"/>
                <a:gd name="T12" fmla="*/ 8 w 224"/>
                <a:gd name="T13" fmla="*/ 40 h 40"/>
                <a:gd name="T14" fmla="*/ 0 w 224"/>
                <a:gd name="T15" fmla="*/ 24 h 40"/>
                <a:gd name="T16" fmla="*/ 0 w 224"/>
                <a:gd name="T17" fmla="*/ 24 h 40"/>
                <a:gd name="T18" fmla="*/ 0 w 224"/>
                <a:gd name="T19" fmla="*/ 24 h 40"/>
                <a:gd name="T20" fmla="*/ 8 w 224"/>
                <a:gd name="T21" fmla="*/ 8 h 40"/>
                <a:gd name="T22" fmla="*/ 24 w 224"/>
                <a:gd name="T23" fmla="*/ 0 h 40"/>
                <a:gd name="T24" fmla="*/ 200 w 224"/>
                <a:gd name="T25" fmla="*/ 0 h 40"/>
                <a:gd name="T26" fmla="*/ 200 w 224"/>
                <a:gd name="T27" fmla="*/ 0 h 40"/>
                <a:gd name="T28" fmla="*/ 216 w 224"/>
                <a:gd name="T29" fmla="*/ 8 h 40"/>
                <a:gd name="T30" fmla="*/ 224 w 224"/>
                <a:gd name="T31" fmla="*/ 24 h 40"/>
                <a:gd name="T32" fmla="*/ 224 w 224"/>
                <a:gd name="T33" fmla="*/ 2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4" h="40">
                  <a:moveTo>
                    <a:pt x="224" y="24"/>
                  </a:moveTo>
                  <a:lnTo>
                    <a:pt x="224" y="24"/>
                  </a:lnTo>
                  <a:lnTo>
                    <a:pt x="216" y="40"/>
                  </a:lnTo>
                  <a:lnTo>
                    <a:pt x="200" y="40"/>
                  </a:lnTo>
                  <a:lnTo>
                    <a:pt x="24" y="40"/>
                  </a:lnTo>
                  <a:lnTo>
                    <a:pt x="24" y="40"/>
                  </a:lnTo>
                  <a:lnTo>
                    <a:pt x="8" y="40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8" y="8"/>
                  </a:lnTo>
                  <a:lnTo>
                    <a:pt x="24" y="0"/>
                  </a:lnTo>
                  <a:lnTo>
                    <a:pt x="200" y="0"/>
                  </a:lnTo>
                  <a:lnTo>
                    <a:pt x="200" y="0"/>
                  </a:lnTo>
                  <a:lnTo>
                    <a:pt x="216" y="8"/>
                  </a:lnTo>
                  <a:lnTo>
                    <a:pt x="224" y="24"/>
                  </a:lnTo>
                  <a:lnTo>
                    <a:pt x="224" y="24"/>
                  </a:ln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" name="Freeform 24"/>
            <p:cNvSpPr>
              <a:spLocks/>
            </p:cNvSpPr>
            <p:nvPr/>
          </p:nvSpPr>
          <p:spPr bwMode="auto">
            <a:xfrm>
              <a:off x="5946775" y="4700588"/>
              <a:ext cx="420688" cy="241300"/>
            </a:xfrm>
            <a:custGeom>
              <a:avLst/>
              <a:gdLst>
                <a:gd name="T0" fmla="*/ 136 w 265"/>
                <a:gd name="T1" fmla="*/ 0 h 152"/>
                <a:gd name="T2" fmla="*/ 136 w 265"/>
                <a:gd name="T3" fmla="*/ 0 h 152"/>
                <a:gd name="T4" fmla="*/ 88 w 265"/>
                <a:gd name="T5" fmla="*/ 0 h 152"/>
                <a:gd name="T6" fmla="*/ 48 w 265"/>
                <a:gd name="T7" fmla="*/ 16 h 152"/>
                <a:gd name="T8" fmla="*/ 24 w 265"/>
                <a:gd name="T9" fmla="*/ 40 h 152"/>
                <a:gd name="T10" fmla="*/ 8 w 265"/>
                <a:gd name="T11" fmla="*/ 64 h 152"/>
                <a:gd name="T12" fmla="*/ 8 w 265"/>
                <a:gd name="T13" fmla="*/ 64 h 152"/>
                <a:gd name="T14" fmla="*/ 56 w 265"/>
                <a:gd name="T15" fmla="*/ 64 h 152"/>
                <a:gd name="T16" fmla="*/ 56 w 265"/>
                <a:gd name="T17" fmla="*/ 64 h 152"/>
                <a:gd name="T18" fmla="*/ 64 w 265"/>
                <a:gd name="T19" fmla="*/ 48 h 152"/>
                <a:gd name="T20" fmla="*/ 80 w 265"/>
                <a:gd name="T21" fmla="*/ 40 h 152"/>
                <a:gd name="T22" fmla="*/ 104 w 265"/>
                <a:gd name="T23" fmla="*/ 32 h 152"/>
                <a:gd name="T24" fmla="*/ 136 w 265"/>
                <a:gd name="T25" fmla="*/ 24 h 152"/>
                <a:gd name="T26" fmla="*/ 136 w 265"/>
                <a:gd name="T27" fmla="*/ 24 h 152"/>
                <a:gd name="T28" fmla="*/ 168 w 265"/>
                <a:gd name="T29" fmla="*/ 32 h 152"/>
                <a:gd name="T30" fmla="*/ 192 w 265"/>
                <a:gd name="T31" fmla="*/ 40 h 152"/>
                <a:gd name="T32" fmla="*/ 208 w 265"/>
                <a:gd name="T33" fmla="*/ 56 h 152"/>
                <a:gd name="T34" fmla="*/ 216 w 265"/>
                <a:gd name="T35" fmla="*/ 72 h 152"/>
                <a:gd name="T36" fmla="*/ 216 w 265"/>
                <a:gd name="T37" fmla="*/ 72 h 152"/>
                <a:gd name="T38" fmla="*/ 208 w 265"/>
                <a:gd name="T39" fmla="*/ 96 h 152"/>
                <a:gd name="T40" fmla="*/ 192 w 265"/>
                <a:gd name="T41" fmla="*/ 112 h 152"/>
                <a:gd name="T42" fmla="*/ 168 w 265"/>
                <a:gd name="T43" fmla="*/ 120 h 152"/>
                <a:gd name="T44" fmla="*/ 136 w 265"/>
                <a:gd name="T45" fmla="*/ 128 h 152"/>
                <a:gd name="T46" fmla="*/ 136 w 265"/>
                <a:gd name="T47" fmla="*/ 128 h 152"/>
                <a:gd name="T48" fmla="*/ 104 w 265"/>
                <a:gd name="T49" fmla="*/ 120 h 152"/>
                <a:gd name="T50" fmla="*/ 72 w 265"/>
                <a:gd name="T51" fmla="*/ 112 h 152"/>
                <a:gd name="T52" fmla="*/ 56 w 265"/>
                <a:gd name="T53" fmla="*/ 96 h 152"/>
                <a:gd name="T54" fmla="*/ 48 w 265"/>
                <a:gd name="T55" fmla="*/ 72 h 152"/>
                <a:gd name="T56" fmla="*/ 48 w 265"/>
                <a:gd name="T57" fmla="*/ 72 h 152"/>
                <a:gd name="T58" fmla="*/ 56 w 265"/>
                <a:gd name="T59" fmla="*/ 64 h 152"/>
                <a:gd name="T60" fmla="*/ 56 w 265"/>
                <a:gd name="T61" fmla="*/ 64 h 152"/>
                <a:gd name="T62" fmla="*/ 8 w 265"/>
                <a:gd name="T63" fmla="*/ 64 h 152"/>
                <a:gd name="T64" fmla="*/ 8 w 265"/>
                <a:gd name="T65" fmla="*/ 64 h 152"/>
                <a:gd name="T66" fmla="*/ 0 w 265"/>
                <a:gd name="T67" fmla="*/ 72 h 152"/>
                <a:gd name="T68" fmla="*/ 0 w 265"/>
                <a:gd name="T69" fmla="*/ 72 h 152"/>
                <a:gd name="T70" fmla="*/ 8 w 265"/>
                <a:gd name="T71" fmla="*/ 88 h 152"/>
                <a:gd name="T72" fmla="*/ 16 w 265"/>
                <a:gd name="T73" fmla="*/ 104 h 152"/>
                <a:gd name="T74" fmla="*/ 40 w 265"/>
                <a:gd name="T75" fmla="*/ 128 h 152"/>
                <a:gd name="T76" fmla="*/ 80 w 265"/>
                <a:gd name="T77" fmla="*/ 144 h 152"/>
                <a:gd name="T78" fmla="*/ 136 w 265"/>
                <a:gd name="T79" fmla="*/ 152 h 152"/>
                <a:gd name="T80" fmla="*/ 136 w 265"/>
                <a:gd name="T81" fmla="*/ 152 h 152"/>
                <a:gd name="T82" fmla="*/ 184 w 265"/>
                <a:gd name="T83" fmla="*/ 144 h 152"/>
                <a:gd name="T84" fmla="*/ 224 w 265"/>
                <a:gd name="T85" fmla="*/ 128 h 152"/>
                <a:gd name="T86" fmla="*/ 257 w 265"/>
                <a:gd name="T87" fmla="*/ 104 h 152"/>
                <a:gd name="T88" fmla="*/ 265 w 265"/>
                <a:gd name="T89" fmla="*/ 88 h 152"/>
                <a:gd name="T90" fmla="*/ 265 w 265"/>
                <a:gd name="T91" fmla="*/ 72 h 152"/>
                <a:gd name="T92" fmla="*/ 265 w 265"/>
                <a:gd name="T93" fmla="*/ 72 h 152"/>
                <a:gd name="T94" fmla="*/ 265 w 265"/>
                <a:gd name="T95" fmla="*/ 56 h 152"/>
                <a:gd name="T96" fmla="*/ 257 w 265"/>
                <a:gd name="T97" fmla="*/ 48 h 152"/>
                <a:gd name="T98" fmla="*/ 224 w 265"/>
                <a:gd name="T99" fmla="*/ 16 h 152"/>
                <a:gd name="T100" fmla="*/ 184 w 265"/>
                <a:gd name="T101" fmla="*/ 0 h 152"/>
                <a:gd name="T102" fmla="*/ 136 w 265"/>
                <a:gd name="T103" fmla="*/ 0 h 152"/>
                <a:gd name="T104" fmla="*/ 136 w 265"/>
                <a:gd name="T105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65" h="152">
                  <a:moveTo>
                    <a:pt x="136" y="0"/>
                  </a:moveTo>
                  <a:lnTo>
                    <a:pt x="136" y="0"/>
                  </a:lnTo>
                  <a:lnTo>
                    <a:pt x="88" y="0"/>
                  </a:lnTo>
                  <a:lnTo>
                    <a:pt x="48" y="16"/>
                  </a:lnTo>
                  <a:lnTo>
                    <a:pt x="24" y="40"/>
                  </a:lnTo>
                  <a:lnTo>
                    <a:pt x="8" y="64"/>
                  </a:lnTo>
                  <a:lnTo>
                    <a:pt x="8" y="64"/>
                  </a:lnTo>
                  <a:lnTo>
                    <a:pt x="56" y="64"/>
                  </a:lnTo>
                  <a:lnTo>
                    <a:pt x="56" y="64"/>
                  </a:lnTo>
                  <a:lnTo>
                    <a:pt x="64" y="48"/>
                  </a:lnTo>
                  <a:lnTo>
                    <a:pt x="80" y="40"/>
                  </a:lnTo>
                  <a:lnTo>
                    <a:pt x="104" y="32"/>
                  </a:lnTo>
                  <a:lnTo>
                    <a:pt x="136" y="24"/>
                  </a:lnTo>
                  <a:lnTo>
                    <a:pt x="136" y="24"/>
                  </a:lnTo>
                  <a:lnTo>
                    <a:pt x="168" y="32"/>
                  </a:lnTo>
                  <a:lnTo>
                    <a:pt x="192" y="40"/>
                  </a:lnTo>
                  <a:lnTo>
                    <a:pt x="208" y="56"/>
                  </a:lnTo>
                  <a:lnTo>
                    <a:pt x="216" y="72"/>
                  </a:lnTo>
                  <a:lnTo>
                    <a:pt x="216" y="72"/>
                  </a:lnTo>
                  <a:lnTo>
                    <a:pt x="208" y="96"/>
                  </a:lnTo>
                  <a:lnTo>
                    <a:pt x="192" y="112"/>
                  </a:lnTo>
                  <a:lnTo>
                    <a:pt x="168" y="120"/>
                  </a:lnTo>
                  <a:lnTo>
                    <a:pt x="136" y="128"/>
                  </a:lnTo>
                  <a:lnTo>
                    <a:pt x="136" y="128"/>
                  </a:lnTo>
                  <a:lnTo>
                    <a:pt x="104" y="120"/>
                  </a:lnTo>
                  <a:lnTo>
                    <a:pt x="72" y="112"/>
                  </a:lnTo>
                  <a:lnTo>
                    <a:pt x="56" y="96"/>
                  </a:lnTo>
                  <a:lnTo>
                    <a:pt x="48" y="72"/>
                  </a:lnTo>
                  <a:lnTo>
                    <a:pt x="48" y="72"/>
                  </a:lnTo>
                  <a:lnTo>
                    <a:pt x="56" y="64"/>
                  </a:lnTo>
                  <a:lnTo>
                    <a:pt x="56" y="64"/>
                  </a:lnTo>
                  <a:lnTo>
                    <a:pt x="8" y="64"/>
                  </a:lnTo>
                  <a:lnTo>
                    <a:pt x="8" y="64"/>
                  </a:lnTo>
                  <a:lnTo>
                    <a:pt x="0" y="72"/>
                  </a:lnTo>
                  <a:lnTo>
                    <a:pt x="0" y="72"/>
                  </a:lnTo>
                  <a:lnTo>
                    <a:pt x="8" y="88"/>
                  </a:lnTo>
                  <a:lnTo>
                    <a:pt x="16" y="104"/>
                  </a:lnTo>
                  <a:lnTo>
                    <a:pt x="40" y="128"/>
                  </a:lnTo>
                  <a:lnTo>
                    <a:pt x="80" y="144"/>
                  </a:lnTo>
                  <a:lnTo>
                    <a:pt x="136" y="152"/>
                  </a:lnTo>
                  <a:lnTo>
                    <a:pt x="136" y="152"/>
                  </a:lnTo>
                  <a:lnTo>
                    <a:pt x="184" y="144"/>
                  </a:lnTo>
                  <a:lnTo>
                    <a:pt x="224" y="128"/>
                  </a:lnTo>
                  <a:lnTo>
                    <a:pt x="257" y="104"/>
                  </a:lnTo>
                  <a:lnTo>
                    <a:pt x="265" y="88"/>
                  </a:lnTo>
                  <a:lnTo>
                    <a:pt x="265" y="72"/>
                  </a:lnTo>
                  <a:lnTo>
                    <a:pt x="265" y="72"/>
                  </a:lnTo>
                  <a:lnTo>
                    <a:pt x="265" y="56"/>
                  </a:lnTo>
                  <a:lnTo>
                    <a:pt x="257" y="48"/>
                  </a:lnTo>
                  <a:lnTo>
                    <a:pt x="224" y="16"/>
                  </a:lnTo>
                  <a:lnTo>
                    <a:pt x="184" y="0"/>
                  </a:lnTo>
                  <a:lnTo>
                    <a:pt x="136" y="0"/>
                  </a:lnTo>
                  <a:lnTo>
                    <a:pt x="136" y="0"/>
                  </a:ln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" name="Freeform 25"/>
            <p:cNvSpPr>
              <a:spLocks/>
            </p:cNvSpPr>
            <p:nvPr/>
          </p:nvSpPr>
          <p:spPr bwMode="auto">
            <a:xfrm>
              <a:off x="5768975" y="4789488"/>
              <a:ext cx="355600" cy="63500"/>
            </a:xfrm>
            <a:custGeom>
              <a:avLst/>
              <a:gdLst>
                <a:gd name="T0" fmla="*/ 224 w 224"/>
                <a:gd name="T1" fmla="*/ 24 h 40"/>
                <a:gd name="T2" fmla="*/ 224 w 224"/>
                <a:gd name="T3" fmla="*/ 24 h 40"/>
                <a:gd name="T4" fmla="*/ 216 w 224"/>
                <a:gd name="T5" fmla="*/ 40 h 40"/>
                <a:gd name="T6" fmla="*/ 200 w 224"/>
                <a:gd name="T7" fmla="*/ 40 h 40"/>
                <a:gd name="T8" fmla="*/ 24 w 224"/>
                <a:gd name="T9" fmla="*/ 40 h 40"/>
                <a:gd name="T10" fmla="*/ 24 w 224"/>
                <a:gd name="T11" fmla="*/ 40 h 40"/>
                <a:gd name="T12" fmla="*/ 8 w 224"/>
                <a:gd name="T13" fmla="*/ 40 h 40"/>
                <a:gd name="T14" fmla="*/ 0 w 224"/>
                <a:gd name="T15" fmla="*/ 24 h 40"/>
                <a:gd name="T16" fmla="*/ 0 w 224"/>
                <a:gd name="T17" fmla="*/ 24 h 40"/>
                <a:gd name="T18" fmla="*/ 0 w 224"/>
                <a:gd name="T19" fmla="*/ 24 h 40"/>
                <a:gd name="T20" fmla="*/ 8 w 224"/>
                <a:gd name="T21" fmla="*/ 8 h 40"/>
                <a:gd name="T22" fmla="*/ 24 w 224"/>
                <a:gd name="T23" fmla="*/ 0 h 40"/>
                <a:gd name="T24" fmla="*/ 200 w 224"/>
                <a:gd name="T25" fmla="*/ 0 h 40"/>
                <a:gd name="T26" fmla="*/ 200 w 224"/>
                <a:gd name="T27" fmla="*/ 0 h 40"/>
                <a:gd name="T28" fmla="*/ 216 w 224"/>
                <a:gd name="T29" fmla="*/ 8 h 40"/>
                <a:gd name="T30" fmla="*/ 224 w 224"/>
                <a:gd name="T31" fmla="*/ 24 h 40"/>
                <a:gd name="T32" fmla="*/ 224 w 224"/>
                <a:gd name="T33" fmla="*/ 2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4" h="40">
                  <a:moveTo>
                    <a:pt x="224" y="24"/>
                  </a:moveTo>
                  <a:lnTo>
                    <a:pt x="224" y="24"/>
                  </a:lnTo>
                  <a:lnTo>
                    <a:pt x="216" y="40"/>
                  </a:lnTo>
                  <a:lnTo>
                    <a:pt x="200" y="40"/>
                  </a:lnTo>
                  <a:lnTo>
                    <a:pt x="24" y="40"/>
                  </a:lnTo>
                  <a:lnTo>
                    <a:pt x="24" y="40"/>
                  </a:lnTo>
                  <a:lnTo>
                    <a:pt x="8" y="40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8" y="8"/>
                  </a:lnTo>
                  <a:lnTo>
                    <a:pt x="24" y="0"/>
                  </a:lnTo>
                  <a:lnTo>
                    <a:pt x="200" y="0"/>
                  </a:lnTo>
                  <a:lnTo>
                    <a:pt x="200" y="0"/>
                  </a:lnTo>
                  <a:lnTo>
                    <a:pt x="216" y="8"/>
                  </a:lnTo>
                  <a:lnTo>
                    <a:pt x="224" y="24"/>
                  </a:lnTo>
                  <a:lnTo>
                    <a:pt x="224" y="24"/>
                  </a:ln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" name="Freeform 26"/>
            <p:cNvSpPr>
              <a:spLocks/>
            </p:cNvSpPr>
            <p:nvPr/>
          </p:nvSpPr>
          <p:spPr bwMode="auto">
            <a:xfrm>
              <a:off x="6392863" y="4662488"/>
              <a:ext cx="406400" cy="254000"/>
            </a:xfrm>
            <a:custGeom>
              <a:avLst/>
              <a:gdLst>
                <a:gd name="T0" fmla="*/ 120 w 256"/>
                <a:gd name="T1" fmla="*/ 0 h 160"/>
                <a:gd name="T2" fmla="*/ 120 w 256"/>
                <a:gd name="T3" fmla="*/ 0 h 160"/>
                <a:gd name="T4" fmla="*/ 72 w 256"/>
                <a:gd name="T5" fmla="*/ 8 h 160"/>
                <a:gd name="T6" fmla="*/ 40 w 256"/>
                <a:gd name="T7" fmla="*/ 32 h 160"/>
                <a:gd name="T8" fmla="*/ 16 w 256"/>
                <a:gd name="T9" fmla="*/ 56 h 160"/>
                <a:gd name="T10" fmla="*/ 0 w 256"/>
                <a:gd name="T11" fmla="*/ 80 h 160"/>
                <a:gd name="T12" fmla="*/ 0 w 256"/>
                <a:gd name="T13" fmla="*/ 80 h 160"/>
                <a:gd name="T14" fmla="*/ 48 w 256"/>
                <a:gd name="T15" fmla="*/ 72 h 160"/>
                <a:gd name="T16" fmla="*/ 48 w 256"/>
                <a:gd name="T17" fmla="*/ 72 h 160"/>
                <a:gd name="T18" fmla="*/ 56 w 256"/>
                <a:gd name="T19" fmla="*/ 56 h 160"/>
                <a:gd name="T20" fmla="*/ 72 w 256"/>
                <a:gd name="T21" fmla="*/ 48 h 160"/>
                <a:gd name="T22" fmla="*/ 96 w 256"/>
                <a:gd name="T23" fmla="*/ 32 h 160"/>
                <a:gd name="T24" fmla="*/ 120 w 256"/>
                <a:gd name="T25" fmla="*/ 32 h 160"/>
                <a:gd name="T26" fmla="*/ 120 w 256"/>
                <a:gd name="T27" fmla="*/ 32 h 160"/>
                <a:gd name="T28" fmla="*/ 152 w 256"/>
                <a:gd name="T29" fmla="*/ 32 h 160"/>
                <a:gd name="T30" fmla="*/ 184 w 256"/>
                <a:gd name="T31" fmla="*/ 40 h 160"/>
                <a:gd name="T32" fmla="*/ 200 w 256"/>
                <a:gd name="T33" fmla="*/ 48 h 160"/>
                <a:gd name="T34" fmla="*/ 208 w 256"/>
                <a:gd name="T35" fmla="*/ 72 h 160"/>
                <a:gd name="T36" fmla="*/ 208 w 256"/>
                <a:gd name="T37" fmla="*/ 72 h 160"/>
                <a:gd name="T38" fmla="*/ 208 w 256"/>
                <a:gd name="T39" fmla="*/ 88 h 160"/>
                <a:gd name="T40" fmla="*/ 192 w 256"/>
                <a:gd name="T41" fmla="*/ 104 h 160"/>
                <a:gd name="T42" fmla="*/ 168 w 256"/>
                <a:gd name="T43" fmla="*/ 120 h 160"/>
                <a:gd name="T44" fmla="*/ 136 w 256"/>
                <a:gd name="T45" fmla="*/ 128 h 160"/>
                <a:gd name="T46" fmla="*/ 136 w 256"/>
                <a:gd name="T47" fmla="*/ 128 h 160"/>
                <a:gd name="T48" fmla="*/ 104 w 256"/>
                <a:gd name="T49" fmla="*/ 128 h 160"/>
                <a:gd name="T50" fmla="*/ 72 w 256"/>
                <a:gd name="T51" fmla="*/ 120 h 160"/>
                <a:gd name="T52" fmla="*/ 56 w 256"/>
                <a:gd name="T53" fmla="*/ 104 h 160"/>
                <a:gd name="T54" fmla="*/ 48 w 256"/>
                <a:gd name="T55" fmla="*/ 88 h 160"/>
                <a:gd name="T56" fmla="*/ 48 w 256"/>
                <a:gd name="T57" fmla="*/ 88 h 160"/>
                <a:gd name="T58" fmla="*/ 48 w 256"/>
                <a:gd name="T59" fmla="*/ 72 h 160"/>
                <a:gd name="T60" fmla="*/ 48 w 256"/>
                <a:gd name="T61" fmla="*/ 72 h 160"/>
                <a:gd name="T62" fmla="*/ 0 w 256"/>
                <a:gd name="T63" fmla="*/ 80 h 160"/>
                <a:gd name="T64" fmla="*/ 0 w 256"/>
                <a:gd name="T65" fmla="*/ 80 h 160"/>
                <a:gd name="T66" fmla="*/ 0 w 256"/>
                <a:gd name="T67" fmla="*/ 96 h 160"/>
                <a:gd name="T68" fmla="*/ 0 w 256"/>
                <a:gd name="T69" fmla="*/ 96 h 160"/>
                <a:gd name="T70" fmla="*/ 0 w 256"/>
                <a:gd name="T71" fmla="*/ 112 h 160"/>
                <a:gd name="T72" fmla="*/ 16 w 256"/>
                <a:gd name="T73" fmla="*/ 120 h 160"/>
                <a:gd name="T74" fmla="*/ 40 w 256"/>
                <a:gd name="T75" fmla="*/ 144 h 160"/>
                <a:gd name="T76" fmla="*/ 88 w 256"/>
                <a:gd name="T77" fmla="*/ 160 h 160"/>
                <a:gd name="T78" fmla="*/ 136 w 256"/>
                <a:gd name="T79" fmla="*/ 160 h 160"/>
                <a:gd name="T80" fmla="*/ 136 w 256"/>
                <a:gd name="T81" fmla="*/ 160 h 160"/>
                <a:gd name="T82" fmla="*/ 184 w 256"/>
                <a:gd name="T83" fmla="*/ 144 h 160"/>
                <a:gd name="T84" fmla="*/ 224 w 256"/>
                <a:gd name="T85" fmla="*/ 120 h 160"/>
                <a:gd name="T86" fmla="*/ 248 w 256"/>
                <a:gd name="T87" fmla="*/ 96 h 160"/>
                <a:gd name="T88" fmla="*/ 256 w 256"/>
                <a:gd name="T89" fmla="*/ 80 h 160"/>
                <a:gd name="T90" fmla="*/ 256 w 256"/>
                <a:gd name="T91" fmla="*/ 64 h 160"/>
                <a:gd name="T92" fmla="*/ 256 w 256"/>
                <a:gd name="T93" fmla="*/ 64 h 160"/>
                <a:gd name="T94" fmla="*/ 256 w 256"/>
                <a:gd name="T95" fmla="*/ 48 h 160"/>
                <a:gd name="T96" fmla="*/ 240 w 256"/>
                <a:gd name="T97" fmla="*/ 32 h 160"/>
                <a:gd name="T98" fmla="*/ 216 w 256"/>
                <a:gd name="T99" fmla="*/ 16 h 160"/>
                <a:gd name="T100" fmla="*/ 168 w 256"/>
                <a:gd name="T101" fmla="*/ 0 h 160"/>
                <a:gd name="T102" fmla="*/ 120 w 256"/>
                <a:gd name="T103" fmla="*/ 0 h 160"/>
                <a:gd name="T104" fmla="*/ 120 w 256"/>
                <a:gd name="T105" fmla="*/ 0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56" h="160">
                  <a:moveTo>
                    <a:pt x="120" y="0"/>
                  </a:moveTo>
                  <a:lnTo>
                    <a:pt x="120" y="0"/>
                  </a:lnTo>
                  <a:lnTo>
                    <a:pt x="72" y="8"/>
                  </a:lnTo>
                  <a:lnTo>
                    <a:pt x="40" y="32"/>
                  </a:lnTo>
                  <a:lnTo>
                    <a:pt x="16" y="56"/>
                  </a:lnTo>
                  <a:lnTo>
                    <a:pt x="0" y="80"/>
                  </a:lnTo>
                  <a:lnTo>
                    <a:pt x="0" y="80"/>
                  </a:lnTo>
                  <a:lnTo>
                    <a:pt x="48" y="72"/>
                  </a:lnTo>
                  <a:lnTo>
                    <a:pt x="48" y="72"/>
                  </a:lnTo>
                  <a:lnTo>
                    <a:pt x="56" y="56"/>
                  </a:lnTo>
                  <a:lnTo>
                    <a:pt x="72" y="48"/>
                  </a:lnTo>
                  <a:lnTo>
                    <a:pt x="96" y="32"/>
                  </a:lnTo>
                  <a:lnTo>
                    <a:pt x="120" y="32"/>
                  </a:lnTo>
                  <a:lnTo>
                    <a:pt x="120" y="32"/>
                  </a:lnTo>
                  <a:lnTo>
                    <a:pt x="152" y="32"/>
                  </a:lnTo>
                  <a:lnTo>
                    <a:pt x="184" y="40"/>
                  </a:lnTo>
                  <a:lnTo>
                    <a:pt x="200" y="48"/>
                  </a:lnTo>
                  <a:lnTo>
                    <a:pt x="208" y="72"/>
                  </a:lnTo>
                  <a:lnTo>
                    <a:pt x="208" y="72"/>
                  </a:lnTo>
                  <a:lnTo>
                    <a:pt x="208" y="88"/>
                  </a:lnTo>
                  <a:lnTo>
                    <a:pt x="192" y="104"/>
                  </a:lnTo>
                  <a:lnTo>
                    <a:pt x="168" y="120"/>
                  </a:lnTo>
                  <a:lnTo>
                    <a:pt x="136" y="128"/>
                  </a:lnTo>
                  <a:lnTo>
                    <a:pt x="136" y="128"/>
                  </a:lnTo>
                  <a:lnTo>
                    <a:pt x="104" y="128"/>
                  </a:lnTo>
                  <a:lnTo>
                    <a:pt x="72" y="120"/>
                  </a:lnTo>
                  <a:lnTo>
                    <a:pt x="56" y="104"/>
                  </a:lnTo>
                  <a:lnTo>
                    <a:pt x="48" y="88"/>
                  </a:lnTo>
                  <a:lnTo>
                    <a:pt x="48" y="88"/>
                  </a:lnTo>
                  <a:lnTo>
                    <a:pt x="48" y="72"/>
                  </a:lnTo>
                  <a:lnTo>
                    <a:pt x="48" y="72"/>
                  </a:lnTo>
                  <a:lnTo>
                    <a:pt x="0" y="80"/>
                  </a:lnTo>
                  <a:lnTo>
                    <a:pt x="0" y="80"/>
                  </a:lnTo>
                  <a:lnTo>
                    <a:pt x="0" y="96"/>
                  </a:lnTo>
                  <a:lnTo>
                    <a:pt x="0" y="96"/>
                  </a:lnTo>
                  <a:lnTo>
                    <a:pt x="0" y="112"/>
                  </a:lnTo>
                  <a:lnTo>
                    <a:pt x="16" y="120"/>
                  </a:lnTo>
                  <a:lnTo>
                    <a:pt x="40" y="144"/>
                  </a:lnTo>
                  <a:lnTo>
                    <a:pt x="88" y="160"/>
                  </a:lnTo>
                  <a:lnTo>
                    <a:pt x="136" y="160"/>
                  </a:lnTo>
                  <a:lnTo>
                    <a:pt x="136" y="160"/>
                  </a:lnTo>
                  <a:lnTo>
                    <a:pt x="184" y="144"/>
                  </a:lnTo>
                  <a:lnTo>
                    <a:pt x="224" y="120"/>
                  </a:lnTo>
                  <a:lnTo>
                    <a:pt x="248" y="96"/>
                  </a:lnTo>
                  <a:lnTo>
                    <a:pt x="256" y="80"/>
                  </a:lnTo>
                  <a:lnTo>
                    <a:pt x="256" y="64"/>
                  </a:lnTo>
                  <a:lnTo>
                    <a:pt x="256" y="64"/>
                  </a:lnTo>
                  <a:lnTo>
                    <a:pt x="256" y="48"/>
                  </a:lnTo>
                  <a:lnTo>
                    <a:pt x="240" y="32"/>
                  </a:lnTo>
                  <a:lnTo>
                    <a:pt x="216" y="16"/>
                  </a:lnTo>
                  <a:lnTo>
                    <a:pt x="168" y="0"/>
                  </a:lnTo>
                  <a:lnTo>
                    <a:pt x="120" y="0"/>
                  </a:lnTo>
                  <a:lnTo>
                    <a:pt x="120" y="0"/>
                  </a:ln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" name="Freeform 27"/>
            <p:cNvSpPr>
              <a:spLocks/>
            </p:cNvSpPr>
            <p:nvPr/>
          </p:nvSpPr>
          <p:spPr bwMode="auto">
            <a:xfrm>
              <a:off x="6213475" y="4764088"/>
              <a:ext cx="344488" cy="101600"/>
            </a:xfrm>
            <a:custGeom>
              <a:avLst/>
              <a:gdLst>
                <a:gd name="T0" fmla="*/ 217 w 217"/>
                <a:gd name="T1" fmla="*/ 16 h 64"/>
                <a:gd name="T2" fmla="*/ 217 w 217"/>
                <a:gd name="T3" fmla="*/ 16 h 64"/>
                <a:gd name="T4" fmla="*/ 217 w 217"/>
                <a:gd name="T5" fmla="*/ 32 h 64"/>
                <a:gd name="T6" fmla="*/ 201 w 217"/>
                <a:gd name="T7" fmla="*/ 40 h 64"/>
                <a:gd name="T8" fmla="*/ 24 w 217"/>
                <a:gd name="T9" fmla="*/ 64 h 64"/>
                <a:gd name="T10" fmla="*/ 24 w 217"/>
                <a:gd name="T11" fmla="*/ 64 h 64"/>
                <a:gd name="T12" fmla="*/ 8 w 217"/>
                <a:gd name="T13" fmla="*/ 56 h 64"/>
                <a:gd name="T14" fmla="*/ 0 w 217"/>
                <a:gd name="T15" fmla="*/ 48 h 64"/>
                <a:gd name="T16" fmla="*/ 0 w 217"/>
                <a:gd name="T17" fmla="*/ 48 h 64"/>
                <a:gd name="T18" fmla="*/ 0 w 217"/>
                <a:gd name="T19" fmla="*/ 48 h 64"/>
                <a:gd name="T20" fmla="*/ 0 w 217"/>
                <a:gd name="T21" fmla="*/ 32 h 64"/>
                <a:gd name="T22" fmla="*/ 16 w 217"/>
                <a:gd name="T23" fmla="*/ 24 h 64"/>
                <a:gd name="T24" fmla="*/ 193 w 217"/>
                <a:gd name="T25" fmla="*/ 0 h 64"/>
                <a:gd name="T26" fmla="*/ 193 w 217"/>
                <a:gd name="T27" fmla="*/ 0 h 64"/>
                <a:gd name="T28" fmla="*/ 209 w 217"/>
                <a:gd name="T29" fmla="*/ 8 h 64"/>
                <a:gd name="T30" fmla="*/ 217 w 217"/>
                <a:gd name="T31" fmla="*/ 16 h 64"/>
                <a:gd name="T32" fmla="*/ 217 w 217"/>
                <a:gd name="T33" fmla="*/ 16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17" h="64">
                  <a:moveTo>
                    <a:pt x="217" y="16"/>
                  </a:moveTo>
                  <a:lnTo>
                    <a:pt x="217" y="16"/>
                  </a:lnTo>
                  <a:lnTo>
                    <a:pt x="217" y="32"/>
                  </a:lnTo>
                  <a:lnTo>
                    <a:pt x="201" y="40"/>
                  </a:lnTo>
                  <a:lnTo>
                    <a:pt x="24" y="64"/>
                  </a:lnTo>
                  <a:lnTo>
                    <a:pt x="24" y="64"/>
                  </a:lnTo>
                  <a:lnTo>
                    <a:pt x="8" y="56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0" y="32"/>
                  </a:lnTo>
                  <a:lnTo>
                    <a:pt x="16" y="24"/>
                  </a:lnTo>
                  <a:lnTo>
                    <a:pt x="193" y="0"/>
                  </a:lnTo>
                  <a:lnTo>
                    <a:pt x="193" y="0"/>
                  </a:lnTo>
                  <a:lnTo>
                    <a:pt x="209" y="8"/>
                  </a:lnTo>
                  <a:lnTo>
                    <a:pt x="217" y="16"/>
                  </a:lnTo>
                  <a:lnTo>
                    <a:pt x="217" y="16"/>
                  </a:ln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" name="Freeform 28"/>
            <p:cNvSpPr>
              <a:spLocks/>
            </p:cNvSpPr>
            <p:nvPr/>
          </p:nvSpPr>
          <p:spPr bwMode="auto">
            <a:xfrm>
              <a:off x="6837363" y="4598988"/>
              <a:ext cx="406400" cy="254000"/>
            </a:xfrm>
            <a:custGeom>
              <a:avLst/>
              <a:gdLst>
                <a:gd name="T0" fmla="*/ 112 w 256"/>
                <a:gd name="T1" fmla="*/ 0 h 160"/>
                <a:gd name="T2" fmla="*/ 112 w 256"/>
                <a:gd name="T3" fmla="*/ 0 h 160"/>
                <a:gd name="T4" fmla="*/ 72 w 256"/>
                <a:gd name="T5" fmla="*/ 16 h 160"/>
                <a:gd name="T6" fmla="*/ 32 w 256"/>
                <a:gd name="T7" fmla="*/ 32 h 160"/>
                <a:gd name="T8" fmla="*/ 8 w 256"/>
                <a:gd name="T9" fmla="*/ 56 h 160"/>
                <a:gd name="T10" fmla="*/ 0 w 256"/>
                <a:gd name="T11" fmla="*/ 80 h 160"/>
                <a:gd name="T12" fmla="*/ 0 w 256"/>
                <a:gd name="T13" fmla="*/ 80 h 160"/>
                <a:gd name="T14" fmla="*/ 48 w 256"/>
                <a:gd name="T15" fmla="*/ 80 h 160"/>
                <a:gd name="T16" fmla="*/ 48 w 256"/>
                <a:gd name="T17" fmla="*/ 80 h 160"/>
                <a:gd name="T18" fmla="*/ 56 w 256"/>
                <a:gd name="T19" fmla="*/ 64 h 160"/>
                <a:gd name="T20" fmla="*/ 72 w 256"/>
                <a:gd name="T21" fmla="*/ 48 h 160"/>
                <a:gd name="T22" fmla="*/ 96 w 256"/>
                <a:gd name="T23" fmla="*/ 40 h 160"/>
                <a:gd name="T24" fmla="*/ 120 w 256"/>
                <a:gd name="T25" fmla="*/ 32 h 160"/>
                <a:gd name="T26" fmla="*/ 120 w 256"/>
                <a:gd name="T27" fmla="*/ 32 h 160"/>
                <a:gd name="T28" fmla="*/ 152 w 256"/>
                <a:gd name="T29" fmla="*/ 32 h 160"/>
                <a:gd name="T30" fmla="*/ 176 w 256"/>
                <a:gd name="T31" fmla="*/ 40 h 160"/>
                <a:gd name="T32" fmla="*/ 200 w 256"/>
                <a:gd name="T33" fmla="*/ 56 h 160"/>
                <a:gd name="T34" fmla="*/ 208 w 256"/>
                <a:gd name="T35" fmla="*/ 72 h 160"/>
                <a:gd name="T36" fmla="*/ 208 w 256"/>
                <a:gd name="T37" fmla="*/ 72 h 160"/>
                <a:gd name="T38" fmla="*/ 200 w 256"/>
                <a:gd name="T39" fmla="*/ 88 h 160"/>
                <a:gd name="T40" fmla="*/ 184 w 256"/>
                <a:gd name="T41" fmla="*/ 112 h 160"/>
                <a:gd name="T42" fmla="*/ 160 w 256"/>
                <a:gd name="T43" fmla="*/ 120 h 160"/>
                <a:gd name="T44" fmla="*/ 128 w 256"/>
                <a:gd name="T45" fmla="*/ 128 h 160"/>
                <a:gd name="T46" fmla="*/ 128 w 256"/>
                <a:gd name="T47" fmla="*/ 128 h 160"/>
                <a:gd name="T48" fmla="*/ 96 w 256"/>
                <a:gd name="T49" fmla="*/ 128 h 160"/>
                <a:gd name="T50" fmla="*/ 72 w 256"/>
                <a:gd name="T51" fmla="*/ 120 h 160"/>
                <a:gd name="T52" fmla="*/ 56 w 256"/>
                <a:gd name="T53" fmla="*/ 112 h 160"/>
                <a:gd name="T54" fmla="*/ 48 w 256"/>
                <a:gd name="T55" fmla="*/ 88 h 160"/>
                <a:gd name="T56" fmla="*/ 48 w 256"/>
                <a:gd name="T57" fmla="*/ 88 h 160"/>
                <a:gd name="T58" fmla="*/ 48 w 256"/>
                <a:gd name="T59" fmla="*/ 80 h 160"/>
                <a:gd name="T60" fmla="*/ 48 w 256"/>
                <a:gd name="T61" fmla="*/ 80 h 160"/>
                <a:gd name="T62" fmla="*/ 0 w 256"/>
                <a:gd name="T63" fmla="*/ 80 h 160"/>
                <a:gd name="T64" fmla="*/ 0 w 256"/>
                <a:gd name="T65" fmla="*/ 80 h 160"/>
                <a:gd name="T66" fmla="*/ 0 w 256"/>
                <a:gd name="T67" fmla="*/ 96 h 160"/>
                <a:gd name="T68" fmla="*/ 0 w 256"/>
                <a:gd name="T69" fmla="*/ 96 h 160"/>
                <a:gd name="T70" fmla="*/ 0 w 256"/>
                <a:gd name="T71" fmla="*/ 112 h 160"/>
                <a:gd name="T72" fmla="*/ 8 w 256"/>
                <a:gd name="T73" fmla="*/ 128 h 160"/>
                <a:gd name="T74" fmla="*/ 40 w 256"/>
                <a:gd name="T75" fmla="*/ 144 h 160"/>
                <a:gd name="T76" fmla="*/ 80 w 256"/>
                <a:gd name="T77" fmla="*/ 160 h 160"/>
                <a:gd name="T78" fmla="*/ 136 w 256"/>
                <a:gd name="T79" fmla="*/ 160 h 160"/>
                <a:gd name="T80" fmla="*/ 136 w 256"/>
                <a:gd name="T81" fmla="*/ 160 h 160"/>
                <a:gd name="T82" fmla="*/ 184 w 256"/>
                <a:gd name="T83" fmla="*/ 144 h 160"/>
                <a:gd name="T84" fmla="*/ 224 w 256"/>
                <a:gd name="T85" fmla="*/ 128 h 160"/>
                <a:gd name="T86" fmla="*/ 248 w 256"/>
                <a:gd name="T87" fmla="*/ 96 h 160"/>
                <a:gd name="T88" fmla="*/ 256 w 256"/>
                <a:gd name="T89" fmla="*/ 80 h 160"/>
                <a:gd name="T90" fmla="*/ 256 w 256"/>
                <a:gd name="T91" fmla="*/ 64 h 160"/>
                <a:gd name="T92" fmla="*/ 256 w 256"/>
                <a:gd name="T93" fmla="*/ 64 h 160"/>
                <a:gd name="T94" fmla="*/ 248 w 256"/>
                <a:gd name="T95" fmla="*/ 48 h 160"/>
                <a:gd name="T96" fmla="*/ 240 w 256"/>
                <a:gd name="T97" fmla="*/ 40 h 160"/>
                <a:gd name="T98" fmla="*/ 208 w 256"/>
                <a:gd name="T99" fmla="*/ 16 h 160"/>
                <a:gd name="T100" fmla="*/ 168 w 256"/>
                <a:gd name="T101" fmla="*/ 8 h 160"/>
                <a:gd name="T102" fmla="*/ 112 w 256"/>
                <a:gd name="T103" fmla="*/ 0 h 160"/>
                <a:gd name="T104" fmla="*/ 112 w 256"/>
                <a:gd name="T105" fmla="*/ 0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56" h="160">
                  <a:moveTo>
                    <a:pt x="112" y="0"/>
                  </a:moveTo>
                  <a:lnTo>
                    <a:pt x="112" y="0"/>
                  </a:lnTo>
                  <a:lnTo>
                    <a:pt x="72" y="16"/>
                  </a:lnTo>
                  <a:lnTo>
                    <a:pt x="32" y="32"/>
                  </a:lnTo>
                  <a:lnTo>
                    <a:pt x="8" y="56"/>
                  </a:lnTo>
                  <a:lnTo>
                    <a:pt x="0" y="80"/>
                  </a:lnTo>
                  <a:lnTo>
                    <a:pt x="0" y="80"/>
                  </a:lnTo>
                  <a:lnTo>
                    <a:pt x="48" y="80"/>
                  </a:lnTo>
                  <a:lnTo>
                    <a:pt x="48" y="80"/>
                  </a:lnTo>
                  <a:lnTo>
                    <a:pt x="56" y="64"/>
                  </a:lnTo>
                  <a:lnTo>
                    <a:pt x="72" y="48"/>
                  </a:lnTo>
                  <a:lnTo>
                    <a:pt x="96" y="40"/>
                  </a:lnTo>
                  <a:lnTo>
                    <a:pt x="120" y="32"/>
                  </a:lnTo>
                  <a:lnTo>
                    <a:pt x="120" y="32"/>
                  </a:lnTo>
                  <a:lnTo>
                    <a:pt x="152" y="32"/>
                  </a:lnTo>
                  <a:lnTo>
                    <a:pt x="176" y="40"/>
                  </a:lnTo>
                  <a:lnTo>
                    <a:pt x="200" y="56"/>
                  </a:lnTo>
                  <a:lnTo>
                    <a:pt x="208" y="72"/>
                  </a:lnTo>
                  <a:lnTo>
                    <a:pt x="208" y="72"/>
                  </a:lnTo>
                  <a:lnTo>
                    <a:pt x="200" y="88"/>
                  </a:lnTo>
                  <a:lnTo>
                    <a:pt x="184" y="112"/>
                  </a:lnTo>
                  <a:lnTo>
                    <a:pt x="160" y="120"/>
                  </a:lnTo>
                  <a:lnTo>
                    <a:pt x="128" y="128"/>
                  </a:lnTo>
                  <a:lnTo>
                    <a:pt x="128" y="128"/>
                  </a:lnTo>
                  <a:lnTo>
                    <a:pt x="96" y="128"/>
                  </a:lnTo>
                  <a:lnTo>
                    <a:pt x="72" y="120"/>
                  </a:lnTo>
                  <a:lnTo>
                    <a:pt x="56" y="112"/>
                  </a:lnTo>
                  <a:lnTo>
                    <a:pt x="48" y="88"/>
                  </a:lnTo>
                  <a:lnTo>
                    <a:pt x="48" y="88"/>
                  </a:lnTo>
                  <a:lnTo>
                    <a:pt x="48" y="80"/>
                  </a:lnTo>
                  <a:lnTo>
                    <a:pt x="48" y="80"/>
                  </a:lnTo>
                  <a:lnTo>
                    <a:pt x="0" y="80"/>
                  </a:lnTo>
                  <a:lnTo>
                    <a:pt x="0" y="80"/>
                  </a:lnTo>
                  <a:lnTo>
                    <a:pt x="0" y="96"/>
                  </a:lnTo>
                  <a:lnTo>
                    <a:pt x="0" y="96"/>
                  </a:lnTo>
                  <a:lnTo>
                    <a:pt x="0" y="112"/>
                  </a:lnTo>
                  <a:lnTo>
                    <a:pt x="8" y="128"/>
                  </a:lnTo>
                  <a:lnTo>
                    <a:pt x="40" y="144"/>
                  </a:lnTo>
                  <a:lnTo>
                    <a:pt x="80" y="160"/>
                  </a:lnTo>
                  <a:lnTo>
                    <a:pt x="136" y="160"/>
                  </a:lnTo>
                  <a:lnTo>
                    <a:pt x="136" y="160"/>
                  </a:lnTo>
                  <a:lnTo>
                    <a:pt x="184" y="144"/>
                  </a:lnTo>
                  <a:lnTo>
                    <a:pt x="224" y="128"/>
                  </a:lnTo>
                  <a:lnTo>
                    <a:pt x="248" y="96"/>
                  </a:lnTo>
                  <a:lnTo>
                    <a:pt x="256" y="80"/>
                  </a:lnTo>
                  <a:lnTo>
                    <a:pt x="256" y="64"/>
                  </a:lnTo>
                  <a:lnTo>
                    <a:pt x="256" y="64"/>
                  </a:lnTo>
                  <a:lnTo>
                    <a:pt x="248" y="48"/>
                  </a:lnTo>
                  <a:lnTo>
                    <a:pt x="240" y="40"/>
                  </a:lnTo>
                  <a:lnTo>
                    <a:pt x="208" y="16"/>
                  </a:lnTo>
                  <a:lnTo>
                    <a:pt x="168" y="8"/>
                  </a:lnTo>
                  <a:lnTo>
                    <a:pt x="112" y="0"/>
                  </a:lnTo>
                  <a:lnTo>
                    <a:pt x="112" y="0"/>
                  </a:ln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" name="Freeform 29"/>
            <p:cNvSpPr>
              <a:spLocks/>
            </p:cNvSpPr>
            <p:nvPr/>
          </p:nvSpPr>
          <p:spPr bwMode="auto">
            <a:xfrm>
              <a:off x="6646863" y="4700588"/>
              <a:ext cx="355600" cy="101600"/>
            </a:xfrm>
            <a:custGeom>
              <a:avLst/>
              <a:gdLst>
                <a:gd name="T0" fmla="*/ 224 w 224"/>
                <a:gd name="T1" fmla="*/ 24 h 64"/>
                <a:gd name="T2" fmla="*/ 224 w 224"/>
                <a:gd name="T3" fmla="*/ 24 h 64"/>
                <a:gd name="T4" fmla="*/ 216 w 224"/>
                <a:gd name="T5" fmla="*/ 40 h 64"/>
                <a:gd name="T6" fmla="*/ 200 w 224"/>
                <a:gd name="T7" fmla="*/ 48 h 64"/>
                <a:gd name="T8" fmla="*/ 24 w 224"/>
                <a:gd name="T9" fmla="*/ 64 h 64"/>
                <a:gd name="T10" fmla="*/ 24 w 224"/>
                <a:gd name="T11" fmla="*/ 64 h 64"/>
                <a:gd name="T12" fmla="*/ 8 w 224"/>
                <a:gd name="T13" fmla="*/ 64 h 64"/>
                <a:gd name="T14" fmla="*/ 0 w 224"/>
                <a:gd name="T15" fmla="*/ 48 h 64"/>
                <a:gd name="T16" fmla="*/ 0 w 224"/>
                <a:gd name="T17" fmla="*/ 48 h 64"/>
                <a:gd name="T18" fmla="*/ 0 w 224"/>
                <a:gd name="T19" fmla="*/ 48 h 64"/>
                <a:gd name="T20" fmla="*/ 8 w 224"/>
                <a:gd name="T21" fmla="*/ 32 h 64"/>
                <a:gd name="T22" fmla="*/ 24 w 224"/>
                <a:gd name="T23" fmla="*/ 24 h 64"/>
                <a:gd name="T24" fmla="*/ 200 w 224"/>
                <a:gd name="T25" fmla="*/ 0 h 64"/>
                <a:gd name="T26" fmla="*/ 200 w 224"/>
                <a:gd name="T27" fmla="*/ 0 h 64"/>
                <a:gd name="T28" fmla="*/ 216 w 224"/>
                <a:gd name="T29" fmla="*/ 8 h 64"/>
                <a:gd name="T30" fmla="*/ 224 w 224"/>
                <a:gd name="T31" fmla="*/ 24 h 64"/>
                <a:gd name="T32" fmla="*/ 224 w 224"/>
                <a:gd name="T33" fmla="*/ 24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24" h="64">
                  <a:moveTo>
                    <a:pt x="224" y="24"/>
                  </a:moveTo>
                  <a:lnTo>
                    <a:pt x="224" y="24"/>
                  </a:lnTo>
                  <a:lnTo>
                    <a:pt x="216" y="40"/>
                  </a:lnTo>
                  <a:lnTo>
                    <a:pt x="200" y="48"/>
                  </a:lnTo>
                  <a:lnTo>
                    <a:pt x="24" y="64"/>
                  </a:lnTo>
                  <a:lnTo>
                    <a:pt x="24" y="64"/>
                  </a:lnTo>
                  <a:lnTo>
                    <a:pt x="8" y="64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8" y="32"/>
                  </a:lnTo>
                  <a:lnTo>
                    <a:pt x="24" y="24"/>
                  </a:lnTo>
                  <a:lnTo>
                    <a:pt x="200" y="0"/>
                  </a:lnTo>
                  <a:lnTo>
                    <a:pt x="200" y="0"/>
                  </a:lnTo>
                  <a:lnTo>
                    <a:pt x="216" y="8"/>
                  </a:lnTo>
                  <a:lnTo>
                    <a:pt x="224" y="24"/>
                  </a:lnTo>
                  <a:lnTo>
                    <a:pt x="224" y="24"/>
                  </a:ln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" name="Freeform 30"/>
            <p:cNvSpPr>
              <a:spLocks/>
            </p:cNvSpPr>
            <p:nvPr/>
          </p:nvSpPr>
          <p:spPr bwMode="auto">
            <a:xfrm>
              <a:off x="6367463" y="1547813"/>
              <a:ext cx="3648075" cy="3660775"/>
            </a:xfrm>
            <a:custGeom>
              <a:avLst/>
              <a:gdLst>
                <a:gd name="T0" fmla="*/ 2298 w 2298"/>
                <a:gd name="T1" fmla="*/ 1153 h 2306"/>
                <a:gd name="T2" fmla="*/ 2282 w 2298"/>
                <a:gd name="T3" fmla="*/ 1385 h 2306"/>
                <a:gd name="T4" fmla="*/ 2210 w 2298"/>
                <a:gd name="T5" fmla="*/ 1601 h 2306"/>
                <a:gd name="T6" fmla="*/ 2106 w 2298"/>
                <a:gd name="T7" fmla="*/ 1802 h 2306"/>
                <a:gd name="T8" fmla="*/ 1962 w 2298"/>
                <a:gd name="T9" fmla="*/ 1970 h 2306"/>
                <a:gd name="T10" fmla="*/ 1793 w 2298"/>
                <a:gd name="T11" fmla="*/ 2114 h 2306"/>
                <a:gd name="T12" fmla="*/ 1601 w 2298"/>
                <a:gd name="T13" fmla="*/ 2218 h 2306"/>
                <a:gd name="T14" fmla="*/ 1385 w 2298"/>
                <a:gd name="T15" fmla="*/ 2282 h 2306"/>
                <a:gd name="T16" fmla="*/ 1153 w 2298"/>
                <a:gd name="T17" fmla="*/ 2306 h 2306"/>
                <a:gd name="T18" fmla="*/ 1033 w 2298"/>
                <a:gd name="T19" fmla="*/ 2298 h 2306"/>
                <a:gd name="T20" fmla="*/ 808 w 2298"/>
                <a:gd name="T21" fmla="*/ 2258 h 2306"/>
                <a:gd name="T22" fmla="*/ 600 w 2298"/>
                <a:gd name="T23" fmla="*/ 2170 h 2306"/>
                <a:gd name="T24" fmla="*/ 416 w 2298"/>
                <a:gd name="T25" fmla="*/ 2042 h 2306"/>
                <a:gd name="T26" fmla="*/ 256 w 2298"/>
                <a:gd name="T27" fmla="*/ 1890 h 2306"/>
                <a:gd name="T28" fmla="*/ 136 w 2298"/>
                <a:gd name="T29" fmla="*/ 1706 h 2306"/>
                <a:gd name="T30" fmla="*/ 48 w 2298"/>
                <a:gd name="T31" fmla="*/ 1497 h 2306"/>
                <a:gd name="T32" fmla="*/ 0 w 2298"/>
                <a:gd name="T33" fmla="*/ 1273 h 2306"/>
                <a:gd name="T34" fmla="*/ 0 w 2298"/>
                <a:gd name="T35" fmla="*/ 1153 h 2306"/>
                <a:gd name="T36" fmla="*/ 16 w 2298"/>
                <a:gd name="T37" fmla="*/ 921 h 2306"/>
                <a:gd name="T38" fmla="*/ 88 w 2298"/>
                <a:gd name="T39" fmla="*/ 704 h 2306"/>
                <a:gd name="T40" fmla="*/ 192 w 2298"/>
                <a:gd name="T41" fmla="*/ 512 h 2306"/>
                <a:gd name="T42" fmla="*/ 336 w 2298"/>
                <a:gd name="T43" fmla="*/ 336 h 2306"/>
                <a:gd name="T44" fmla="*/ 504 w 2298"/>
                <a:gd name="T45" fmla="*/ 200 h 2306"/>
                <a:gd name="T46" fmla="*/ 696 w 2298"/>
                <a:gd name="T47" fmla="*/ 96 h 2306"/>
                <a:gd name="T48" fmla="*/ 912 w 2298"/>
                <a:gd name="T49" fmla="*/ 24 h 2306"/>
                <a:gd name="T50" fmla="*/ 1153 w 2298"/>
                <a:gd name="T51" fmla="*/ 0 h 2306"/>
                <a:gd name="T52" fmla="*/ 1265 w 2298"/>
                <a:gd name="T53" fmla="*/ 8 h 2306"/>
                <a:gd name="T54" fmla="*/ 1489 w 2298"/>
                <a:gd name="T55" fmla="*/ 56 h 2306"/>
                <a:gd name="T56" fmla="*/ 1697 w 2298"/>
                <a:gd name="T57" fmla="*/ 144 h 2306"/>
                <a:gd name="T58" fmla="*/ 1882 w 2298"/>
                <a:gd name="T59" fmla="*/ 264 h 2306"/>
                <a:gd name="T60" fmla="*/ 2042 w 2298"/>
                <a:gd name="T61" fmla="*/ 424 h 2306"/>
                <a:gd name="T62" fmla="*/ 2162 w 2298"/>
                <a:gd name="T63" fmla="*/ 608 h 2306"/>
                <a:gd name="T64" fmla="*/ 2250 w 2298"/>
                <a:gd name="T65" fmla="*/ 809 h 2306"/>
                <a:gd name="T66" fmla="*/ 2298 w 2298"/>
                <a:gd name="T67" fmla="*/ 1033 h 2306"/>
                <a:gd name="T68" fmla="*/ 2298 w 2298"/>
                <a:gd name="T69" fmla="*/ 1153 h 23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298" h="2306">
                  <a:moveTo>
                    <a:pt x="2298" y="1153"/>
                  </a:moveTo>
                  <a:lnTo>
                    <a:pt x="2298" y="1153"/>
                  </a:lnTo>
                  <a:lnTo>
                    <a:pt x="2298" y="1273"/>
                  </a:lnTo>
                  <a:lnTo>
                    <a:pt x="2282" y="1385"/>
                  </a:lnTo>
                  <a:lnTo>
                    <a:pt x="2250" y="1497"/>
                  </a:lnTo>
                  <a:lnTo>
                    <a:pt x="2210" y="1601"/>
                  </a:lnTo>
                  <a:lnTo>
                    <a:pt x="2162" y="1706"/>
                  </a:lnTo>
                  <a:lnTo>
                    <a:pt x="2106" y="1802"/>
                  </a:lnTo>
                  <a:lnTo>
                    <a:pt x="2042" y="1890"/>
                  </a:lnTo>
                  <a:lnTo>
                    <a:pt x="1962" y="1970"/>
                  </a:lnTo>
                  <a:lnTo>
                    <a:pt x="1882" y="2042"/>
                  </a:lnTo>
                  <a:lnTo>
                    <a:pt x="1793" y="2114"/>
                  </a:lnTo>
                  <a:lnTo>
                    <a:pt x="1697" y="2170"/>
                  </a:lnTo>
                  <a:lnTo>
                    <a:pt x="1601" y="2218"/>
                  </a:lnTo>
                  <a:lnTo>
                    <a:pt x="1489" y="2258"/>
                  </a:lnTo>
                  <a:lnTo>
                    <a:pt x="1385" y="2282"/>
                  </a:lnTo>
                  <a:lnTo>
                    <a:pt x="1265" y="2298"/>
                  </a:lnTo>
                  <a:lnTo>
                    <a:pt x="1153" y="2306"/>
                  </a:lnTo>
                  <a:lnTo>
                    <a:pt x="1153" y="2306"/>
                  </a:lnTo>
                  <a:lnTo>
                    <a:pt x="1033" y="2298"/>
                  </a:lnTo>
                  <a:lnTo>
                    <a:pt x="912" y="2282"/>
                  </a:lnTo>
                  <a:lnTo>
                    <a:pt x="808" y="2258"/>
                  </a:lnTo>
                  <a:lnTo>
                    <a:pt x="696" y="2218"/>
                  </a:lnTo>
                  <a:lnTo>
                    <a:pt x="600" y="2170"/>
                  </a:lnTo>
                  <a:lnTo>
                    <a:pt x="504" y="2114"/>
                  </a:lnTo>
                  <a:lnTo>
                    <a:pt x="416" y="2042"/>
                  </a:lnTo>
                  <a:lnTo>
                    <a:pt x="336" y="1970"/>
                  </a:lnTo>
                  <a:lnTo>
                    <a:pt x="256" y="1890"/>
                  </a:lnTo>
                  <a:lnTo>
                    <a:pt x="192" y="1802"/>
                  </a:lnTo>
                  <a:lnTo>
                    <a:pt x="136" y="1706"/>
                  </a:lnTo>
                  <a:lnTo>
                    <a:pt x="88" y="1601"/>
                  </a:lnTo>
                  <a:lnTo>
                    <a:pt x="48" y="1497"/>
                  </a:lnTo>
                  <a:lnTo>
                    <a:pt x="16" y="1385"/>
                  </a:lnTo>
                  <a:lnTo>
                    <a:pt x="0" y="1273"/>
                  </a:lnTo>
                  <a:lnTo>
                    <a:pt x="0" y="1153"/>
                  </a:lnTo>
                  <a:lnTo>
                    <a:pt x="0" y="1153"/>
                  </a:lnTo>
                  <a:lnTo>
                    <a:pt x="0" y="1033"/>
                  </a:lnTo>
                  <a:lnTo>
                    <a:pt x="16" y="921"/>
                  </a:lnTo>
                  <a:lnTo>
                    <a:pt x="48" y="809"/>
                  </a:lnTo>
                  <a:lnTo>
                    <a:pt x="88" y="704"/>
                  </a:lnTo>
                  <a:lnTo>
                    <a:pt x="136" y="608"/>
                  </a:lnTo>
                  <a:lnTo>
                    <a:pt x="192" y="512"/>
                  </a:lnTo>
                  <a:lnTo>
                    <a:pt x="256" y="424"/>
                  </a:lnTo>
                  <a:lnTo>
                    <a:pt x="336" y="336"/>
                  </a:lnTo>
                  <a:lnTo>
                    <a:pt x="416" y="264"/>
                  </a:lnTo>
                  <a:lnTo>
                    <a:pt x="504" y="200"/>
                  </a:lnTo>
                  <a:lnTo>
                    <a:pt x="600" y="144"/>
                  </a:lnTo>
                  <a:lnTo>
                    <a:pt x="696" y="96"/>
                  </a:lnTo>
                  <a:lnTo>
                    <a:pt x="808" y="56"/>
                  </a:lnTo>
                  <a:lnTo>
                    <a:pt x="912" y="24"/>
                  </a:lnTo>
                  <a:lnTo>
                    <a:pt x="1033" y="8"/>
                  </a:lnTo>
                  <a:lnTo>
                    <a:pt x="1153" y="0"/>
                  </a:lnTo>
                  <a:lnTo>
                    <a:pt x="1153" y="0"/>
                  </a:lnTo>
                  <a:lnTo>
                    <a:pt x="1265" y="8"/>
                  </a:lnTo>
                  <a:lnTo>
                    <a:pt x="1385" y="24"/>
                  </a:lnTo>
                  <a:lnTo>
                    <a:pt x="1489" y="56"/>
                  </a:lnTo>
                  <a:lnTo>
                    <a:pt x="1601" y="96"/>
                  </a:lnTo>
                  <a:lnTo>
                    <a:pt x="1697" y="144"/>
                  </a:lnTo>
                  <a:lnTo>
                    <a:pt x="1793" y="200"/>
                  </a:lnTo>
                  <a:lnTo>
                    <a:pt x="1882" y="264"/>
                  </a:lnTo>
                  <a:lnTo>
                    <a:pt x="1962" y="336"/>
                  </a:lnTo>
                  <a:lnTo>
                    <a:pt x="2042" y="424"/>
                  </a:lnTo>
                  <a:lnTo>
                    <a:pt x="2106" y="512"/>
                  </a:lnTo>
                  <a:lnTo>
                    <a:pt x="2162" y="608"/>
                  </a:lnTo>
                  <a:lnTo>
                    <a:pt x="2210" y="704"/>
                  </a:lnTo>
                  <a:lnTo>
                    <a:pt x="2250" y="809"/>
                  </a:lnTo>
                  <a:lnTo>
                    <a:pt x="2282" y="921"/>
                  </a:lnTo>
                  <a:lnTo>
                    <a:pt x="2298" y="1033"/>
                  </a:lnTo>
                  <a:lnTo>
                    <a:pt x="2298" y="1153"/>
                  </a:lnTo>
                  <a:lnTo>
                    <a:pt x="2298" y="1153"/>
                  </a:ln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" name="Freeform 31"/>
            <p:cNvSpPr>
              <a:spLocks/>
            </p:cNvSpPr>
            <p:nvPr/>
          </p:nvSpPr>
          <p:spPr bwMode="auto">
            <a:xfrm>
              <a:off x="2705100" y="2844800"/>
              <a:ext cx="1144588" cy="1092200"/>
            </a:xfrm>
            <a:custGeom>
              <a:avLst/>
              <a:gdLst>
                <a:gd name="T0" fmla="*/ 721 w 721"/>
                <a:gd name="T1" fmla="*/ 48 h 688"/>
                <a:gd name="T2" fmla="*/ 721 w 721"/>
                <a:gd name="T3" fmla="*/ 48 h 688"/>
                <a:gd name="T4" fmla="*/ 721 w 721"/>
                <a:gd name="T5" fmla="*/ 80 h 688"/>
                <a:gd name="T6" fmla="*/ 713 w 721"/>
                <a:gd name="T7" fmla="*/ 160 h 688"/>
                <a:gd name="T8" fmla="*/ 681 w 721"/>
                <a:gd name="T9" fmla="*/ 272 h 688"/>
                <a:gd name="T10" fmla="*/ 657 w 721"/>
                <a:gd name="T11" fmla="*/ 328 h 688"/>
                <a:gd name="T12" fmla="*/ 633 w 721"/>
                <a:gd name="T13" fmla="*/ 392 h 688"/>
                <a:gd name="T14" fmla="*/ 593 w 721"/>
                <a:gd name="T15" fmla="*/ 456 h 688"/>
                <a:gd name="T16" fmla="*/ 545 w 721"/>
                <a:gd name="T17" fmla="*/ 520 h 688"/>
                <a:gd name="T18" fmla="*/ 489 w 721"/>
                <a:gd name="T19" fmla="*/ 576 h 688"/>
                <a:gd name="T20" fmla="*/ 416 w 721"/>
                <a:gd name="T21" fmla="*/ 616 h 688"/>
                <a:gd name="T22" fmla="*/ 336 w 721"/>
                <a:gd name="T23" fmla="*/ 656 h 688"/>
                <a:gd name="T24" fmla="*/ 240 w 721"/>
                <a:gd name="T25" fmla="*/ 680 h 688"/>
                <a:gd name="T26" fmla="*/ 128 w 721"/>
                <a:gd name="T27" fmla="*/ 688 h 688"/>
                <a:gd name="T28" fmla="*/ 0 w 721"/>
                <a:gd name="T29" fmla="*/ 688 h 688"/>
                <a:gd name="T30" fmla="*/ 0 w 721"/>
                <a:gd name="T31" fmla="*/ 560 h 688"/>
                <a:gd name="T32" fmla="*/ 0 w 721"/>
                <a:gd name="T33" fmla="*/ 560 h 688"/>
                <a:gd name="T34" fmla="*/ 72 w 721"/>
                <a:gd name="T35" fmla="*/ 552 h 688"/>
                <a:gd name="T36" fmla="*/ 144 w 721"/>
                <a:gd name="T37" fmla="*/ 536 h 688"/>
                <a:gd name="T38" fmla="*/ 224 w 721"/>
                <a:gd name="T39" fmla="*/ 512 h 688"/>
                <a:gd name="T40" fmla="*/ 264 w 721"/>
                <a:gd name="T41" fmla="*/ 488 h 688"/>
                <a:gd name="T42" fmla="*/ 304 w 721"/>
                <a:gd name="T43" fmla="*/ 456 h 688"/>
                <a:gd name="T44" fmla="*/ 336 w 721"/>
                <a:gd name="T45" fmla="*/ 424 h 688"/>
                <a:gd name="T46" fmla="*/ 376 w 721"/>
                <a:gd name="T47" fmla="*/ 376 h 688"/>
                <a:gd name="T48" fmla="*/ 400 w 721"/>
                <a:gd name="T49" fmla="*/ 320 h 688"/>
                <a:gd name="T50" fmla="*/ 424 w 721"/>
                <a:gd name="T51" fmla="*/ 264 h 688"/>
                <a:gd name="T52" fmla="*/ 441 w 721"/>
                <a:gd name="T53" fmla="*/ 192 h 688"/>
                <a:gd name="T54" fmla="*/ 441 w 721"/>
                <a:gd name="T55" fmla="*/ 104 h 688"/>
                <a:gd name="T56" fmla="*/ 441 w 721"/>
                <a:gd name="T57" fmla="*/ 104 h 688"/>
                <a:gd name="T58" fmla="*/ 457 w 721"/>
                <a:gd name="T59" fmla="*/ 80 h 688"/>
                <a:gd name="T60" fmla="*/ 473 w 721"/>
                <a:gd name="T61" fmla="*/ 48 h 688"/>
                <a:gd name="T62" fmla="*/ 505 w 721"/>
                <a:gd name="T63" fmla="*/ 24 h 688"/>
                <a:gd name="T64" fmla="*/ 537 w 721"/>
                <a:gd name="T65" fmla="*/ 8 h 688"/>
                <a:gd name="T66" fmla="*/ 585 w 721"/>
                <a:gd name="T67" fmla="*/ 0 h 688"/>
                <a:gd name="T68" fmla="*/ 617 w 721"/>
                <a:gd name="T69" fmla="*/ 0 h 688"/>
                <a:gd name="T70" fmla="*/ 649 w 721"/>
                <a:gd name="T71" fmla="*/ 8 h 688"/>
                <a:gd name="T72" fmla="*/ 689 w 721"/>
                <a:gd name="T73" fmla="*/ 24 h 688"/>
                <a:gd name="T74" fmla="*/ 721 w 721"/>
                <a:gd name="T75" fmla="*/ 48 h 688"/>
                <a:gd name="T76" fmla="*/ 721 w 721"/>
                <a:gd name="T77" fmla="*/ 48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721" h="688">
                  <a:moveTo>
                    <a:pt x="721" y="48"/>
                  </a:moveTo>
                  <a:lnTo>
                    <a:pt x="721" y="48"/>
                  </a:lnTo>
                  <a:lnTo>
                    <a:pt x="721" y="80"/>
                  </a:lnTo>
                  <a:lnTo>
                    <a:pt x="713" y="160"/>
                  </a:lnTo>
                  <a:lnTo>
                    <a:pt x="681" y="272"/>
                  </a:lnTo>
                  <a:lnTo>
                    <a:pt x="657" y="328"/>
                  </a:lnTo>
                  <a:lnTo>
                    <a:pt x="633" y="392"/>
                  </a:lnTo>
                  <a:lnTo>
                    <a:pt x="593" y="456"/>
                  </a:lnTo>
                  <a:lnTo>
                    <a:pt x="545" y="520"/>
                  </a:lnTo>
                  <a:lnTo>
                    <a:pt x="489" y="576"/>
                  </a:lnTo>
                  <a:lnTo>
                    <a:pt x="416" y="616"/>
                  </a:lnTo>
                  <a:lnTo>
                    <a:pt x="336" y="656"/>
                  </a:lnTo>
                  <a:lnTo>
                    <a:pt x="240" y="680"/>
                  </a:lnTo>
                  <a:lnTo>
                    <a:pt x="128" y="688"/>
                  </a:lnTo>
                  <a:lnTo>
                    <a:pt x="0" y="688"/>
                  </a:lnTo>
                  <a:lnTo>
                    <a:pt x="0" y="560"/>
                  </a:lnTo>
                  <a:lnTo>
                    <a:pt x="0" y="560"/>
                  </a:lnTo>
                  <a:lnTo>
                    <a:pt x="72" y="552"/>
                  </a:lnTo>
                  <a:lnTo>
                    <a:pt x="144" y="536"/>
                  </a:lnTo>
                  <a:lnTo>
                    <a:pt x="224" y="512"/>
                  </a:lnTo>
                  <a:lnTo>
                    <a:pt x="264" y="488"/>
                  </a:lnTo>
                  <a:lnTo>
                    <a:pt x="304" y="456"/>
                  </a:lnTo>
                  <a:lnTo>
                    <a:pt x="336" y="424"/>
                  </a:lnTo>
                  <a:lnTo>
                    <a:pt x="376" y="376"/>
                  </a:lnTo>
                  <a:lnTo>
                    <a:pt x="400" y="320"/>
                  </a:lnTo>
                  <a:lnTo>
                    <a:pt x="424" y="264"/>
                  </a:lnTo>
                  <a:lnTo>
                    <a:pt x="441" y="192"/>
                  </a:lnTo>
                  <a:lnTo>
                    <a:pt x="441" y="104"/>
                  </a:lnTo>
                  <a:lnTo>
                    <a:pt x="441" y="104"/>
                  </a:lnTo>
                  <a:lnTo>
                    <a:pt x="457" y="80"/>
                  </a:lnTo>
                  <a:lnTo>
                    <a:pt x="473" y="48"/>
                  </a:lnTo>
                  <a:lnTo>
                    <a:pt x="505" y="24"/>
                  </a:lnTo>
                  <a:lnTo>
                    <a:pt x="537" y="8"/>
                  </a:lnTo>
                  <a:lnTo>
                    <a:pt x="585" y="0"/>
                  </a:lnTo>
                  <a:lnTo>
                    <a:pt x="617" y="0"/>
                  </a:lnTo>
                  <a:lnTo>
                    <a:pt x="649" y="8"/>
                  </a:lnTo>
                  <a:lnTo>
                    <a:pt x="689" y="24"/>
                  </a:lnTo>
                  <a:lnTo>
                    <a:pt x="721" y="48"/>
                  </a:lnTo>
                  <a:lnTo>
                    <a:pt x="721" y="48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0" name="Freeform 40"/>
            <p:cNvSpPr>
              <a:spLocks/>
            </p:cNvSpPr>
            <p:nvPr/>
          </p:nvSpPr>
          <p:spPr bwMode="auto">
            <a:xfrm>
              <a:off x="3405188" y="2474913"/>
              <a:ext cx="1741488" cy="1870075"/>
            </a:xfrm>
            <a:custGeom>
              <a:avLst/>
              <a:gdLst>
                <a:gd name="T0" fmla="*/ 16 w 1097"/>
                <a:gd name="T1" fmla="*/ 265 h 1178"/>
                <a:gd name="T2" fmla="*/ 16 w 1097"/>
                <a:gd name="T3" fmla="*/ 265 h 1178"/>
                <a:gd name="T4" fmla="*/ 16 w 1097"/>
                <a:gd name="T5" fmla="*/ 241 h 1178"/>
                <a:gd name="T6" fmla="*/ 16 w 1097"/>
                <a:gd name="T7" fmla="*/ 209 h 1178"/>
                <a:gd name="T8" fmla="*/ 48 w 1097"/>
                <a:gd name="T9" fmla="*/ 161 h 1178"/>
                <a:gd name="T10" fmla="*/ 88 w 1097"/>
                <a:gd name="T11" fmla="*/ 112 h 1178"/>
                <a:gd name="T12" fmla="*/ 144 w 1097"/>
                <a:gd name="T13" fmla="*/ 72 h 1178"/>
                <a:gd name="T14" fmla="*/ 216 w 1097"/>
                <a:gd name="T15" fmla="*/ 40 h 1178"/>
                <a:gd name="T16" fmla="*/ 288 w 1097"/>
                <a:gd name="T17" fmla="*/ 16 h 1178"/>
                <a:gd name="T18" fmla="*/ 376 w 1097"/>
                <a:gd name="T19" fmla="*/ 0 h 1178"/>
                <a:gd name="T20" fmla="*/ 456 w 1097"/>
                <a:gd name="T21" fmla="*/ 0 h 1178"/>
                <a:gd name="T22" fmla="*/ 456 w 1097"/>
                <a:gd name="T23" fmla="*/ 0 h 1178"/>
                <a:gd name="T24" fmla="*/ 488 w 1097"/>
                <a:gd name="T25" fmla="*/ 24 h 1178"/>
                <a:gd name="T26" fmla="*/ 520 w 1097"/>
                <a:gd name="T27" fmla="*/ 48 h 1178"/>
                <a:gd name="T28" fmla="*/ 544 w 1097"/>
                <a:gd name="T29" fmla="*/ 96 h 1178"/>
                <a:gd name="T30" fmla="*/ 576 w 1097"/>
                <a:gd name="T31" fmla="*/ 153 h 1178"/>
                <a:gd name="T32" fmla="*/ 648 w 1097"/>
                <a:gd name="T33" fmla="*/ 313 h 1178"/>
                <a:gd name="T34" fmla="*/ 704 w 1097"/>
                <a:gd name="T35" fmla="*/ 417 h 1178"/>
                <a:gd name="T36" fmla="*/ 768 w 1097"/>
                <a:gd name="T37" fmla="*/ 537 h 1178"/>
                <a:gd name="T38" fmla="*/ 768 w 1097"/>
                <a:gd name="T39" fmla="*/ 537 h 1178"/>
                <a:gd name="T40" fmla="*/ 1057 w 1097"/>
                <a:gd name="T41" fmla="*/ 921 h 1178"/>
                <a:gd name="T42" fmla="*/ 1057 w 1097"/>
                <a:gd name="T43" fmla="*/ 921 h 1178"/>
                <a:gd name="T44" fmla="*/ 1081 w 1097"/>
                <a:gd name="T45" fmla="*/ 953 h 1178"/>
                <a:gd name="T46" fmla="*/ 1089 w 1097"/>
                <a:gd name="T47" fmla="*/ 985 h 1178"/>
                <a:gd name="T48" fmla="*/ 1097 w 1097"/>
                <a:gd name="T49" fmla="*/ 1017 h 1178"/>
                <a:gd name="T50" fmla="*/ 1089 w 1097"/>
                <a:gd name="T51" fmla="*/ 1049 h 1178"/>
                <a:gd name="T52" fmla="*/ 1081 w 1097"/>
                <a:gd name="T53" fmla="*/ 1073 h 1178"/>
                <a:gd name="T54" fmla="*/ 1073 w 1097"/>
                <a:gd name="T55" fmla="*/ 1098 h 1178"/>
                <a:gd name="T56" fmla="*/ 1041 w 1097"/>
                <a:gd name="T57" fmla="*/ 1138 h 1178"/>
                <a:gd name="T58" fmla="*/ 1041 w 1097"/>
                <a:gd name="T59" fmla="*/ 1138 h 1178"/>
                <a:gd name="T60" fmla="*/ 1017 w 1097"/>
                <a:gd name="T61" fmla="*/ 1154 h 1178"/>
                <a:gd name="T62" fmla="*/ 985 w 1097"/>
                <a:gd name="T63" fmla="*/ 1170 h 1178"/>
                <a:gd name="T64" fmla="*/ 937 w 1097"/>
                <a:gd name="T65" fmla="*/ 1178 h 1178"/>
                <a:gd name="T66" fmla="*/ 888 w 1097"/>
                <a:gd name="T67" fmla="*/ 1178 h 1178"/>
                <a:gd name="T68" fmla="*/ 832 w 1097"/>
                <a:gd name="T69" fmla="*/ 1178 h 1178"/>
                <a:gd name="T70" fmla="*/ 776 w 1097"/>
                <a:gd name="T71" fmla="*/ 1170 h 1178"/>
                <a:gd name="T72" fmla="*/ 720 w 1097"/>
                <a:gd name="T73" fmla="*/ 1154 h 1178"/>
                <a:gd name="T74" fmla="*/ 664 w 1097"/>
                <a:gd name="T75" fmla="*/ 1130 h 1178"/>
                <a:gd name="T76" fmla="*/ 664 w 1097"/>
                <a:gd name="T77" fmla="*/ 1130 h 1178"/>
                <a:gd name="T78" fmla="*/ 552 w 1097"/>
                <a:gd name="T79" fmla="*/ 1082 h 1178"/>
                <a:gd name="T80" fmla="*/ 456 w 1097"/>
                <a:gd name="T81" fmla="*/ 1025 h 1178"/>
                <a:gd name="T82" fmla="*/ 368 w 1097"/>
                <a:gd name="T83" fmla="*/ 969 h 1178"/>
                <a:gd name="T84" fmla="*/ 296 w 1097"/>
                <a:gd name="T85" fmla="*/ 905 h 1178"/>
                <a:gd name="T86" fmla="*/ 232 w 1097"/>
                <a:gd name="T87" fmla="*/ 849 h 1178"/>
                <a:gd name="T88" fmla="*/ 176 w 1097"/>
                <a:gd name="T89" fmla="*/ 785 h 1178"/>
                <a:gd name="T90" fmla="*/ 128 w 1097"/>
                <a:gd name="T91" fmla="*/ 713 h 1178"/>
                <a:gd name="T92" fmla="*/ 88 w 1097"/>
                <a:gd name="T93" fmla="*/ 657 h 1178"/>
                <a:gd name="T94" fmla="*/ 56 w 1097"/>
                <a:gd name="T95" fmla="*/ 593 h 1178"/>
                <a:gd name="T96" fmla="*/ 32 w 1097"/>
                <a:gd name="T97" fmla="*/ 529 h 1178"/>
                <a:gd name="T98" fmla="*/ 16 w 1097"/>
                <a:gd name="T99" fmla="*/ 473 h 1178"/>
                <a:gd name="T100" fmla="*/ 8 w 1097"/>
                <a:gd name="T101" fmla="*/ 417 h 1178"/>
                <a:gd name="T102" fmla="*/ 0 w 1097"/>
                <a:gd name="T103" fmla="*/ 369 h 1178"/>
                <a:gd name="T104" fmla="*/ 0 w 1097"/>
                <a:gd name="T105" fmla="*/ 329 h 1178"/>
                <a:gd name="T106" fmla="*/ 8 w 1097"/>
                <a:gd name="T107" fmla="*/ 297 h 1178"/>
                <a:gd name="T108" fmla="*/ 16 w 1097"/>
                <a:gd name="T109" fmla="*/ 265 h 1178"/>
                <a:gd name="T110" fmla="*/ 16 w 1097"/>
                <a:gd name="T111" fmla="*/ 265 h 1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097" h="1178">
                  <a:moveTo>
                    <a:pt x="16" y="265"/>
                  </a:moveTo>
                  <a:lnTo>
                    <a:pt x="16" y="265"/>
                  </a:lnTo>
                  <a:lnTo>
                    <a:pt x="16" y="241"/>
                  </a:lnTo>
                  <a:lnTo>
                    <a:pt x="16" y="209"/>
                  </a:lnTo>
                  <a:lnTo>
                    <a:pt x="48" y="161"/>
                  </a:lnTo>
                  <a:lnTo>
                    <a:pt x="88" y="112"/>
                  </a:lnTo>
                  <a:lnTo>
                    <a:pt x="144" y="72"/>
                  </a:lnTo>
                  <a:lnTo>
                    <a:pt x="216" y="40"/>
                  </a:lnTo>
                  <a:lnTo>
                    <a:pt x="288" y="16"/>
                  </a:lnTo>
                  <a:lnTo>
                    <a:pt x="376" y="0"/>
                  </a:lnTo>
                  <a:lnTo>
                    <a:pt x="456" y="0"/>
                  </a:lnTo>
                  <a:lnTo>
                    <a:pt x="456" y="0"/>
                  </a:lnTo>
                  <a:lnTo>
                    <a:pt x="488" y="24"/>
                  </a:lnTo>
                  <a:lnTo>
                    <a:pt x="520" y="48"/>
                  </a:lnTo>
                  <a:lnTo>
                    <a:pt x="544" y="96"/>
                  </a:lnTo>
                  <a:lnTo>
                    <a:pt x="576" y="153"/>
                  </a:lnTo>
                  <a:lnTo>
                    <a:pt x="648" y="313"/>
                  </a:lnTo>
                  <a:lnTo>
                    <a:pt x="704" y="417"/>
                  </a:lnTo>
                  <a:lnTo>
                    <a:pt x="768" y="537"/>
                  </a:lnTo>
                  <a:lnTo>
                    <a:pt x="768" y="537"/>
                  </a:lnTo>
                  <a:lnTo>
                    <a:pt x="1057" y="921"/>
                  </a:lnTo>
                  <a:lnTo>
                    <a:pt x="1057" y="921"/>
                  </a:lnTo>
                  <a:lnTo>
                    <a:pt x="1081" y="953"/>
                  </a:lnTo>
                  <a:lnTo>
                    <a:pt x="1089" y="985"/>
                  </a:lnTo>
                  <a:lnTo>
                    <a:pt x="1097" y="1017"/>
                  </a:lnTo>
                  <a:lnTo>
                    <a:pt x="1089" y="1049"/>
                  </a:lnTo>
                  <a:lnTo>
                    <a:pt x="1081" y="1073"/>
                  </a:lnTo>
                  <a:lnTo>
                    <a:pt x="1073" y="1098"/>
                  </a:lnTo>
                  <a:lnTo>
                    <a:pt x="1041" y="1138"/>
                  </a:lnTo>
                  <a:lnTo>
                    <a:pt x="1041" y="1138"/>
                  </a:lnTo>
                  <a:lnTo>
                    <a:pt x="1017" y="1154"/>
                  </a:lnTo>
                  <a:lnTo>
                    <a:pt x="985" y="1170"/>
                  </a:lnTo>
                  <a:lnTo>
                    <a:pt x="937" y="1178"/>
                  </a:lnTo>
                  <a:lnTo>
                    <a:pt x="888" y="1178"/>
                  </a:lnTo>
                  <a:lnTo>
                    <a:pt x="832" y="1178"/>
                  </a:lnTo>
                  <a:lnTo>
                    <a:pt x="776" y="1170"/>
                  </a:lnTo>
                  <a:lnTo>
                    <a:pt x="720" y="1154"/>
                  </a:lnTo>
                  <a:lnTo>
                    <a:pt x="664" y="1130"/>
                  </a:lnTo>
                  <a:lnTo>
                    <a:pt x="664" y="1130"/>
                  </a:lnTo>
                  <a:lnTo>
                    <a:pt x="552" y="1082"/>
                  </a:lnTo>
                  <a:lnTo>
                    <a:pt x="456" y="1025"/>
                  </a:lnTo>
                  <a:lnTo>
                    <a:pt x="368" y="969"/>
                  </a:lnTo>
                  <a:lnTo>
                    <a:pt x="296" y="905"/>
                  </a:lnTo>
                  <a:lnTo>
                    <a:pt x="232" y="849"/>
                  </a:lnTo>
                  <a:lnTo>
                    <a:pt x="176" y="785"/>
                  </a:lnTo>
                  <a:lnTo>
                    <a:pt x="128" y="713"/>
                  </a:lnTo>
                  <a:lnTo>
                    <a:pt x="88" y="657"/>
                  </a:lnTo>
                  <a:lnTo>
                    <a:pt x="56" y="593"/>
                  </a:lnTo>
                  <a:lnTo>
                    <a:pt x="32" y="529"/>
                  </a:lnTo>
                  <a:lnTo>
                    <a:pt x="16" y="473"/>
                  </a:lnTo>
                  <a:lnTo>
                    <a:pt x="8" y="417"/>
                  </a:lnTo>
                  <a:lnTo>
                    <a:pt x="0" y="369"/>
                  </a:lnTo>
                  <a:lnTo>
                    <a:pt x="0" y="329"/>
                  </a:lnTo>
                  <a:lnTo>
                    <a:pt x="8" y="297"/>
                  </a:lnTo>
                  <a:lnTo>
                    <a:pt x="16" y="265"/>
                  </a:lnTo>
                  <a:lnTo>
                    <a:pt x="16" y="265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>
                <a:solidFill>
                  <a:srgbClr val="FF6600"/>
                </a:solidFill>
              </a:endParaRPr>
            </a:p>
          </p:txBody>
        </p:sp>
        <p:sp>
          <p:nvSpPr>
            <p:cNvPr id="41" name="Freeform 41"/>
            <p:cNvSpPr>
              <a:spLocks/>
            </p:cNvSpPr>
            <p:nvPr/>
          </p:nvSpPr>
          <p:spPr bwMode="auto">
            <a:xfrm>
              <a:off x="3213100" y="2030413"/>
              <a:ext cx="560388" cy="814388"/>
            </a:xfrm>
            <a:custGeom>
              <a:avLst/>
              <a:gdLst>
                <a:gd name="T0" fmla="*/ 297 w 353"/>
                <a:gd name="T1" fmla="*/ 112 h 513"/>
                <a:gd name="T2" fmla="*/ 353 w 353"/>
                <a:gd name="T3" fmla="*/ 417 h 513"/>
                <a:gd name="T4" fmla="*/ 185 w 353"/>
                <a:gd name="T5" fmla="*/ 513 h 513"/>
                <a:gd name="T6" fmla="*/ 169 w 353"/>
                <a:gd name="T7" fmla="*/ 352 h 513"/>
                <a:gd name="T8" fmla="*/ 96 w 353"/>
                <a:gd name="T9" fmla="*/ 392 h 513"/>
                <a:gd name="T10" fmla="*/ 88 w 353"/>
                <a:gd name="T11" fmla="*/ 160 h 513"/>
                <a:gd name="T12" fmla="*/ 88 w 353"/>
                <a:gd name="T13" fmla="*/ 160 h 513"/>
                <a:gd name="T14" fmla="*/ 88 w 353"/>
                <a:gd name="T15" fmla="*/ 160 h 513"/>
                <a:gd name="T16" fmla="*/ 72 w 353"/>
                <a:gd name="T17" fmla="*/ 168 h 513"/>
                <a:gd name="T18" fmla="*/ 48 w 353"/>
                <a:gd name="T19" fmla="*/ 160 h 513"/>
                <a:gd name="T20" fmla="*/ 24 w 353"/>
                <a:gd name="T21" fmla="*/ 144 h 513"/>
                <a:gd name="T22" fmla="*/ 24 w 353"/>
                <a:gd name="T23" fmla="*/ 144 h 513"/>
                <a:gd name="T24" fmla="*/ 8 w 353"/>
                <a:gd name="T25" fmla="*/ 112 h 513"/>
                <a:gd name="T26" fmla="*/ 0 w 353"/>
                <a:gd name="T27" fmla="*/ 88 h 513"/>
                <a:gd name="T28" fmla="*/ 0 w 353"/>
                <a:gd name="T29" fmla="*/ 64 h 513"/>
                <a:gd name="T30" fmla="*/ 0 w 353"/>
                <a:gd name="T31" fmla="*/ 64 h 513"/>
                <a:gd name="T32" fmla="*/ 16 w 353"/>
                <a:gd name="T33" fmla="*/ 96 h 513"/>
                <a:gd name="T34" fmla="*/ 24 w 353"/>
                <a:gd name="T35" fmla="*/ 112 h 513"/>
                <a:gd name="T36" fmla="*/ 32 w 353"/>
                <a:gd name="T37" fmla="*/ 112 h 513"/>
                <a:gd name="T38" fmla="*/ 48 w 353"/>
                <a:gd name="T39" fmla="*/ 104 h 513"/>
                <a:gd name="T40" fmla="*/ 48 w 353"/>
                <a:gd name="T41" fmla="*/ 104 h 513"/>
                <a:gd name="T42" fmla="*/ 72 w 353"/>
                <a:gd name="T43" fmla="*/ 96 h 513"/>
                <a:gd name="T44" fmla="*/ 80 w 353"/>
                <a:gd name="T45" fmla="*/ 80 h 513"/>
                <a:gd name="T46" fmla="*/ 96 w 353"/>
                <a:gd name="T47" fmla="*/ 64 h 513"/>
                <a:gd name="T48" fmla="*/ 104 w 353"/>
                <a:gd name="T49" fmla="*/ 56 h 513"/>
                <a:gd name="T50" fmla="*/ 104 w 353"/>
                <a:gd name="T51" fmla="*/ 56 h 513"/>
                <a:gd name="T52" fmla="*/ 161 w 353"/>
                <a:gd name="T53" fmla="*/ 24 h 513"/>
                <a:gd name="T54" fmla="*/ 185 w 353"/>
                <a:gd name="T55" fmla="*/ 24 h 513"/>
                <a:gd name="T56" fmla="*/ 201 w 353"/>
                <a:gd name="T57" fmla="*/ 24 h 513"/>
                <a:gd name="T58" fmla="*/ 209 w 353"/>
                <a:gd name="T59" fmla="*/ 32 h 513"/>
                <a:gd name="T60" fmla="*/ 209 w 353"/>
                <a:gd name="T61" fmla="*/ 32 h 513"/>
                <a:gd name="T62" fmla="*/ 217 w 353"/>
                <a:gd name="T63" fmla="*/ 24 h 513"/>
                <a:gd name="T64" fmla="*/ 233 w 353"/>
                <a:gd name="T65" fmla="*/ 8 h 513"/>
                <a:gd name="T66" fmla="*/ 249 w 353"/>
                <a:gd name="T67" fmla="*/ 0 h 513"/>
                <a:gd name="T68" fmla="*/ 265 w 353"/>
                <a:gd name="T69" fmla="*/ 0 h 513"/>
                <a:gd name="T70" fmla="*/ 281 w 353"/>
                <a:gd name="T71" fmla="*/ 8 h 513"/>
                <a:gd name="T72" fmla="*/ 297 w 353"/>
                <a:gd name="T73" fmla="*/ 16 h 513"/>
                <a:gd name="T74" fmla="*/ 297 w 353"/>
                <a:gd name="T75" fmla="*/ 16 h 513"/>
                <a:gd name="T76" fmla="*/ 313 w 353"/>
                <a:gd name="T77" fmla="*/ 32 h 513"/>
                <a:gd name="T78" fmla="*/ 321 w 353"/>
                <a:gd name="T79" fmla="*/ 48 h 513"/>
                <a:gd name="T80" fmla="*/ 321 w 353"/>
                <a:gd name="T81" fmla="*/ 80 h 513"/>
                <a:gd name="T82" fmla="*/ 305 w 353"/>
                <a:gd name="T83" fmla="*/ 104 h 513"/>
                <a:gd name="T84" fmla="*/ 297 w 353"/>
                <a:gd name="T85" fmla="*/ 112 h 513"/>
                <a:gd name="T86" fmla="*/ 297 w 353"/>
                <a:gd name="T87" fmla="*/ 112 h 5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353" h="513">
                  <a:moveTo>
                    <a:pt x="297" y="112"/>
                  </a:moveTo>
                  <a:lnTo>
                    <a:pt x="353" y="417"/>
                  </a:lnTo>
                  <a:lnTo>
                    <a:pt x="185" y="513"/>
                  </a:lnTo>
                  <a:lnTo>
                    <a:pt x="169" y="352"/>
                  </a:lnTo>
                  <a:lnTo>
                    <a:pt x="96" y="392"/>
                  </a:lnTo>
                  <a:lnTo>
                    <a:pt x="88" y="160"/>
                  </a:lnTo>
                  <a:lnTo>
                    <a:pt x="88" y="160"/>
                  </a:lnTo>
                  <a:lnTo>
                    <a:pt x="88" y="160"/>
                  </a:lnTo>
                  <a:lnTo>
                    <a:pt x="72" y="168"/>
                  </a:lnTo>
                  <a:lnTo>
                    <a:pt x="48" y="160"/>
                  </a:lnTo>
                  <a:lnTo>
                    <a:pt x="24" y="144"/>
                  </a:lnTo>
                  <a:lnTo>
                    <a:pt x="24" y="144"/>
                  </a:lnTo>
                  <a:lnTo>
                    <a:pt x="8" y="112"/>
                  </a:lnTo>
                  <a:lnTo>
                    <a:pt x="0" y="88"/>
                  </a:lnTo>
                  <a:lnTo>
                    <a:pt x="0" y="64"/>
                  </a:lnTo>
                  <a:lnTo>
                    <a:pt x="0" y="64"/>
                  </a:lnTo>
                  <a:lnTo>
                    <a:pt x="16" y="96"/>
                  </a:lnTo>
                  <a:lnTo>
                    <a:pt x="24" y="112"/>
                  </a:lnTo>
                  <a:lnTo>
                    <a:pt x="32" y="112"/>
                  </a:lnTo>
                  <a:lnTo>
                    <a:pt x="48" y="104"/>
                  </a:lnTo>
                  <a:lnTo>
                    <a:pt x="48" y="104"/>
                  </a:lnTo>
                  <a:lnTo>
                    <a:pt x="72" y="96"/>
                  </a:lnTo>
                  <a:lnTo>
                    <a:pt x="80" y="80"/>
                  </a:lnTo>
                  <a:lnTo>
                    <a:pt x="96" y="64"/>
                  </a:lnTo>
                  <a:lnTo>
                    <a:pt x="104" y="56"/>
                  </a:lnTo>
                  <a:lnTo>
                    <a:pt x="104" y="56"/>
                  </a:lnTo>
                  <a:lnTo>
                    <a:pt x="161" y="24"/>
                  </a:lnTo>
                  <a:lnTo>
                    <a:pt x="185" y="24"/>
                  </a:lnTo>
                  <a:lnTo>
                    <a:pt x="201" y="24"/>
                  </a:lnTo>
                  <a:lnTo>
                    <a:pt x="209" y="32"/>
                  </a:lnTo>
                  <a:lnTo>
                    <a:pt x="209" y="32"/>
                  </a:lnTo>
                  <a:lnTo>
                    <a:pt x="217" y="24"/>
                  </a:lnTo>
                  <a:lnTo>
                    <a:pt x="233" y="8"/>
                  </a:lnTo>
                  <a:lnTo>
                    <a:pt x="249" y="0"/>
                  </a:lnTo>
                  <a:lnTo>
                    <a:pt x="265" y="0"/>
                  </a:lnTo>
                  <a:lnTo>
                    <a:pt x="281" y="8"/>
                  </a:lnTo>
                  <a:lnTo>
                    <a:pt x="297" y="16"/>
                  </a:lnTo>
                  <a:lnTo>
                    <a:pt x="297" y="16"/>
                  </a:lnTo>
                  <a:lnTo>
                    <a:pt x="313" y="32"/>
                  </a:lnTo>
                  <a:lnTo>
                    <a:pt x="321" y="48"/>
                  </a:lnTo>
                  <a:lnTo>
                    <a:pt x="321" y="80"/>
                  </a:lnTo>
                  <a:lnTo>
                    <a:pt x="305" y="104"/>
                  </a:lnTo>
                  <a:lnTo>
                    <a:pt x="297" y="112"/>
                  </a:lnTo>
                  <a:lnTo>
                    <a:pt x="297" y="11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2" name="Freeform 42"/>
            <p:cNvSpPr>
              <a:spLocks/>
            </p:cNvSpPr>
            <p:nvPr/>
          </p:nvSpPr>
          <p:spPr bwMode="auto">
            <a:xfrm>
              <a:off x="3506788" y="2246313"/>
              <a:ext cx="203200" cy="496888"/>
            </a:xfrm>
            <a:custGeom>
              <a:avLst/>
              <a:gdLst>
                <a:gd name="T0" fmla="*/ 80 w 128"/>
                <a:gd name="T1" fmla="*/ 32 h 313"/>
                <a:gd name="T2" fmla="*/ 128 w 128"/>
                <a:gd name="T3" fmla="*/ 289 h 313"/>
                <a:gd name="T4" fmla="*/ 88 w 128"/>
                <a:gd name="T5" fmla="*/ 313 h 313"/>
                <a:gd name="T6" fmla="*/ 64 w 128"/>
                <a:gd name="T7" fmla="*/ 168 h 313"/>
                <a:gd name="T8" fmla="*/ 16 w 128"/>
                <a:gd name="T9" fmla="*/ 192 h 313"/>
                <a:gd name="T10" fmla="*/ 0 w 128"/>
                <a:gd name="T11" fmla="*/ 0 h 313"/>
                <a:gd name="T12" fmla="*/ 80 w 128"/>
                <a:gd name="T13" fmla="*/ 32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8" h="313">
                  <a:moveTo>
                    <a:pt x="80" y="32"/>
                  </a:moveTo>
                  <a:lnTo>
                    <a:pt x="128" y="289"/>
                  </a:lnTo>
                  <a:lnTo>
                    <a:pt x="88" y="313"/>
                  </a:lnTo>
                  <a:lnTo>
                    <a:pt x="64" y="168"/>
                  </a:lnTo>
                  <a:lnTo>
                    <a:pt x="16" y="192"/>
                  </a:lnTo>
                  <a:lnTo>
                    <a:pt x="0" y="0"/>
                  </a:lnTo>
                  <a:lnTo>
                    <a:pt x="80" y="32"/>
                  </a:lnTo>
                  <a:close/>
                </a:path>
              </a:pathLst>
            </a:custGeom>
            <a:solidFill>
              <a:srgbClr val="5252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3" name="Freeform 43"/>
            <p:cNvSpPr>
              <a:spLocks/>
            </p:cNvSpPr>
            <p:nvPr/>
          </p:nvSpPr>
          <p:spPr bwMode="auto">
            <a:xfrm>
              <a:off x="4827588" y="4025900"/>
              <a:ext cx="814388" cy="1131888"/>
            </a:xfrm>
            <a:custGeom>
              <a:avLst/>
              <a:gdLst>
                <a:gd name="T0" fmla="*/ 0 w 513"/>
                <a:gd name="T1" fmla="*/ 113 h 713"/>
                <a:gd name="T2" fmla="*/ 0 w 513"/>
                <a:gd name="T3" fmla="*/ 113 h 713"/>
                <a:gd name="T4" fmla="*/ 16 w 513"/>
                <a:gd name="T5" fmla="*/ 169 h 713"/>
                <a:gd name="T6" fmla="*/ 33 w 513"/>
                <a:gd name="T7" fmla="*/ 233 h 713"/>
                <a:gd name="T8" fmla="*/ 73 w 513"/>
                <a:gd name="T9" fmla="*/ 313 h 713"/>
                <a:gd name="T10" fmla="*/ 121 w 513"/>
                <a:gd name="T11" fmla="*/ 401 h 713"/>
                <a:gd name="T12" fmla="*/ 193 w 513"/>
                <a:gd name="T13" fmla="*/ 505 h 713"/>
                <a:gd name="T14" fmla="*/ 281 w 513"/>
                <a:gd name="T15" fmla="*/ 609 h 713"/>
                <a:gd name="T16" fmla="*/ 337 w 513"/>
                <a:gd name="T17" fmla="*/ 665 h 713"/>
                <a:gd name="T18" fmla="*/ 393 w 513"/>
                <a:gd name="T19" fmla="*/ 713 h 713"/>
                <a:gd name="T20" fmla="*/ 513 w 513"/>
                <a:gd name="T21" fmla="*/ 641 h 713"/>
                <a:gd name="T22" fmla="*/ 513 w 513"/>
                <a:gd name="T23" fmla="*/ 641 h 713"/>
                <a:gd name="T24" fmla="*/ 481 w 513"/>
                <a:gd name="T25" fmla="*/ 609 h 713"/>
                <a:gd name="T26" fmla="*/ 433 w 513"/>
                <a:gd name="T27" fmla="*/ 561 h 713"/>
                <a:gd name="T28" fmla="*/ 385 w 513"/>
                <a:gd name="T29" fmla="*/ 497 h 713"/>
                <a:gd name="T30" fmla="*/ 337 w 513"/>
                <a:gd name="T31" fmla="*/ 417 h 713"/>
                <a:gd name="T32" fmla="*/ 281 w 513"/>
                <a:gd name="T33" fmla="*/ 305 h 713"/>
                <a:gd name="T34" fmla="*/ 233 w 513"/>
                <a:gd name="T35" fmla="*/ 169 h 713"/>
                <a:gd name="T36" fmla="*/ 217 w 513"/>
                <a:gd name="T37" fmla="*/ 96 h 713"/>
                <a:gd name="T38" fmla="*/ 201 w 513"/>
                <a:gd name="T39" fmla="*/ 8 h 713"/>
                <a:gd name="T40" fmla="*/ 201 w 513"/>
                <a:gd name="T41" fmla="*/ 8 h 713"/>
                <a:gd name="T42" fmla="*/ 169 w 513"/>
                <a:gd name="T43" fmla="*/ 8 h 713"/>
                <a:gd name="T44" fmla="*/ 129 w 513"/>
                <a:gd name="T45" fmla="*/ 0 h 713"/>
                <a:gd name="T46" fmla="*/ 89 w 513"/>
                <a:gd name="T47" fmla="*/ 8 h 713"/>
                <a:gd name="T48" fmla="*/ 57 w 513"/>
                <a:gd name="T49" fmla="*/ 16 h 713"/>
                <a:gd name="T50" fmla="*/ 24 w 513"/>
                <a:gd name="T51" fmla="*/ 32 h 713"/>
                <a:gd name="T52" fmla="*/ 8 w 513"/>
                <a:gd name="T53" fmla="*/ 48 h 713"/>
                <a:gd name="T54" fmla="*/ 0 w 513"/>
                <a:gd name="T55" fmla="*/ 64 h 713"/>
                <a:gd name="T56" fmla="*/ 0 w 513"/>
                <a:gd name="T57" fmla="*/ 88 h 713"/>
                <a:gd name="T58" fmla="*/ 0 w 513"/>
                <a:gd name="T59" fmla="*/ 113 h 713"/>
                <a:gd name="T60" fmla="*/ 0 w 513"/>
                <a:gd name="T61" fmla="*/ 113 h 7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13" h="713">
                  <a:moveTo>
                    <a:pt x="0" y="113"/>
                  </a:moveTo>
                  <a:lnTo>
                    <a:pt x="0" y="113"/>
                  </a:lnTo>
                  <a:lnTo>
                    <a:pt x="16" y="169"/>
                  </a:lnTo>
                  <a:lnTo>
                    <a:pt x="33" y="233"/>
                  </a:lnTo>
                  <a:lnTo>
                    <a:pt x="73" y="313"/>
                  </a:lnTo>
                  <a:lnTo>
                    <a:pt x="121" y="401"/>
                  </a:lnTo>
                  <a:lnTo>
                    <a:pt x="193" y="505"/>
                  </a:lnTo>
                  <a:lnTo>
                    <a:pt x="281" y="609"/>
                  </a:lnTo>
                  <a:lnTo>
                    <a:pt x="337" y="665"/>
                  </a:lnTo>
                  <a:lnTo>
                    <a:pt x="393" y="713"/>
                  </a:lnTo>
                  <a:lnTo>
                    <a:pt x="513" y="641"/>
                  </a:lnTo>
                  <a:lnTo>
                    <a:pt x="513" y="641"/>
                  </a:lnTo>
                  <a:lnTo>
                    <a:pt x="481" y="609"/>
                  </a:lnTo>
                  <a:lnTo>
                    <a:pt x="433" y="561"/>
                  </a:lnTo>
                  <a:lnTo>
                    <a:pt x="385" y="497"/>
                  </a:lnTo>
                  <a:lnTo>
                    <a:pt x="337" y="417"/>
                  </a:lnTo>
                  <a:lnTo>
                    <a:pt x="281" y="305"/>
                  </a:lnTo>
                  <a:lnTo>
                    <a:pt x="233" y="169"/>
                  </a:lnTo>
                  <a:lnTo>
                    <a:pt x="217" y="96"/>
                  </a:lnTo>
                  <a:lnTo>
                    <a:pt x="201" y="8"/>
                  </a:lnTo>
                  <a:lnTo>
                    <a:pt x="201" y="8"/>
                  </a:lnTo>
                  <a:lnTo>
                    <a:pt x="169" y="8"/>
                  </a:lnTo>
                  <a:lnTo>
                    <a:pt x="129" y="0"/>
                  </a:lnTo>
                  <a:lnTo>
                    <a:pt x="89" y="8"/>
                  </a:lnTo>
                  <a:lnTo>
                    <a:pt x="57" y="16"/>
                  </a:lnTo>
                  <a:lnTo>
                    <a:pt x="24" y="32"/>
                  </a:lnTo>
                  <a:lnTo>
                    <a:pt x="8" y="48"/>
                  </a:lnTo>
                  <a:lnTo>
                    <a:pt x="0" y="64"/>
                  </a:lnTo>
                  <a:lnTo>
                    <a:pt x="0" y="88"/>
                  </a:lnTo>
                  <a:lnTo>
                    <a:pt x="0" y="113"/>
                  </a:lnTo>
                  <a:lnTo>
                    <a:pt x="0" y="113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4" name="Freeform 44"/>
            <p:cNvSpPr>
              <a:spLocks/>
            </p:cNvSpPr>
            <p:nvPr/>
          </p:nvSpPr>
          <p:spPr bwMode="auto">
            <a:xfrm>
              <a:off x="4141788" y="4127500"/>
              <a:ext cx="788988" cy="1144588"/>
            </a:xfrm>
            <a:custGeom>
              <a:avLst/>
              <a:gdLst>
                <a:gd name="T0" fmla="*/ 256 w 497"/>
                <a:gd name="T1" fmla="*/ 0 h 721"/>
                <a:gd name="T2" fmla="*/ 256 w 497"/>
                <a:gd name="T3" fmla="*/ 0 h 721"/>
                <a:gd name="T4" fmla="*/ 200 w 497"/>
                <a:gd name="T5" fmla="*/ 65 h 721"/>
                <a:gd name="T6" fmla="*/ 152 w 497"/>
                <a:gd name="T7" fmla="*/ 137 h 721"/>
                <a:gd name="T8" fmla="*/ 88 w 497"/>
                <a:gd name="T9" fmla="*/ 233 h 721"/>
                <a:gd name="T10" fmla="*/ 40 w 497"/>
                <a:gd name="T11" fmla="*/ 337 h 721"/>
                <a:gd name="T12" fmla="*/ 24 w 497"/>
                <a:gd name="T13" fmla="*/ 401 h 721"/>
                <a:gd name="T14" fmla="*/ 8 w 497"/>
                <a:gd name="T15" fmla="*/ 457 h 721"/>
                <a:gd name="T16" fmla="*/ 0 w 497"/>
                <a:gd name="T17" fmla="*/ 521 h 721"/>
                <a:gd name="T18" fmla="*/ 8 w 497"/>
                <a:gd name="T19" fmla="*/ 585 h 721"/>
                <a:gd name="T20" fmla="*/ 16 w 497"/>
                <a:gd name="T21" fmla="*/ 657 h 721"/>
                <a:gd name="T22" fmla="*/ 40 w 497"/>
                <a:gd name="T23" fmla="*/ 721 h 721"/>
                <a:gd name="T24" fmla="*/ 200 w 497"/>
                <a:gd name="T25" fmla="*/ 721 h 721"/>
                <a:gd name="T26" fmla="*/ 200 w 497"/>
                <a:gd name="T27" fmla="*/ 721 h 721"/>
                <a:gd name="T28" fmla="*/ 192 w 497"/>
                <a:gd name="T29" fmla="*/ 657 h 721"/>
                <a:gd name="T30" fmla="*/ 184 w 497"/>
                <a:gd name="T31" fmla="*/ 593 h 721"/>
                <a:gd name="T32" fmla="*/ 192 w 497"/>
                <a:gd name="T33" fmla="*/ 505 h 721"/>
                <a:gd name="T34" fmla="*/ 208 w 497"/>
                <a:gd name="T35" fmla="*/ 457 h 721"/>
                <a:gd name="T36" fmla="*/ 224 w 497"/>
                <a:gd name="T37" fmla="*/ 409 h 721"/>
                <a:gd name="T38" fmla="*/ 240 w 497"/>
                <a:gd name="T39" fmla="*/ 361 h 721"/>
                <a:gd name="T40" fmla="*/ 272 w 497"/>
                <a:gd name="T41" fmla="*/ 305 h 721"/>
                <a:gd name="T42" fmla="*/ 312 w 497"/>
                <a:gd name="T43" fmla="*/ 257 h 721"/>
                <a:gd name="T44" fmla="*/ 360 w 497"/>
                <a:gd name="T45" fmla="*/ 201 h 721"/>
                <a:gd name="T46" fmla="*/ 424 w 497"/>
                <a:gd name="T47" fmla="*/ 153 h 721"/>
                <a:gd name="T48" fmla="*/ 497 w 497"/>
                <a:gd name="T49" fmla="*/ 105 h 721"/>
                <a:gd name="T50" fmla="*/ 256 w 497"/>
                <a:gd name="T51" fmla="*/ 0 h 7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497" h="721">
                  <a:moveTo>
                    <a:pt x="256" y="0"/>
                  </a:moveTo>
                  <a:lnTo>
                    <a:pt x="256" y="0"/>
                  </a:lnTo>
                  <a:lnTo>
                    <a:pt x="200" y="65"/>
                  </a:lnTo>
                  <a:lnTo>
                    <a:pt x="152" y="137"/>
                  </a:lnTo>
                  <a:lnTo>
                    <a:pt x="88" y="233"/>
                  </a:lnTo>
                  <a:lnTo>
                    <a:pt x="40" y="337"/>
                  </a:lnTo>
                  <a:lnTo>
                    <a:pt x="24" y="401"/>
                  </a:lnTo>
                  <a:lnTo>
                    <a:pt x="8" y="457"/>
                  </a:lnTo>
                  <a:lnTo>
                    <a:pt x="0" y="521"/>
                  </a:lnTo>
                  <a:lnTo>
                    <a:pt x="8" y="585"/>
                  </a:lnTo>
                  <a:lnTo>
                    <a:pt x="16" y="657"/>
                  </a:lnTo>
                  <a:lnTo>
                    <a:pt x="40" y="721"/>
                  </a:lnTo>
                  <a:lnTo>
                    <a:pt x="200" y="721"/>
                  </a:lnTo>
                  <a:lnTo>
                    <a:pt x="200" y="721"/>
                  </a:lnTo>
                  <a:lnTo>
                    <a:pt x="192" y="657"/>
                  </a:lnTo>
                  <a:lnTo>
                    <a:pt x="184" y="593"/>
                  </a:lnTo>
                  <a:lnTo>
                    <a:pt x="192" y="505"/>
                  </a:lnTo>
                  <a:lnTo>
                    <a:pt x="208" y="457"/>
                  </a:lnTo>
                  <a:lnTo>
                    <a:pt x="224" y="409"/>
                  </a:lnTo>
                  <a:lnTo>
                    <a:pt x="240" y="361"/>
                  </a:lnTo>
                  <a:lnTo>
                    <a:pt x="272" y="305"/>
                  </a:lnTo>
                  <a:lnTo>
                    <a:pt x="312" y="257"/>
                  </a:lnTo>
                  <a:lnTo>
                    <a:pt x="360" y="201"/>
                  </a:lnTo>
                  <a:lnTo>
                    <a:pt x="424" y="153"/>
                  </a:lnTo>
                  <a:lnTo>
                    <a:pt x="497" y="105"/>
                  </a:lnTo>
                  <a:lnTo>
                    <a:pt x="256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5" name="Freeform 45"/>
            <p:cNvSpPr>
              <a:spLocks/>
            </p:cNvSpPr>
            <p:nvPr/>
          </p:nvSpPr>
          <p:spPr bwMode="auto">
            <a:xfrm>
              <a:off x="4637088" y="4165600"/>
              <a:ext cx="496888" cy="344488"/>
            </a:xfrm>
            <a:custGeom>
              <a:avLst/>
              <a:gdLst>
                <a:gd name="T0" fmla="*/ 0 w 313"/>
                <a:gd name="T1" fmla="*/ 137 h 217"/>
                <a:gd name="T2" fmla="*/ 0 w 313"/>
                <a:gd name="T3" fmla="*/ 137 h 217"/>
                <a:gd name="T4" fmla="*/ 24 w 313"/>
                <a:gd name="T5" fmla="*/ 129 h 217"/>
                <a:gd name="T6" fmla="*/ 80 w 313"/>
                <a:gd name="T7" fmla="*/ 121 h 217"/>
                <a:gd name="T8" fmla="*/ 120 w 313"/>
                <a:gd name="T9" fmla="*/ 121 h 217"/>
                <a:gd name="T10" fmla="*/ 169 w 313"/>
                <a:gd name="T11" fmla="*/ 129 h 217"/>
                <a:gd name="T12" fmla="*/ 217 w 313"/>
                <a:gd name="T13" fmla="*/ 145 h 217"/>
                <a:gd name="T14" fmla="*/ 273 w 313"/>
                <a:gd name="T15" fmla="*/ 177 h 217"/>
                <a:gd name="T16" fmla="*/ 313 w 313"/>
                <a:gd name="T17" fmla="*/ 217 h 217"/>
                <a:gd name="T18" fmla="*/ 297 w 313"/>
                <a:gd name="T19" fmla="*/ 25 h 217"/>
                <a:gd name="T20" fmla="*/ 96 w 313"/>
                <a:gd name="T21" fmla="*/ 0 h 217"/>
                <a:gd name="T22" fmla="*/ 0 w 313"/>
                <a:gd name="T23" fmla="*/ 137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13" h="217">
                  <a:moveTo>
                    <a:pt x="0" y="137"/>
                  </a:moveTo>
                  <a:lnTo>
                    <a:pt x="0" y="137"/>
                  </a:lnTo>
                  <a:lnTo>
                    <a:pt x="24" y="129"/>
                  </a:lnTo>
                  <a:lnTo>
                    <a:pt x="80" y="121"/>
                  </a:lnTo>
                  <a:lnTo>
                    <a:pt x="120" y="121"/>
                  </a:lnTo>
                  <a:lnTo>
                    <a:pt x="169" y="129"/>
                  </a:lnTo>
                  <a:lnTo>
                    <a:pt x="217" y="145"/>
                  </a:lnTo>
                  <a:lnTo>
                    <a:pt x="273" y="177"/>
                  </a:lnTo>
                  <a:lnTo>
                    <a:pt x="313" y="217"/>
                  </a:lnTo>
                  <a:lnTo>
                    <a:pt x="297" y="25"/>
                  </a:lnTo>
                  <a:lnTo>
                    <a:pt x="96" y="0"/>
                  </a:lnTo>
                  <a:lnTo>
                    <a:pt x="0" y="137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7" name="Freeform 47"/>
            <p:cNvSpPr>
              <a:spLocks/>
            </p:cNvSpPr>
            <p:nvPr/>
          </p:nvSpPr>
          <p:spPr bwMode="auto">
            <a:xfrm>
              <a:off x="2844800" y="1865313"/>
              <a:ext cx="228600" cy="139700"/>
            </a:xfrm>
            <a:custGeom>
              <a:avLst/>
              <a:gdLst>
                <a:gd name="T0" fmla="*/ 144 w 144"/>
                <a:gd name="T1" fmla="*/ 88 h 88"/>
                <a:gd name="T2" fmla="*/ 144 w 144"/>
                <a:gd name="T3" fmla="*/ 88 h 88"/>
                <a:gd name="T4" fmla="*/ 144 w 144"/>
                <a:gd name="T5" fmla="*/ 80 h 88"/>
                <a:gd name="T6" fmla="*/ 136 w 144"/>
                <a:gd name="T7" fmla="*/ 48 h 88"/>
                <a:gd name="T8" fmla="*/ 104 w 144"/>
                <a:gd name="T9" fmla="*/ 16 h 88"/>
                <a:gd name="T10" fmla="*/ 80 w 144"/>
                <a:gd name="T11" fmla="*/ 8 h 88"/>
                <a:gd name="T12" fmla="*/ 56 w 144"/>
                <a:gd name="T13" fmla="*/ 0 h 88"/>
                <a:gd name="T14" fmla="*/ 56 w 144"/>
                <a:gd name="T15" fmla="*/ 0 h 88"/>
                <a:gd name="T16" fmla="*/ 24 w 144"/>
                <a:gd name="T17" fmla="*/ 0 h 88"/>
                <a:gd name="T18" fmla="*/ 8 w 144"/>
                <a:gd name="T19" fmla="*/ 16 h 88"/>
                <a:gd name="T20" fmla="*/ 0 w 144"/>
                <a:gd name="T21" fmla="*/ 24 h 88"/>
                <a:gd name="T22" fmla="*/ 0 w 144"/>
                <a:gd name="T23" fmla="*/ 40 h 88"/>
                <a:gd name="T24" fmla="*/ 0 w 144"/>
                <a:gd name="T25" fmla="*/ 40 h 88"/>
                <a:gd name="T26" fmla="*/ 0 w 144"/>
                <a:gd name="T27" fmla="*/ 64 h 88"/>
                <a:gd name="T28" fmla="*/ 8 w 144"/>
                <a:gd name="T29" fmla="*/ 72 h 88"/>
                <a:gd name="T30" fmla="*/ 24 w 144"/>
                <a:gd name="T31" fmla="*/ 88 h 88"/>
                <a:gd name="T32" fmla="*/ 48 w 144"/>
                <a:gd name="T33" fmla="*/ 88 h 88"/>
                <a:gd name="T34" fmla="*/ 56 w 144"/>
                <a:gd name="T35" fmla="*/ 88 h 88"/>
                <a:gd name="T36" fmla="*/ 56 w 144"/>
                <a:gd name="T37" fmla="*/ 88 h 88"/>
                <a:gd name="T38" fmla="*/ 88 w 144"/>
                <a:gd name="T39" fmla="*/ 80 h 88"/>
                <a:gd name="T40" fmla="*/ 120 w 144"/>
                <a:gd name="T41" fmla="*/ 80 h 88"/>
                <a:gd name="T42" fmla="*/ 144 w 144"/>
                <a:gd name="T43" fmla="*/ 88 h 88"/>
                <a:gd name="T44" fmla="*/ 144 w 144"/>
                <a:gd name="T45" fmla="*/ 88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44" h="88">
                  <a:moveTo>
                    <a:pt x="144" y="88"/>
                  </a:moveTo>
                  <a:lnTo>
                    <a:pt x="144" y="88"/>
                  </a:lnTo>
                  <a:lnTo>
                    <a:pt x="144" y="80"/>
                  </a:lnTo>
                  <a:lnTo>
                    <a:pt x="136" y="48"/>
                  </a:lnTo>
                  <a:lnTo>
                    <a:pt x="104" y="16"/>
                  </a:lnTo>
                  <a:lnTo>
                    <a:pt x="80" y="8"/>
                  </a:lnTo>
                  <a:lnTo>
                    <a:pt x="56" y="0"/>
                  </a:lnTo>
                  <a:lnTo>
                    <a:pt x="56" y="0"/>
                  </a:lnTo>
                  <a:lnTo>
                    <a:pt x="24" y="0"/>
                  </a:lnTo>
                  <a:lnTo>
                    <a:pt x="8" y="16"/>
                  </a:lnTo>
                  <a:lnTo>
                    <a:pt x="0" y="24"/>
                  </a:lnTo>
                  <a:lnTo>
                    <a:pt x="0" y="40"/>
                  </a:lnTo>
                  <a:lnTo>
                    <a:pt x="0" y="40"/>
                  </a:lnTo>
                  <a:lnTo>
                    <a:pt x="0" y="64"/>
                  </a:lnTo>
                  <a:lnTo>
                    <a:pt x="8" y="72"/>
                  </a:lnTo>
                  <a:lnTo>
                    <a:pt x="24" y="88"/>
                  </a:lnTo>
                  <a:lnTo>
                    <a:pt x="48" y="88"/>
                  </a:lnTo>
                  <a:lnTo>
                    <a:pt x="56" y="88"/>
                  </a:lnTo>
                  <a:lnTo>
                    <a:pt x="56" y="88"/>
                  </a:lnTo>
                  <a:lnTo>
                    <a:pt x="88" y="80"/>
                  </a:lnTo>
                  <a:lnTo>
                    <a:pt x="120" y="80"/>
                  </a:lnTo>
                  <a:lnTo>
                    <a:pt x="144" y="88"/>
                  </a:lnTo>
                  <a:lnTo>
                    <a:pt x="144" y="8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8" name="Freeform 48"/>
            <p:cNvSpPr>
              <a:spLocks/>
            </p:cNvSpPr>
            <p:nvPr/>
          </p:nvSpPr>
          <p:spPr bwMode="auto">
            <a:xfrm>
              <a:off x="2819400" y="2195513"/>
              <a:ext cx="215900" cy="177800"/>
            </a:xfrm>
            <a:custGeom>
              <a:avLst/>
              <a:gdLst>
                <a:gd name="T0" fmla="*/ 136 w 136"/>
                <a:gd name="T1" fmla="*/ 8 h 112"/>
                <a:gd name="T2" fmla="*/ 136 w 136"/>
                <a:gd name="T3" fmla="*/ 8 h 112"/>
                <a:gd name="T4" fmla="*/ 128 w 136"/>
                <a:gd name="T5" fmla="*/ 0 h 112"/>
                <a:gd name="T6" fmla="*/ 96 w 136"/>
                <a:gd name="T7" fmla="*/ 0 h 112"/>
                <a:gd name="T8" fmla="*/ 56 w 136"/>
                <a:gd name="T9" fmla="*/ 0 h 112"/>
                <a:gd name="T10" fmla="*/ 32 w 136"/>
                <a:gd name="T11" fmla="*/ 16 h 112"/>
                <a:gd name="T12" fmla="*/ 8 w 136"/>
                <a:gd name="T13" fmla="*/ 32 h 112"/>
                <a:gd name="T14" fmla="*/ 8 w 136"/>
                <a:gd name="T15" fmla="*/ 32 h 112"/>
                <a:gd name="T16" fmla="*/ 0 w 136"/>
                <a:gd name="T17" fmla="*/ 56 h 112"/>
                <a:gd name="T18" fmla="*/ 0 w 136"/>
                <a:gd name="T19" fmla="*/ 80 h 112"/>
                <a:gd name="T20" fmla="*/ 0 w 136"/>
                <a:gd name="T21" fmla="*/ 96 h 112"/>
                <a:gd name="T22" fmla="*/ 16 w 136"/>
                <a:gd name="T23" fmla="*/ 104 h 112"/>
                <a:gd name="T24" fmla="*/ 16 w 136"/>
                <a:gd name="T25" fmla="*/ 104 h 112"/>
                <a:gd name="T26" fmla="*/ 32 w 136"/>
                <a:gd name="T27" fmla="*/ 112 h 112"/>
                <a:gd name="T28" fmla="*/ 48 w 136"/>
                <a:gd name="T29" fmla="*/ 112 h 112"/>
                <a:gd name="T30" fmla="*/ 72 w 136"/>
                <a:gd name="T31" fmla="*/ 104 h 112"/>
                <a:gd name="T32" fmla="*/ 80 w 136"/>
                <a:gd name="T33" fmla="*/ 96 h 112"/>
                <a:gd name="T34" fmla="*/ 88 w 136"/>
                <a:gd name="T35" fmla="*/ 88 h 112"/>
                <a:gd name="T36" fmla="*/ 88 w 136"/>
                <a:gd name="T37" fmla="*/ 88 h 112"/>
                <a:gd name="T38" fmla="*/ 96 w 136"/>
                <a:gd name="T39" fmla="*/ 56 h 112"/>
                <a:gd name="T40" fmla="*/ 112 w 136"/>
                <a:gd name="T41" fmla="*/ 24 h 112"/>
                <a:gd name="T42" fmla="*/ 136 w 136"/>
                <a:gd name="T43" fmla="*/ 8 h 112"/>
                <a:gd name="T44" fmla="*/ 136 w 136"/>
                <a:gd name="T45" fmla="*/ 8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36" h="112">
                  <a:moveTo>
                    <a:pt x="136" y="8"/>
                  </a:moveTo>
                  <a:lnTo>
                    <a:pt x="136" y="8"/>
                  </a:lnTo>
                  <a:lnTo>
                    <a:pt x="128" y="0"/>
                  </a:lnTo>
                  <a:lnTo>
                    <a:pt x="96" y="0"/>
                  </a:lnTo>
                  <a:lnTo>
                    <a:pt x="56" y="0"/>
                  </a:lnTo>
                  <a:lnTo>
                    <a:pt x="32" y="16"/>
                  </a:lnTo>
                  <a:lnTo>
                    <a:pt x="8" y="32"/>
                  </a:lnTo>
                  <a:lnTo>
                    <a:pt x="8" y="32"/>
                  </a:lnTo>
                  <a:lnTo>
                    <a:pt x="0" y="56"/>
                  </a:lnTo>
                  <a:lnTo>
                    <a:pt x="0" y="80"/>
                  </a:lnTo>
                  <a:lnTo>
                    <a:pt x="0" y="96"/>
                  </a:lnTo>
                  <a:lnTo>
                    <a:pt x="16" y="104"/>
                  </a:lnTo>
                  <a:lnTo>
                    <a:pt x="16" y="104"/>
                  </a:lnTo>
                  <a:lnTo>
                    <a:pt x="32" y="112"/>
                  </a:lnTo>
                  <a:lnTo>
                    <a:pt x="48" y="112"/>
                  </a:lnTo>
                  <a:lnTo>
                    <a:pt x="72" y="104"/>
                  </a:lnTo>
                  <a:lnTo>
                    <a:pt x="80" y="96"/>
                  </a:lnTo>
                  <a:lnTo>
                    <a:pt x="88" y="88"/>
                  </a:lnTo>
                  <a:lnTo>
                    <a:pt x="88" y="88"/>
                  </a:lnTo>
                  <a:lnTo>
                    <a:pt x="96" y="56"/>
                  </a:lnTo>
                  <a:lnTo>
                    <a:pt x="112" y="24"/>
                  </a:lnTo>
                  <a:lnTo>
                    <a:pt x="136" y="8"/>
                  </a:lnTo>
                  <a:lnTo>
                    <a:pt x="136" y="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9" name="Freeform 49"/>
            <p:cNvSpPr>
              <a:spLocks/>
            </p:cNvSpPr>
            <p:nvPr/>
          </p:nvSpPr>
          <p:spPr bwMode="auto">
            <a:xfrm>
              <a:off x="3225800" y="1585913"/>
              <a:ext cx="165100" cy="254000"/>
            </a:xfrm>
            <a:custGeom>
              <a:avLst/>
              <a:gdLst>
                <a:gd name="T0" fmla="*/ 64 w 104"/>
                <a:gd name="T1" fmla="*/ 160 h 160"/>
                <a:gd name="T2" fmla="*/ 64 w 104"/>
                <a:gd name="T3" fmla="*/ 160 h 160"/>
                <a:gd name="T4" fmla="*/ 72 w 104"/>
                <a:gd name="T5" fmla="*/ 152 h 160"/>
                <a:gd name="T6" fmla="*/ 88 w 104"/>
                <a:gd name="T7" fmla="*/ 128 h 160"/>
                <a:gd name="T8" fmla="*/ 104 w 104"/>
                <a:gd name="T9" fmla="*/ 88 h 160"/>
                <a:gd name="T10" fmla="*/ 104 w 104"/>
                <a:gd name="T11" fmla="*/ 64 h 160"/>
                <a:gd name="T12" fmla="*/ 96 w 104"/>
                <a:gd name="T13" fmla="*/ 32 h 160"/>
                <a:gd name="T14" fmla="*/ 96 w 104"/>
                <a:gd name="T15" fmla="*/ 32 h 160"/>
                <a:gd name="T16" fmla="*/ 72 w 104"/>
                <a:gd name="T17" fmla="*/ 8 h 160"/>
                <a:gd name="T18" fmla="*/ 48 w 104"/>
                <a:gd name="T19" fmla="*/ 0 h 160"/>
                <a:gd name="T20" fmla="*/ 40 w 104"/>
                <a:gd name="T21" fmla="*/ 8 h 160"/>
                <a:gd name="T22" fmla="*/ 24 w 104"/>
                <a:gd name="T23" fmla="*/ 8 h 160"/>
                <a:gd name="T24" fmla="*/ 24 w 104"/>
                <a:gd name="T25" fmla="*/ 8 h 160"/>
                <a:gd name="T26" fmla="*/ 8 w 104"/>
                <a:gd name="T27" fmla="*/ 24 h 160"/>
                <a:gd name="T28" fmla="*/ 0 w 104"/>
                <a:gd name="T29" fmla="*/ 32 h 160"/>
                <a:gd name="T30" fmla="*/ 0 w 104"/>
                <a:gd name="T31" fmla="*/ 56 h 160"/>
                <a:gd name="T32" fmla="*/ 8 w 104"/>
                <a:gd name="T33" fmla="*/ 80 h 160"/>
                <a:gd name="T34" fmla="*/ 16 w 104"/>
                <a:gd name="T35" fmla="*/ 80 h 160"/>
                <a:gd name="T36" fmla="*/ 16 w 104"/>
                <a:gd name="T37" fmla="*/ 80 h 160"/>
                <a:gd name="T38" fmla="*/ 40 w 104"/>
                <a:gd name="T39" fmla="*/ 104 h 160"/>
                <a:gd name="T40" fmla="*/ 56 w 104"/>
                <a:gd name="T41" fmla="*/ 128 h 160"/>
                <a:gd name="T42" fmla="*/ 64 w 104"/>
                <a:gd name="T43" fmla="*/ 160 h 160"/>
                <a:gd name="T44" fmla="*/ 64 w 104"/>
                <a:gd name="T45" fmla="*/ 160 h 1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4" h="160">
                  <a:moveTo>
                    <a:pt x="64" y="160"/>
                  </a:moveTo>
                  <a:lnTo>
                    <a:pt x="64" y="160"/>
                  </a:lnTo>
                  <a:lnTo>
                    <a:pt x="72" y="152"/>
                  </a:lnTo>
                  <a:lnTo>
                    <a:pt x="88" y="128"/>
                  </a:lnTo>
                  <a:lnTo>
                    <a:pt x="104" y="88"/>
                  </a:lnTo>
                  <a:lnTo>
                    <a:pt x="104" y="64"/>
                  </a:lnTo>
                  <a:lnTo>
                    <a:pt x="96" y="32"/>
                  </a:lnTo>
                  <a:lnTo>
                    <a:pt x="96" y="32"/>
                  </a:lnTo>
                  <a:lnTo>
                    <a:pt x="72" y="8"/>
                  </a:lnTo>
                  <a:lnTo>
                    <a:pt x="48" y="0"/>
                  </a:lnTo>
                  <a:lnTo>
                    <a:pt x="40" y="8"/>
                  </a:lnTo>
                  <a:lnTo>
                    <a:pt x="24" y="8"/>
                  </a:lnTo>
                  <a:lnTo>
                    <a:pt x="24" y="8"/>
                  </a:lnTo>
                  <a:lnTo>
                    <a:pt x="8" y="24"/>
                  </a:lnTo>
                  <a:lnTo>
                    <a:pt x="0" y="32"/>
                  </a:lnTo>
                  <a:lnTo>
                    <a:pt x="0" y="56"/>
                  </a:lnTo>
                  <a:lnTo>
                    <a:pt x="8" y="80"/>
                  </a:lnTo>
                  <a:lnTo>
                    <a:pt x="16" y="80"/>
                  </a:lnTo>
                  <a:lnTo>
                    <a:pt x="16" y="80"/>
                  </a:lnTo>
                  <a:lnTo>
                    <a:pt x="40" y="104"/>
                  </a:lnTo>
                  <a:lnTo>
                    <a:pt x="56" y="128"/>
                  </a:lnTo>
                  <a:lnTo>
                    <a:pt x="64" y="160"/>
                  </a:lnTo>
                  <a:lnTo>
                    <a:pt x="64" y="16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0" name="Freeform 50"/>
            <p:cNvSpPr>
              <a:spLocks/>
            </p:cNvSpPr>
            <p:nvPr/>
          </p:nvSpPr>
          <p:spPr bwMode="auto">
            <a:xfrm>
              <a:off x="3646488" y="2730500"/>
              <a:ext cx="127000" cy="495300"/>
            </a:xfrm>
            <a:custGeom>
              <a:avLst/>
              <a:gdLst>
                <a:gd name="T0" fmla="*/ 80 w 80"/>
                <a:gd name="T1" fmla="*/ 0 h 312"/>
                <a:gd name="T2" fmla="*/ 16 w 80"/>
                <a:gd name="T3" fmla="*/ 56 h 312"/>
                <a:gd name="T4" fmla="*/ 0 w 80"/>
                <a:gd name="T5" fmla="*/ 104 h 312"/>
                <a:gd name="T6" fmla="*/ 0 w 80"/>
                <a:gd name="T7" fmla="*/ 104 h 312"/>
                <a:gd name="T8" fmla="*/ 0 w 80"/>
                <a:gd name="T9" fmla="*/ 128 h 312"/>
                <a:gd name="T10" fmla="*/ 0 w 80"/>
                <a:gd name="T11" fmla="*/ 184 h 312"/>
                <a:gd name="T12" fmla="*/ 16 w 80"/>
                <a:gd name="T13" fmla="*/ 248 h 312"/>
                <a:gd name="T14" fmla="*/ 32 w 80"/>
                <a:gd name="T15" fmla="*/ 280 h 312"/>
                <a:gd name="T16" fmla="*/ 56 w 80"/>
                <a:gd name="T17" fmla="*/ 312 h 312"/>
                <a:gd name="T18" fmla="*/ 56 w 80"/>
                <a:gd name="T19" fmla="*/ 312 h 312"/>
                <a:gd name="T20" fmla="*/ 48 w 80"/>
                <a:gd name="T21" fmla="*/ 288 h 312"/>
                <a:gd name="T22" fmla="*/ 40 w 80"/>
                <a:gd name="T23" fmla="*/ 224 h 312"/>
                <a:gd name="T24" fmla="*/ 48 w 80"/>
                <a:gd name="T25" fmla="*/ 120 h 312"/>
                <a:gd name="T26" fmla="*/ 64 w 80"/>
                <a:gd name="T27" fmla="*/ 64 h 312"/>
                <a:gd name="T28" fmla="*/ 80 w 80"/>
                <a:gd name="T29" fmla="*/ 0 h 312"/>
                <a:gd name="T30" fmla="*/ 80 w 80"/>
                <a:gd name="T31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0" h="312">
                  <a:moveTo>
                    <a:pt x="80" y="0"/>
                  </a:moveTo>
                  <a:lnTo>
                    <a:pt x="16" y="56"/>
                  </a:lnTo>
                  <a:lnTo>
                    <a:pt x="0" y="104"/>
                  </a:lnTo>
                  <a:lnTo>
                    <a:pt x="0" y="104"/>
                  </a:lnTo>
                  <a:lnTo>
                    <a:pt x="0" y="128"/>
                  </a:lnTo>
                  <a:lnTo>
                    <a:pt x="0" y="184"/>
                  </a:lnTo>
                  <a:lnTo>
                    <a:pt x="16" y="248"/>
                  </a:lnTo>
                  <a:lnTo>
                    <a:pt x="32" y="280"/>
                  </a:lnTo>
                  <a:lnTo>
                    <a:pt x="56" y="312"/>
                  </a:lnTo>
                  <a:lnTo>
                    <a:pt x="56" y="312"/>
                  </a:lnTo>
                  <a:lnTo>
                    <a:pt x="48" y="288"/>
                  </a:lnTo>
                  <a:lnTo>
                    <a:pt x="40" y="224"/>
                  </a:lnTo>
                  <a:lnTo>
                    <a:pt x="48" y="120"/>
                  </a:lnTo>
                  <a:lnTo>
                    <a:pt x="64" y="64"/>
                  </a:lnTo>
                  <a:lnTo>
                    <a:pt x="80" y="0"/>
                  </a:lnTo>
                  <a:lnTo>
                    <a:pt x="8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1" name="Freeform 51"/>
            <p:cNvSpPr>
              <a:spLocks/>
            </p:cNvSpPr>
            <p:nvPr/>
          </p:nvSpPr>
          <p:spPr bwMode="auto">
            <a:xfrm>
              <a:off x="3544888" y="2832100"/>
              <a:ext cx="50800" cy="292100"/>
            </a:xfrm>
            <a:custGeom>
              <a:avLst/>
              <a:gdLst>
                <a:gd name="T0" fmla="*/ 16 w 32"/>
                <a:gd name="T1" fmla="*/ 0 h 184"/>
                <a:gd name="T2" fmla="*/ 32 w 32"/>
                <a:gd name="T3" fmla="*/ 32 h 184"/>
                <a:gd name="T4" fmla="*/ 32 w 32"/>
                <a:gd name="T5" fmla="*/ 32 h 184"/>
                <a:gd name="T6" fmla="*/ 24 w 32"/>
                <a:gd name="T7" fmla="*/ 96 h 184"/>
                <a:gd name="T8" fmla="*/ 24 w 32"/>
                <a:gd name="T9" fmla="*/ 144 h 184"/>
                <a:gd name="T10" fmla="*/ 24 w 32"/>
                <a:gd name="T11" fmla="*/ 184 h 184"/>
                <a:gd name="T12" fmla="*/ 24 w 32"/>
                <a:gd name="T13" fmla="*/ 184 h 184"/>
                <a:gd name="T14" fmla="*/ 8 w 32"/>
                <a:gd name="T15" fmla="*/ 120 h 184"/>
                <a:gd name="T16" fmla="*/ 0 w 32"/>
                <a:gd name="T17" fmla="*/ 56 h 184"/>
                <a:gd name="T18" fmla="*/ 8 w 32"/>
                <a:gd name="T19" fmla="*/ 24 h 184"/>
                <a:gd name="T20" fmla="*/ 16 w 32"/>
                <a:gd name="T21" fmla="*/ 0 h 184"/>
                <a:gd name="T22" fmla="*/ 16 w 32"/>
                <a:gd name="T23" fmla="*/ 0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2" h="184">
                  <a:moveTo>
                    <a:pt x="16" y="0"/>
                  </a:moveTo>
                  <a:lnTo>
                    <a:pt x="32" y="32"/>
                  </a:lnTo>
                  <a:lnTo>
                    <a:pt x="32" y="32"/>
                  </a:lnTo>
                  <a:lnTo>
                    <a:pt x="24" y="96"/>
                  </a:lnTo>
                  <a:lnTo>
                    <a:pt x="24" y="144"/>
                  </a:lnTo>
                  <a:lnTo>
                    <a:pt x="24" y="184"/>
                  </a:lnTo>
                  <a:lnTo>
                    <a:pt x="24" y="184"/>
                  </a:lnTo>
                  <a:lnTo>
                    <a:pt x="8" y="120"/>
                  </a:lnTo>
                  <a:lnTo>
                    <a:pt x="0" y="56"/>
                  </a:lnTo>
                  <a:lnTo>
                    <a:pt x="8" y="24"/>
                  </a:lnTo>
                  <a:lnTo>
                    <a:pt x="16" y="0"/>
                  </a:lnTo>
                  <a:lnTo>
                    <a:pt x="1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2" name="Freeform 52"/>
            <p:cNvSpPr>
              <a:spLocks/>
            </p:cNvSpPr>
            <p:nvPr/>
          </p:nvSpPr>
          <p:spPr bwMode="auto">
            <a:xfrm>
              <a:off x="4116388" y="2474913"/>
              <a:ext cx="1258888" cy="1157288"/>
            </a:xfrm>
            <a:custGeom>
              <a:avLst/>
              <a:gdLst>
                <a:gd name="T0" fmla="*/ 8 w 793"/>
                <a:gd name="T1" fmla="*/ 0 h 729"/>
                <a:gd name="T2" fmla="*/ 8 w 793"/>
                <a:gd name="T3" fmla="*/ 0 h 729"/>
                <a:gd name="T4" fmla="*/ 40 w 793"/>
                <a:gd name="T5" fmla="*/ 0 h 729"/>
                <a:gd name="T6" fmla="*/ 112 w 793"/>
                <a:gd name="T7" fmla="*/ 8 h 729"/>
                <a:gd name="T8" fmla="*/ 216 w 793"/>
                <a:gd name="T9" fmla="*/ 24 h 729"/>
                <a:gd name="T10" fmla="*/ 280 w 793"/>
                <a:gd name="T11" fmla="*/ 40 h 729"/>
                <a:gd name="T12" fmla="*/ 344 w 793"/>
                <a:gd name="T13" fmla="*/ 64 h 729"/>
                <a:gd name="T14" fmla="*/ 408 w 793"/>
                <a:gd name="T15" fmla="*/ 96 h 729"/>
                <a:gd name="T16" fmla="*/ 481 w 793"/>
                <a:gd name="T17" fmla="*/ 137 h 729"/>
                <a:gd name="T18" fmla="*/ 545 w 793"/>
                <a:gd name="T19" fmla="*/ 193 h 729"/>
                <a:gd name="T20" fmla="*/ 601 w 793"/>
                <a:gd name="T21" fmla="*/ 257 h 729"/>
                <a:gd name="T22" fmla="*/ 665 w 793"/>
                <a:gd name="T23" fmla="*/ 337 h 729"/>
                <a:gd name="T24" fmla="*/ 713 w 793"/>
                <a:gd name="T25" fmla="*/ 433 h 729"/>
                <a:gd name="T26" fmla="*/ 753 w 793"/>
                <a:gd name="T27" fmla="*/ 545 h 729"/>
                <a:gd name="T28" fmla="*/ 793 w 793"/>
                <a:gd name="T29" fmla="*/ 673 h 729"/>
                <a:gd name="T30" fmla="*/ 697 w 793"/>
                <a:gd name="T31" fmla="*/ 729 h 729"/>
                <a:gd name="T32" fmla="*/ 697 w 793"/>
                <a:gd name="T33" fmla="*/ 729 h 729"/>
                <a:gd name="T34" fmla="*/ 649 w 793"/>
                <a:gd name="T35" fmla="*/ 657 h 729"/>
                <a:gd name="T36" fmla="*/ 601 w 793"/>
                <a:gd name="T37" fmla="*/ 577 h 729"/>
                <a:gd name="T38" fmla="*/ 529 w 793"/>
                <a:gd name="T39" fmla="*/ 489 h 729"/>
                <a:gd name="T40" fmla="*/ 448 w 793"/>
                <a:gd name="T41" fmla="*/ 409 h 729"/>
                <a:gd name="T42" fmla="*/ 400 w 793"/>
                <a:gd name="T43" fmla="*/ 369 h 729"/>
                <a:gd name="T44" fmla="*/ 344 w 793"/>
                <a:gd name="T45" fmla="*/ 337 h 729"/>
                <a:gd name="T46" fmla="*/ 296 w 793"/>
                <a:gd name="T47" fmla="*/ 313 h 729"/>
                <a:gd name="T48" fmla="*/ 240 w 793"/>
                <a:gd name="T49" fmla="*/ 297 h 729"/>
                <a:gd name="T50" fmla="*/ 184 w 793"/>
                <a:gd name="T51" fmla="*/ 297 h 729"/>
                <a:gd name="T52" fmla="*/ 128 w 793"/>
                <a:gd name="T53" fmla="*/ 305 h 729"/>
                <a:gd name="T54" fmla="*/ 128 w 793"/>
                <a:gd name="T55" fmla="*/ 305 h 729"/>
                <a:gd name="T56" fmla="*/ 96 w 793"/>
                <a:gd name="T57" fmla="*/ 289 h 729"/>
                <a:gd name="T58" fmla="*/ 72 w 793"/>
                <a:gd name="T59" fmla="*/ 273 h 729"/>
                <a:gd name="T60" fmla="*/ 40 w 793"/>
                <a:gd name="T61" fmla="*/ 249 h 729"/>
                <a:gd name="T62" fmla="*/ 16 w 793"/>
                <a:gd name="T63" fmla="*/ 209 h 729"/>
                <a:gd name="T64" fmla="*/ 0 w 793"/>
                <a:gd name="T65" fmla="*/ 153 h 729"/>
                <a:gd name="T66" fmla="*/ 0 w 793"/>
                <a:gd name="T67" fmla="*/ 88 h 729"/>
                <a:gd name="T68" fmla="*/ 8 w 793"/>
                <a:gd name="T69" fmla="*/ 0 h 729"/>
                <a:gd name="T70" fmla="*/ 8 w 793"/>
                <a:gd name="T71" fmla="*/ 0 h 7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93" h="729">
                  <a:moveTo>
                    <a:pt x="8" y="0"/>
                  </a:moveTo>
                  <a:lnTo>
                    <a:pt x="8" y="0"/>
                  </a:lnTo>
                  <a:lnTo>
                    <a:pt x="40" y="0"/>
                  </a:lnTo>
                  <a:lnTo>
                    <a:pt x="112" y="8"/>
                  </a:lnTo>
                  <a:lnTo>
                    <a:pt x="216" y="24"/>
                  </a:lnTo>
                  <a:lnTo>
                    <a:pt x="280" y="40"/>
                  </a:lnTo>
                  <a:lnTo>
                    <a:pt x="344" y="64"/>
                  </a:lnTo>
                  <a:lnTo>
                    <a:pt x="408" y="96"/>
                  </a:lnTo>
                  <a:lnTo>
                    <a:pt x="481" y="137"/>
                  </a:lnTo>
                  <a:lnTo>
                    <a:pt x="545" y="193"/>
                  </a:lnTo>
                  <a:lnTo>
                    <a:pt x="601" y="257"/>
                  </a:lnTo>
                  <a:lnTo>
                    <a:pt x="665" y="337"/>
                  </a:lnTo>
                  <a:lnTo>
                    <a:pt x="713" y="433"/>
                  </a:lnTo>
                  <a:lnTo>
                    <a:pt x="753" y="545"/>
                  </a:lnTo>
                  <a:lnTo>
                    <a:pt x="793" y="673"/>
                  </a:lnTo>
                  <a:lnTo>
                    <a:pt x="697" y="729"/>
                  </a:lnTo>
                  <a:lnTo>
                    <a:pt x="697" y="729"/>
                  </a:lnTo>
                  <a:lnTo>
                    <a:pt x="649" y="657"/>
                  </a:lnTo>
                  <a:lnTo>
                    <a:pt x="601" y="577"/>
                  </a:lnTo>
                  <a:lnTo>
                    <a:pt x="529" y="489"/>
                  </a:lnTo>
                  <a:lnTo>
                    <a:pt x="448" y="409"/>
                  </a:lnTo>
                  <a:lnTo>
                    <a:pt x="400" y="369"/>
                  </a:lnTo>
                  <a:lnTo>
                    <a:pt x="344" y="337"/>
                  </a:lnTo>
                  <a:lnTo>
                    <a:pt x="296" y="313"/>
                  </a:lnTo>
                  <a:lnTo>
                    <a:pt x="240" y="297"/>
                  </a:lnTo>
                  <a:lnTo>
                    <a:pt x="184" y="297"/>
                  </a:lnTo>
                  <a:lnTo>
                    <a:pt x="128" y="305"/>
                  </a:lnTo>
                  <a:lnTo>
                    <a:pt x="128" y="305"/>
                  </a:lnTo>
                  <a:lnTo>
                    <a:pt x="96" y="289"/>
                  </a:lnTo>
                  <a:lnTo>
                    <a:pt x="72" y="273"/>
                  </a:lnTo>
                  <a:lnTo>
                    <a:pt x="40" y="249"/>
                  </a:lnTo>
                  <a:lnTo>
                    <a:pt x="16" y="209"/>
                  </a:lnTo>
                  <a:lnTo>
                    <a:pt x="0" y="153"/>
                  </a:lnTo>
                  <a:lnTo>
                    <a:pt x="0" y="88"/>
                  </a:lnTo>
                  <a:lnTo>
                    <a:pt x="8" y="0"/>
                  </a:lnTo>
                  <a:lnTo>
                    <a:pt x="8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3" name="Freeform 53"/>
            <p:cNvSpPr>
              <a:spLocks/>
            </p:cNvSpPr>
            <p:nvPr/>
          </p:nvSpPr>
          <p:spPr bwMode="auto">
            <a:xfrm>
              <a:off x="5095875" y="4700588"/>
              <a:ext cx="431800" cy="279400"/>
            </a:xfrm>
            <a:custGeom>
              <a:avLst/>
              <a:gdLst>
                <a:gd name="T0" fmla="*/ 272 w 272"/>
                <a:gd name="T1" fmla="*/ 96 h 176"/>
                <a:gd name="T2" fmla="*/ 32 w 272"/>
                <a:gd name="T3" fmla="*/ 176 h 176"/>
                <a:gd name="T4" fmla="*/ 0 w 272"/>
                <a:gd name="T5" fmla="*/ 72 h 176"/>
                <a:gd name="T6" fmla="*/ 248 w 272"/>
                <a:gd name="T7" fmla="*/ 0 h 176"/>
                <a:gd name="T8" fmla="*/ 272 w 272"/>
                <a:gd name="T9" fmla="*/ 96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2" h="176">
                  <a:moveTo>
                    <a:pt x="272" y="96"/>
                  </a:moveTo>
                  <a:lnTo>
                    <a:pt x="32" y="176"/>
                  </a:lnTo>
                  <a:lnTo>
                    <a:pt x="0" y="72"/>
                  </a:lnTo>
                  <a:lnTo>
                    <a:pt x="248" y="0"/>
                  </a:lnTo>
                  <a:lnTo>
                    <a:pt x="272" y="96"/>
                  </a:lnTo>
                  <a:close/>
                </a:path>
              </a:pathLst>
            </a:custGeom>
            <a:solidFill>
              <a:srgbClr val="C00000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" name="テキスト ボックス 1"/>
            <p:cNvSpPr txBox="1"/>
            <p:nvPr/>
          </p:nvSpPr>
          <p:spPr>
            <a:xfrm rot="776484">
              <a:off x="7107759" y="1720071"/>
              <a:ext cx="2749471" cy="31700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0000" smtClean="0">
                  <a:solidFill>
                    <a:schemeClr val="bg1"/>
                  </a:solidFill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rPr>
                <a:t>￥</a:t>
              </a:r>
              <a:endParaRPr kumimoji="1" lang="ja-JP" altLang="en-US" sz="2000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870283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198</TotalTime>
  <Words>1</Words>
  <Application>Microsoft Office PowerPoint</Application>
  <PresentationFormat>ワイド画面</PresentationFormat>
  <Paragraphs>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HGP創英角ｺﾞｼｯｸUB</vt:lpstr>
      <vt:lpstr>ＭＳ Ｐゴシック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17</cp:revision>
  <dcterms:created xsi:type="dcterms:W3CDTF">2013-08-05T21:57:15Z</dcterms:created>
  <dcterms:modified xsi:type="dcterms:W3CDTF">2014-02-27T01:03:14Z</dcterms:modified>
</cp:coreProperties>
</file>

<file path=docProps/thumbnail.jpeg>
</file>