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7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9D7B26C5-4107-4FEC-AEDC-1716B250A1EF}" styleName="スタイル (淡色)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8EC20E35-A176-4012-BC5E-935CFFF8708E}" styleName="スタイル (中間) 3">
    <a:wholeTbl>
      <a:tcTxStyle>
        <a:fontRef idx="minor"/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 showGuides="1">
      <p:cViewPr varScale="1">
        <p:scale>
          <a:sx n="67" d="100"/>
          <a:sy n="67" d="100"/>
        </p:scale>
        <p:origin x="360" y="6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3"/>
    </mc:Choice>
    <mc:Fallback>
      <c:style val="3"/>
    </mc:Fallback>
  </mc:AlternateContent>
  <c:chart>
    <c:title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0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+mn-cs"/>
            </a:defRPr>
          </a:pPr>
          <a:endParaRPr lang="ja-JP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店舗別売上高</c:v>
                </c:pt>
              </c:strCache>
            </c:strRef>
          </c:tx>
          <c:spPr>
            <a:solidFill>
              <a:schemeClr val="accent1"/>
            </a:solidFill>
            <a:ln w="19050">
              <a:solidFill>
                <a:schemeClr val="lt1"/>
              </a:solidFill>
            </a:ln>
            <a:effectLst/>
          </c:spPr>
          <c:invertIfNegative val="0"/>
          <c:dPt>
            <c:idx val="0"/>
            <c:invertIfNegative val="0"/>
            <c:bubble3D val="0"/>
          </c:dPt>
          <c:dPt>
            <c:idx val="1"/>
            <c:invertIfNegative val="0"/>
            <c:bubble3D val="0"/>
            <c:explosion val="12"/>
            <c:spPr>
              <a:solidFill>
                <a:schemeClr val="accent1"/>
              </a:solidFill>
              <a:ln w="19050">
                <a:solidFill>
                  <a:schemeClr val="lt1"/>
                </a:solidFill>
              </a:ln>
              <a:effectLst/>
            </c:spPr>
          </c:dPt>
          <c:dPt>
            <c:idx val="2"/>
            <c:invertIfNegative val="0"/>
            <c:bubble3D val="0"/>
          </c:dPt>
          <c:dPt>
            <c:idx val="3"/>
            <c:invertIfNegative val="0"/>
            <c:bubble3D val="0"/>
          </c:dPt>
          <c:dLbls>
            <c:dLbl>
              <c:idx val="0"/>
              <c:layout>
                <c:manualLayout>
                  <c:x val="-1.4322751209022492E-17"/>
                  <c:y val="0.16662898827331518"/>
                </c:manualLayout>
              </c:layout>
              <c:tx>
                <c:rich>
                  <a:bodyPr rot="0" spcFirstLastPara="1" vertOverflow="ellipsis" vert="horz" wrap="square" lIns="38100" tIns="19050" rIns="38100" bIns="19050" anchor="ctr" anchorCtr="1">
                    <a:spAutoFit/>
                  </a:bodyPr>
                  <a:lstStyle/>
                  <a:p>
                    <a:pPr>
                      <a:defRPr sz="4800" b="0" i="0" u="none" strike="noStrike" kern="1200" baseline="0">
                        <a:solidFill>
                          <a:schemeClr val="bg1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defRPr>
                    </a:pPr>
                    <a:r>
                      <a:rPr lang="en-US" altLang="ja-JP" sz="4800" dirty="0" smtClean="0"/>
                      <a:t>8.2</a:t>
                    </a:r>
                    <a:endParaRPr lang="en-US" altLang="ja-JP" sz="4800" dirty="0"/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4800" b="0" i="0" u="none" strike="noStrike" kern="1200" baseline="0">
                      <a:solidFill>
                        <a:schemeClr val="bg1"/>
                      </a:solidFill>
                      <a:latin typeface="Arial" panose="020B0604020202020204" pitchFamily="34" charset="0"/>
                      <a:ea typeface="+mn-ea"/>
                      <a:cs typeface="Arial" panose="020B0604020202020204" pitchFamily="34" charset="0"/>
                    </a:defRPr>
                  </a:pPr>
                  <a:endParaRPr lang="ja-JP"/>
                </a:p>
              </c:txPr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1"/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4000" b="0" i="0" u="none" strike="noStrike" kern="1200" baseline="0">
                      <a:solidFill>
                        <a:schemeClr val="bg1"/>
                      </a:solidFill>
                      <a:latin typeface="Arial" panose="020B0604020202020204" pitchFamily="34" charset="0"/>
                      <a:ea typeface="+mn-ea"/>
                      <a:cs typeface="Arial" panose="020B0604020202020204" pitchFamily="34" charset="0"/>
                    </a:defRPr>
                  </a:pPr>
                  <a:endParaRPr lang="ja-JP"/>
                </a:p>
              </c:txPr>
              <c:dLblPos val="in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2800" b="0" i="0" u="none" strike="noStrike" kern="1200" baseline="0">
                      <a:solidFill>
                        <a:schemeClr val="bg1"/>
                      </a:solidFill>
                      <a:latin typeface="Arial" panose="020B0604020202020204" pitchFamily="34" charset="0"/>
                      <a:ea typeface="+mn-ea"/>
                      <a:cs typeface="Arial" panose="020B0604020202020204" pitchFamily="34" charset="0"/>
                    </a:defRPr>
                  </a:pPr>
                  <a:endParaRPr lang="ja-JP"/>
                </a:p>
              </c:txPr>
              <c:dLblPos val="inEnd"/>
              <c:showLegendKey val="0"/>
              <c:showVal val="1"/>
              <c:showCatName val="0"/>
              <c:showSerName val="0"/>
              <c:showPercent val="0"/>
              <c:showBubbleSize val="0"/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2400" b="0" i="0" u="none" strike="noStrike" kern="1200" baseline="0">
                    <a:solidFill>
                      <a:schemeClr val="bg1"/>
                    </a:solidFill>
                    <a:latin typeface="Arial" panose="020B0604020202020204" pitchFamily="34" charset="0"/>
                    <a:ea typeface="+mn-ea"/>
                    <a:cs typeface="Arial" panose="020B0604020202020204" pitchFamily="34" charset="0"/>
                  </a:defRPr>
                </a:pPr>
                <a:endParaRPr lang="ja-JP"/>
              </a:p>
            </c:txPr>
            <c:dLblPos val="in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Sheet1!$A$2:$A$5</c:f>
              <c:strCache>
                <c:ptCount val="4"/>
                <c:pt idx="0">
                  <c:v>市ヶ谷店</c:v>
                </c:pt>
                <c:pt idx="1">
                  <c:v>水道橋店</c:v>
                </c:pt>
                <c:pt idx="2">
                  <c:v>飯田橋店</c:v>
                </c:pt>
                <c:pt idx="3">
                  <c:v>四谷店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8.1999999999999993</c:v>
                </c:pt>
                <c:pt idx="1">
                  <c:v>3.2</c:v>
                </c:pt>
                <c:pt idx="2">
                  <c:v>1.4</c:v>
                </c:pt>
                <c:pt idx="3">
                  <c:v>1.2</c:v>
                </c:pt>
              </c:numCache>
            </c:numRef>
          </c:val>
        </c:ser>
        <c:dLbls>
          <c:dLblPos val="inEnd"/>
          <c:showLegendKey val="0"/>
          <c:showVal val="1"/>
          <c:showCatName val="0"/>
          <c:showSerName val="0"/>
          <c:showPercent val="0"/>
          <c:showBubbleSize val="0"/>
        </c:dLbls>
        <c:gapWidth val="30"/>
        <c:axId val="548980160"/>
        <c:axId val="548980552"/>
      </c:barChart>
      <c:catAx>
        <c:axId val="548980160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ja-JP"/>
          </a:p>
        </c:txPr>
        <c:crossAx val="548980552"/>
        <c:crosses val="autoZero"/>
        <c:auto val="1"/>
        <c:lblAlgn val="ctr"/>
        <c:lblOffset val="100"/>
        <c:noMultiLvlLbl val="0"/>
      </c:catAx>
      <c:valAx>
        <c:axId val="548980552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out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ja-JP"/>
          </a:p>
        </c:txPr>
        <c:crossAx val="548980160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ja-JP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withinLinear" id="14">
  <a:schemeClr val="accent1"/>
</cs:colorStyle>
</file>

<file path=ppt/charts/style1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080740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99594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6023660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661956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3460734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8922307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7380669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1291302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23496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4355520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359598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372517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グラフ 5"/>
          <p:cNvGraphicFramePr/>
          <p:nvPr>
            <p:extLst>
              <p:ext uri="{D42A27DB-BD31-4B8C-83A1-F6EECF244321}">
                <p14:modId xmlns:p14="http://schemas.microsoft.com/office/powerpoint/2010/main" val="1842377224"/>
              </p:ext>
            </p:extLst>
          </p:nvPr>
        </p:nvGraphicFramePr>
        <p:xfrm>
          <a:off x="3044031" y="1383424"/>
          <a:ext cx="6103938" cy="409115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3" name="テキスト ボックス 2"/>
          <p:cNvSpPr txBox="1"/>
          <p:nvPr/>
        </p:nvSpPr>
        <p:spPr>
          <a:xfrm>
            <a:off x="2519855" y="1533196"/>
            <a:ext cx="13131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600" dirty="0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単位：百万円</a:t>
            </a:r>
            <a:endParaRPr kumimoji="1" lang="ja-JP" altLang="en-US" sz="1600" dirty="0">
              <a:solidFill>
                <a:schemeClr val="tx1">
                  <a:lumMod val="65000"/>
                  <a:lumOff val="3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4197960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927</TotalTime>
  <Words>9</Words>
  <Application>Microsoft Office PowerPoint</Application>
  <PresentationFormat>ワイド画面</PresentationFormat>
  <Paragraphs>5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Ｐゴシック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hiroyuki Kawai</dc:creator>
  <cp:lastModifiedBy>矢野俊博</cp:lastModifiedBy>
  <cp:revision>42</cp:revision>
  <dcterms:created xsi:type="dcterms:W3CDTF">2013-08-14T02:03:11Z</dcterms:created>
  <dcterms:modified xsi:type="dcterms:W3CDTF">2014-02-27T08:36:28Z</dcterms:modified>
</cp:coreProperties>
</file>

<file path=docProps/thumbnail.jpeg>
</file>