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360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07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9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023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6195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6073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9223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3806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9130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496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355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595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B0052-BE26-49A8-B633-3398340AC29D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ABAFD-CDE1-48C7-B398-13A462CE0C8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725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909267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7</cp:revision>
  <dcterms:created xsi:type="dcterms:W3CDTF">2013-08-14T02:03:11Z</dcterms:created>
  <dcterms:modified xsi:type="dcterms:W3CDTF">2014-02-27T07:53:57Z</dcterms:modified>
</cp:coreProperties>
</file>

<file path=docProps/thumbnail.jpeg>
</file>