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  <p:sldId id="266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店舗別売上高</c:v>
                </c:pt>
              </c:strCache>
            </c:strRef>
          </c:tx>
          <c:dPt>
            <c:idx val="0"/>
            <c:bubble3D val="0"/>
            <c:spPr>
              <a:solidFill>
                <a:schemeClr val="accent1">
                  <a:shade val="5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explosion val="12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1">
                  <a:tint val="86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1">
                  <a:tint val="5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Lbl>
              <c:idx val="0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5400" b="0" i="0" u="none" strike="noStrike" kern="1200" baseline="0">
                        <a:solidFill>
                          <a:schemeClr val="bg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defRPr>
                    </a:pPr>
                    <a:fld id="{719B71F3-CF35-46CE-AE21-D7BDC67FE60A}" type="PERCENTAGE">
                      <a:rPr lang="en-US" altLang="ja-JP" sz="5400"/>
                      <a:pPr>
                        <a:defRPr sz="540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pPr>
                      <a:t>[パーセンテージ]</a:t>
                    </a:fld>
                    <a:endParaRPr lang="ja-JP" alt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54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ctr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ctr"/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0.13172367125984252"/>
                  <c:y val="0.1548008024851868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6.0612204724409452E-2"/>
                  <c:y val="0.20560296471438455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400" b="0" i="0" u="none" strike="noStrike" kern="1200" baseline="0">
                    <a:solidFill>
                      <a:schemeClr val="bg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endParaRPr lang="ja-JP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Sheet1!$A$2:$A$5</c:f>
              <c:strCache>
                <c:ptCount val="4"/>
                <c:pt idx="0">
                  <c:v>市ヶ谷店</c:v>
                </c:pt>
                <c:pt idx="1">
                  <c:v>水道橋店</c:v>
                </c:pt>
                <c:pt idx="2">
                  <c:v>飯田橋店</c:v>
                </c:pt>
                <c:pt idx="3">
                  <c:v>四谷店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店舗別売上高</c:v>
                </c:pt>
              </c:strCache>
            </c:strRef>
          </c:tx>
          <c:spPr>
            <a:solidFill>
              <a:schemeClr val="accent1"/>
            </a:solidFill>
            <a:ln w="19050">
              <a:solidFill>
                <a:schemeClr val="lt1"/>
              </a:solidFill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bg2">
                  <a:lumMod val="9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invertIfNegative val="0"/>
            <c:bubble3D val="0"/>
            <c:explosion val="12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invertIfNegative val="0"/>
            <c:bubble3D val="0"/>
            <c:spPr>
              <a:solidFill>
                <a:schemeClr val="bg2">
                  <a:lumMod val="9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invertIfNegative val="0"/>
            <c:bubble3D val="0"/>
            <c:spPr>
              <a:solidFill>
                <a:schemeClr val="bg2">
                  <a:lumMod val="9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Lbl>
              <c:idx val="0"/>
              <c:layout>
                <c:manualLayout>
                  <c:x val="-1.4322751209022492E-17"/>
                  <c:y val="0.16662898827331518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800" b="0" i="0" u="none" strike="noStrike" kern="1200" baseline="0">
                        <a:solidFill>
                          <a:schemeClr val="bg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defRPr>
                    </a:pPr>
                    <a:r>
                      <a:rPr lang="en-US" altLang="ja-JP" sz="4800" dirty="0" smtClean="0"/>
                      <a:t>8.2</a:t>
                    </a:r>
                    <a:endParaRPr lang="en-US" altLang="ja-JP" sz="4800" dirty="0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400" b="0" i="0" u="none" strike="noStrike" kern="1200" baseline="0">
                    <a:solidFill>
                      <a:schemeClr val="bg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endParaRPr lang="ja-JP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市ヶ谷店</c:v>
                </c:pt>
                <c:pt idx="1">
                  <c:v>水道橋店</c:v>
                </c:pt>
                <c:pt idx="2">
                  <c:v>飯田橋店</c:v>
                </c:pt>
                <c:pt idx="3">
                  <c:v>四谷店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axId val="539634912"/>
        <c:axId val="539635304"/>
      </c:barChart>
      <c:catAx>
        <c:axId val="53963491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539635304"/>
        <c:crosses val="autoZero"/>
        <c:auto val="1"/>
        <c:lblAlgn val="ctr"/>
        <c:lblOffset val="100"/>
        <c:noMultiLvlLbl val="0"/>
      </c:catAx>
      <c:valAx>
        <c:axId val="5396353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5396349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colors2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グラフ 5"/>
          <p:cNvGraphicFramePr/>
          <p:nvPr>
            <p:extLst>
              <p:ext uri="{D42A27DB-BD31-4B8C-83A1-F6EECF244321}">
                <p14:modId xmlns:p14="http://schemas.microsoft.com/office/powerpoint/2010/main" val="562181027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130700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グラフ 5"/>
          <p:cNvGraphicFramePr/>
          <p:nvPr>
            <p:extLst>
              <p:ext uri="{D42A27DB-BD31-4B8C-83A1-F6EECF244321}">
                <p14:modId xmlns:p14="http://schemas.microsoft.com/office/powerpoint/2010/main" val="2373578142"/>
              </p:ext>
            </p:extLst>
          </p:nvPr>
        </p:nvGraphicFramePr>
        <p:xfrm>
          <a:off x="2032000" y="1383424"/>
          <a:ext cx="8128000" cy="4091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正方形/長方形 1"/>
          <p:cNvSpPr/>
          <p:nvPr/>
        </p:nvSpPr>
        <p:spPr>
          <a:xfrm>
            <a:off x="4650828" y="3819196"/>
            <a:ext cx="1261241" cy="1655379"/>
          </a:xfrm>
          <a:prstGeom prst="rect">
            <a:avLst/>
          </a:prstGeom>
          <a:noFill/>
          <a:ln w="28575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529255" y="1533196"/>
            <a:ext cx="13131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/>
              <a:t>単位：百万円</a:t>
            </a:r>
            <a:endParaRPr kumimoji="1" lang="ja-JP" altLang="en-US" sz="1600" dirty="0"/>
          </a:p>
        </p:txBody>
      </p:sp>
    </p:spTree>
    <p:extLst>
      <p:ext uri="{BB962C8B-B14F-4D97-AF65-F5344CB8AC3E}">
        <p14:creationId xmlns:p14="http://schemas.microsoft.com/office/powerpoint/2010/main" val="1015823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851</TotalTime>
  <Words>16</Words>
  <Application>Microsoft Office PowerPoint</Application>
  <PresentationFormat>ワイド画面</PresentationFormat>
  <Paragraphs>10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38</cp:revision>
  <dcterms:created xsi:type="dcterms:W3CDTF">2013-08-14T02:03:11Z</dcterms:created>
  <dcterms:modified xsi:type="dcterms:W3CDTF">2014-02-27T08:32:26Z</dcterms:modified>
</cp:coreProperties>
</file>

<file path=docProps/thumbnail.jpeg>
</file>