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3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9D7B26C5-4107-4FEC-AEDC-1716B250A1EF}" styleName="スタイル (淡色)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8EC20E35-A176-4012-BC5E-935CFFF8708E}" styleName="スタイル (中間)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 showGuides="1">
      <p:cViewPr varScale="1">
        <p:scale>
          <a:sx n="67" d="100"/>
          <a:sy n="67" d="100"/>
        </p:scale>
        <p:origin x="360" y="6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3"/>
    </mc:Choice>
    <mc:Fallback>
      <c:style val="3"/>
    </mc:Fallback>
  </mc:AlternateContent>
  <c:chart>
    <c:title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+mn-cs"/>
            </a:defRPr>
          </a:pPr>
          <a:endParaRPr lang="ja-JP"/>
        </a:p>
      </c:txPr>
    </c:title>
    <c:autoTitleDeleted val="0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店舗別売上高</c:v>
                </c:pt>
              </c:strCache>
            </c:strRef>
          </c:tx>
          <c:dPt>
            <c:idx val="0"/>
            <c:bubble3D val="0"/>
            <c:spPr>
              <a:solidFill>
                <a:schemeClr val="accent1">
                  <a:shade val="58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1"/>
            <c:bubble3D val="0"/>
            <c:spPr>
              <a:solidFill>
                <a:schemeClr val="accent1">
                  <a:shade val="86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2"/>
            <c:bubble3D val="0"/>
            <c:spPr>
              <a:solidFill>
                <a:schemeClr val="accent1">
                  <a:tint val="86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3"/>
            <c:bubble3D val="0"/>
            <c:spPr>
              <a:solidFill>
                <a:schemeClr val="accent1">
                  <a:tint val="58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Lbls>
            <c:dLbl>
              <c:idx val="0"/>
              <c:layout/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5400" b="0" i="0" u="none" strike="noStrike" kern="1200" baseline="0">
                        <a:solidFill>
                          <a:schemeClr val="bg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defRPr>
                    </a:pPr>
                    <a:fld id="{719B71F3-CF35-46CE-AE21-D7BDC67FE60A}" type="PERCENTAGE">
                      <a:rPr lang="en-US" altLang="ja-JP" sz="5400"/>
                      <a:pPr>
                        <a:defRPr sz="5400">
                          <a:solidFill>
                            <a:schemeClr val="bg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defRPr>
                      </a:pPr>
                      <a:t>[パーセンテージ]</a:t>
                    </a:fld>
                    <a:endParaRPr lang="ja-JP" altLang="en-US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5400" b="0" i="0" u="none" strike="noStrike" kern="1200" baseline="0">
                      <a:solidFill>
                        <a:schemeClr val="bg1"/>
                      </a:solidFill>
                      <a:latin typeface="Arial" panose="020B0604020202020204" pitchFamily="34" charset="0"/>
                      <a:ea typeface="+mn-ea"/>
                      <a:cs typeface="Arial" panose="020B0604020202020204" pitchFamily="34" charset="0"/>
                    </a:defRPr>
                  </a:pPr>
                  <a:endParaRPr lang="ja-JP"/>
                </a:p>
              </c:txPr>
              <c:dLblPos val="ctr"/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</c:extLst>
            </c:dLbl>
            <c:dLbl>
              <c:idx val="1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0" i="0" u="none" strike="noStrike" kern="1200" baseline="0">
                      <a:solidFill>
                        <a:schemeClr val="bg1"/>
                      </a:solidFill>
                      <a:latin typeface="Arial" panose="020B0604020202020204" pitchFamily="34" charset="0"/>
                      <a:ea typeface="+mn-ea"/>
                      <a:cs typeface="Arial" panose="020B0604020202020204" pitchFamily="34" charset="0"/>
                    </a:defRPr>
                  </a:pPr>
                  <a:endParaRPr lang="ja-JP"/>
                </a:p>
              </c:txPr>
              <c:dLblPos val="ctr"/>
              <c:showLegendKey val="0"/>
              <c:showVal val="0"/>
              <c:showCatName val="0"/>
              <c:showSerName val="0"/>
              <c:showPercent val="1"/>
              <c:showBubbleSize val="0"/>
            </c:dLbl>
            <c:dLbl>
              <c:idx val="2"/>
              <c:layout>
                <c:manualLayout>
                  <c:x val="0.13172367125984252"/>
                  <c:y val="0.15480080248518682"/>
                </c:manualLayout>
              </c:layout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2800" b="0" i="0" u="none" strike="noStrike" kern="1200" baseline="0">
                      <a:solidFill>
                        <a:schemeClr val="bg1"/>
                      </a:solidFill>
                      <a:latin typeface="Arial" panose="020B0604020202020204" pitchFamily="34" charset="0"/>
                      <a:ea typeface="+mn-ea"/>
                      <a:cs typeface="Arial" panose="020B0604020202020204" pitchFamily="34" charset="0"/>
                    </a:defRPr>
                  </a:pPr>
                  <a:endParaRPr lang="ja-JP"/>
                </a:p>
              </c:txPr>
              <c:dLblPos val="bestFit"/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3"/>
              <c:layout>
                <c:manualLayout>
                  <c:x val="6.0612204724409452E-2"/>
                  <c:y val="0.20560296471438455"/>
                </c:manualLayout>
              </c:layout>
              <c:dLblPos val="bestFit"/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400" b="0" i="0" u="none" strike="noStrike" kern="1200" baseline="0">
                    <a:solidFill>
                      <a:schemeClr val="bg1"/>
                    </a:solidFill>
                    <a:latin typeface="Arial" panose="020B0604020202020204" pitchFamily="34" charset="0"/>
                    <a:ea typeface="+mn-ea"/>
                    <a:cs typeface="Arial" panose="020B0604020202020204" pitchFamily="34" charset="0"/>
                  </a:defRPr>
                </a:pPr>
                <a:endParaRPr lang="ja-JP"/>
              </a:p>
            </c:txPr>
            <c:dLblPos val="ctr"/>
            <c:showLegendKey val="0"/>
            <c:showVal val="0"/>
            <c:showCatName val="0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Sheet1!$A$2:$A$5</c:f>
              <c:strCache>
                <c:ptCount val="4"/>
                <c:pt idx="0">
                  <c:v>市ヶ谷店</c:v>
                </c:pt>
                <c:pt idx="1">
                  <c:v>水道橋店</c:v>
                </c:pt>
                <c:pt idx="2">
                  <c:v>飯田橋店</c:v>
                </c:pt>
                <c:pt idx="3">
                  <c:v>四谷店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</c:ser>
        <c:dLbls>
          <c:dLblPos val="ctr"/>
          <c:showLegendKey val="0"/>
          <c:showVal val="0"/>
          <c:showCatName val="0"/>
          <c:showSerName val="0"/>
          <c:showPercent val="1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withinLinear" id="14">
  <a:schemeClr val="accent1"/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80740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959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02366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61956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46073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92230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38066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29130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3496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435552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359598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72517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グラフ 5"/>
          <p:cNvGraphicFramePr/>
          <p:nvPr>
            <p:extLst>
              <p:ext uri="{D42A27DB-BD31-4B8C-83A1-F6EECF244321}">
                <p14:modId xmlns:p14="http://schemas.microsoft.com/office/powerpoint/2010/main" val="1962252082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1778575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851</TotalTime>
  <Words>7</Words>
  <Application>Microsoft Office PowerPoint</Application>
  <PresentationFormat>ワイド画面</PresentationFormat>
  <Paragraphs>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hiroyuki Kawai</dc:creator>
  <cp:lastModifiedBy>矢野俊博</cp:lastModifiedBy>
  <cp:revision>37</cp:revision>
  <dcterms:created xsi:type="dcterms:W3CDTF">2013-08-14T02:03:11Z</dcterms:created>
  <dcterms:modified xsi:type="dcterms:W3CDTF">2014-02-27T08:31:31Z</dcterms:modified>
</cp:coreProperties>
</file>

<file path=docProps/thumbnail.jpeg>
</file>