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408845"/>
              </p:ext>
            </p:extLst>
          </p:nvPr>
        </p:nvGraphicFramePr>
        <p:xfrm>
          <a:off x="2064208" y="2097219"/>
          <a:ext cx="8063584" cy="2663561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2310724"/>
                <a:gridCol w="1150572"/>
                <a:gridCol w="1150572"/>
                <a:gridCol w="1150572"/>
                <a:gridCol w="1150572"/>
                <a:gridCol w="1150572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pc="-150" dirty="0" smtClean="0"/>
                        <a:t>マレーシア</a:t>
                      </a:r>
                      <a:endParaRPr kumimoji="1" lang="ja-JP" altLang="en-US" spc="-150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2,773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2,182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一人あたり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4,107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1,903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3,213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4,449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6,897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794812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1015495"/>
              </p:ext>
            </p:extLst>
          </p:nvPr>
        </p:nvGraphicFramePr>
        <p:xfrm>
          <a:off x="2064208" y="2097219"/>
          <a:ext cx="8063584" cy="2663561"/>
        </p:xfrm>
        <a:graphic>
          <a:graphicData uri="http://schemas.openxmlformats.org/drawingml/2006/table">
            <a:tbl>
              <a:tblPr firstRow="1">
                <a:tableStyleId>{8EC20E35-A176-4012-BC5E-935CFFF8708E}</a:tableStyleId>
              </a:tblPr>
              <a:tblGrid>
                <a:gridCol w="2310724"/>
                <a:gridCol w="1150572"/>
                <a:gridCol w="1150572"/>
                <a:gridCol w="1150572"/>
                <a:gridCol w="1150572"/>
                <a:gridCol w="1150572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pc="-150" dirty="0" smtClean="0"/>
                        <a:t>マレーシア</a:t>
                      </a:r>
                      <a:endParaRPr kumimoji="1" lang="ja-JP" altLang="en-US" spc="-150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2,773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2,182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一人あたり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4,107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1,903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3,213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4,449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6,897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499102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315</TotalTime>
  <Words>92</Words>
  <Application>Microsoft Office PowerPoint</Application>
  <PresentationFormat>ワイド画面</PresentationFormat>
  <Paragraphs>58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16</cp:revision>
  <dcterms:created xsi:type="dcterms:W3CDTF">2013-08-14T02:03:11Z</dcterms:created>
  <dcterms:modified xsi:type="dcterms:W3CDTF">2014-02-27T08:10:27Z</dcterms:modified>
</cp:coreProperties>
</file>

<file path=docProps/thumbnail.jpeg>
</file>