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600"/>
    <a:srgbClr val="6600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4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-228" y="-102"/>
      </p:cViewPr>
      <p:guideLst>
        <p:guide orient="horz" pos="2160"/>
        <p:guide orient="horz" pos="119"/>
        <p:guide orient="horz" pos="4201"/>
        <p:guide orient="horz" pos="1434"/>
        <p:guide orient="horz" pos="2886"/>
        <p:guide pos="3840"/>
        <p:guide pos="211"/>
        <p:guide pos="7469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2800" smtClean="0"/>
              <a:t>売上推移</a:t>
            </a:r>
            <a:endParaRPr lang="ja-JP" altLang="en-US" sz="280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5.1817434069887057E-2"/>
          <c:y val="0.10213489775252843"/>
          <c:w val="0.93181878346698066"/>
          <c:h val="0.779988510089289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2007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1.8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2008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2009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Sheet1!$E$2</c:f>
              <c:numCache>
                <c:formatCode>General</c:formatCode>
                <c:ptCount val="1"/>
                <c:pt idx="0">
                  <c:v>2.5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Sheet1!$F$2</c:f>
              <c:numCache>
                <c:formatCode>General</c:formatCode>
                <c:ptCount val="1"/>
                <c:pt idx="0">
                  <c:v>3.5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Sheet1!$G$2</c:f>
              <c:numCache>
                <c:formatCode>General</c:formatCode>
                <c:ptCount val="1"/>
                <c:pt idx="0">
                  <c:v>4.5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Sheet1!$H$2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45460608"/>
        <c:axId val="145634432"/>
      </c:barChart>
      <c:catAx>
        <c:axId val="1454606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5634432"/>
        <c:crosses val="autoZero"/>
        <c:auto val="1"/>
        <c:lblAlgn val="ctr"/>
        <c:lblOffset val="100"/>
        <c:noMultiLvlLbl val="0"/>
      </c:catAx>
      <c:valAx>
        <c:axId val="145634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5460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080769381242867"/>
          <c:y val="0.91038349468605473"/>
          <c:w val="0.79689699578758533"/>
          <c:h val="4.50852580533182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1">
    <c:autoUpdate val="0"/>
  </c:externalData>
</c:chartSpac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正方形/長方形 2"/>
          <p:cNvSpPr/>
          <p:nvPr userDrawn="1"/>
        </p:nvSpPr>
        <p:spPr>
          <a:xfrm>
            <a:off x="0" y="6356335"/>
            <a:ext cx="12192000" cy="5016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9401837" y="6463688"/>
            <a:ext cx="2591149" cy="278796"/>
            <a:chOff x="13580023" y="9336455"/>
            <a:chExt cx="3742658" cy="402693"/>
          </a:xfrm>
        </p:grpSpPr>
        <p:grpSp>
          <p:nvGrpSpPr>
            <p:cNvPr id="5" name="Group 4"/>
            <p:cNvGrpSpPr>
              <a:grpSpLocks noChangeAspect="1"/>
            </p:cNvGrpSpPr>
            <p:nvPr userDrawn="1"/>
          </p:nvGrpSpPr>
          <p:grpSpPr bwMode="auto">
            <a:xfrm>
              <a:off x="13580023" y="9336455"/>
              <a:ext cx="1049552" cy="402693"/>
              <a:chOff x="1677" y="1635"/>
              <a:chExt cx="6336" cy="2431"/>
            </a:xfrm>
          </p:grpSpPr>
          <p:sp>
            <p:nvSpPr>
              <p:cNvPr id="26" name="AutoShape 3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1677" y="1635"/>
                <a:ext cx="6336" cy="24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5"/>
              <p:cNvSpPr>
                <a:spLocks/>
              </p:cNvSpPr>
              <p:nvPr userDrawn="1"/>
            </p:nvSpPr>
            <p:spPr bwMode="auto">
              <a:xfrm>
                <a:off x="4418" y="1635"/>
                <a:ext cx="1427" cy="1167"/>
              </a:xfrm>
              <a:custGeom>
                <a:avLst/>
                <a:gdLst>
                  <a:gd name="T0" fmla="*/ 369 w 737"/>
                  <a:gd name="T1" fmla="*/ 602 h 602"/>
                  <a:gd name="T2" fmla="*/ 734 w 737"/>
                  <a:gd name="T3" fmla="*/ 5 h 602"/>
                  <a:gd name="T4" fmla="*/ 737 w 737"/>
                  <a:gd name="T5" fmla="*/ 0 h 602"/>
                  <a:gd name="T6" fmla="*/ 0 w 737"/>
                  <a:gd name="T7" fmla="*/ 0 h 602"/>
                  <a:gd name="T8" fmla="*/ 4 w 737"/>
                  <a:gd name="T9" fmla="*/ 6 h 602"/>
                  <a:gd name="T10" fmla="*/ 369 w 737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7" h="602">
                    <a:moveTo>
                      <a:pt x="369" y="602"/>
                    </a:moveTo>
                    <a:cubicBezTo>
                      <a:pt x="734" y="5"/>
                      <a:pt x="734" y="5"/>
                      <a:pt x="734" y="5"/>
                    </a:cubicBezTo>
                    <a:cubicBezTo>
                      <a:pt x="735" y="4"/>
                      <a:pt x="736" y="2"/>
                      <a:pt x="7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9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6"/>
              <p:cNvSpPr>
                <a:spLocks/>
              </p:cNvSpPr>
              <p:nvPr userDrawn="1"/>
            </p:nvSpPr>
            <p:spPr bwMode="auto">
              <a:xfrm>
                <a:off x="1679" y="1635"/>
                <a:ext cx="6334" cy="2431"/>
              </a:xfrm>
              <a:custGeom>
                <a:avLst/>
                <a:gdLst>
                  <a:gd name="T0" fmla="*/ 2714 w 3272"/>
                  <a:gd name="T1" fmla="*/ 953 h 1254"/>
                  <a:gd name="T2" fmla="*/ 2612 w 3272"/>
                  <a:gd name="T3" fmla="*/ 895 h 1254"/>
                  <a:gd name="T4" fmla="*/ 2251 w 3272"/>
                  <a:gd name="T5" fmla="*/ 299 h 1254"/>
                  <a:gd name="T6" fmla="*/ 1886 w 3272"/>
                  <a:gd name="T7" fmla="*/ 894 h 1254"/>
                  <a:gd name="T8" fmla="*/ 1784 w 3272"/>
                  <a:gd name="T9" fmla="*/ 952 h 1254"/>
                  <a:gd name="T10" fmla="*/ 1682 w 3272"/>
                  <a:gd name="T11" fmla="*/ 894 h 1254"/>
                  <a:gd name="T12" fmla="*/ 1317 w 3272"/>
                  <a:gd name="T13" fmla="*/ 299 h 1254"/>
                  <a:gd name="T14" fmla="*/ 952 w 3272"/>
                  <a:gd name="T15" fmla="*/ 894 h 1254"/>
                  <a:gd name="T16" fmla="*/ 787 w 3272"/>
                  <a:gd name="T17" fmla="*/ 934 h 1254"/>
                  <a:gd name="T18" fmla="*/ 748 w 3272"/>
                  <a:gd name="T19" fmla="*/ 769 h 1254"/>
                  <a:gd name="T20" fmla="*/ 1215 w 3272"/>
                  <a:gd name="T21" fmla="*/ 6 h 1254"/>
                  <a:gd name="T22" fmla="*/ 1219 w 3272"/>
                  <a:gd name="T23" fmla="*/ 0 h 1254"/>
                  <a:gd name="T24" fmla="*/ 0 w 3272"/>
                  <a:gd name="T25" fmla="*/ 0 h 1254"/>
                  <a:gd name="T26" fmla="*/ 0 w 3272"/>
                  <a:gd name="T27" fmla="*/ 1254 h 1254"/>
                  <a:gd name="T28" fmla="*/ 3272 w 3272"/>
                  <a:gd name="T29" fmla="*/ 1254 h 1254"/>
                  <a:gd name="T30" fmla="*/ 3272 w 3272"/>
                  <a:gd name="T31" fmla="*/ 148 h 1254"/>
                  <a:gd name="T32" fmla="*/ 2817 w 3272"/>
                  <a:gd name="T33" fmla="*/ 895 h 1254"/>
                  <a:gd name="T34" fmla="*/ 2714 w 3272"/>
                  <a:gd name="T35" fmla="*/ 953 h 1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72" h="1254">
                    <a:moveTo>
                      <a:pt x="2714" y="953"/>
                    </a:moveTo>
                    <a:cubicBezTo>
                      <a:pt x="2672" y="953"/>
                      <a:pt x="2633" y="931"/>
                      <a:pt x="2612" y="895"/>
                    </a:cubicBezTo>
                    <a:cubicBezTo>
                      <a:pt x="2251" y="299"/>
                      <a:pt x="2251" y="299"/>
                      <a:pt x="2251" y="299"/>
                    </a:cubicBezTo>
                    <a:cubicBezTo>
                      <a:pt x="1886" y="894"/>
                      <a:pt x="1886" y="894"/>
                      <a:pt x="1886" y="894"/>
                    </a:cubicBezTo>
                    <a:cubicBezTo>
                      <a:pt x="1865" y="930"/>
                      <a:pt x="1826" y="952"/>
                      <a:pt x="1784" y="952"/>
                    </a:cubicBezTo>
                    <a:cubicBezTo>
                      <a:pt x="1742" y="952"/>
                      <a:pt x="1704" y="930"/>
                      <a:pt x="1682" y="894"/>
                    </a:cubicBezTo>
                    <a:cubicBezTo>
                      <a:pt x="1317" y="299"/>
                      <a:pt x="1317" y="299"/>
                      <a:pt x="1317" y="299"/>
                    </a:cubicBezTo>
                    <a:cubicBezTo>
                      <a:pt x="952" y="894"/>
                      <a:pt x="952" y="894"/>
                      <a:pt x="952" y="894"/>
                    </a:cubicBezTo>
                    <a:cubicBezTo>
                      <a:pt x="918" y="951"/>
                      <a:pt x="844" y="969"/>
                      <a:pt x="787" y="934"/>
                    </a:cubicBezTo>
                    <a:cubicBezTo>
                      <a:pt x="731" y="899"/>
                      <a:pt x="713" y="826"/>
                      <a:pt x="748" y="769"/>
                    </a:cubicBezTo>
                    <a:cubicBezTo>
                      <a:pt x="1215" y="6"/>
                      <a:pt x="1215" y="6"/>
                      <a:pt x="1215" y="6"/>
                    </a:cubicBezTo>
                    <a:cubicBezTo>
                      <a:pt x="1216" y="4"/>
                      <a:pt x="1217" y="2"/>
                      <a:pt x="12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54"/>
                      <a:pt x="0" y="1254"/>
                      <a:pt x="0" y="1254"/>
                    </a:cubicBezTo>
                    <a:cubicBezTo>
                      <a:pt x="3272" y="1254"/>
                      <a:pt x="3272" y="1254"/>
                      <a:pt x="3272" y="1254"/>
                    </a:cubicBezTo>
                    <a:cubicBezTo>
                      <a:pt x="3272" y="148"/>
                      <a:pt x="3272" y="148"/>
                      <a:pt x="3272" y="148"/>
                    </a:cubicBezTo>
                    <a:cubicBezTo>
                      <a:pt x="2817" y="895"/>
                      <a:pt x="2817" y="895"/>
                      <a:pt x="2817" y="895"/>
                    </a:cubicBezTo>
                    <a:cubicBezTo>
                      <a:pt x="2795" y="931"/>
                      <a:pt x="2756" y="953"/>
                      <a:pt x="2714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7"/>
              <p:cNvSpPr>
                <a:spLocks/>
              </p:cNvSpPr>
              <p:nvPr userDrawn="1"/>
            </p:nvSpPr>
            <p:spPr bwMode="auto">
              <a:xfrm>
                <a:off x="6228" y="1635"/>
                <a:ext cx="1417" cy="1167"/>
              </a:xfrm>
              <a:custGeom>
                <a:avLst/>
                <a:gdLst>
                  <a:gd name="T0" fmla="*/ 365 w 732"/>
                  <a:gd name="T1" fmla="*/ 602 h 602"/>
                  <a:gd name="T2" fmla="*/ 727 w 732"/>
                  <a:gd name="T3" fmla="*/ 7 h 602"/>
                  <a:gd name="T4" fmla="*/ 732 w 732"/>
                  <a:gd name="T5" fmla="*/ 0 h 602"/>
                  <a:gd name="T6" fmla="*/ 0 w 732"/>
                  <a:gd name="T7" fmla="*/ 0 h 602"/>
                  <a:gd name="T8" fmla="*/ 4 w 732"/>
                  <a:gd name="T9" fmla="*/ 6 h 602"/>
                  <a:gd name="T10" fmla="*/ 365 w 732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2" h="602">
                    <a:moveTo>
                      <a:pt x="365" y="602"/>
                    </a:moveTo>
                    <a:cubicBezTo>
                      <a:pt x="727" y="7"/>
                      <a:pt x="727" y="7"/>
                      <a:pt x="727" y="7"/>
                    </a:cubicBezTo>
                    <a:cubicBezTo>
                      <a:pt x="728" y="4"/>
                      <a:pt x="730" y="2"/>
                      <a:pt x="73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5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/>
            <p:cNvGrpSpPr/>
            <p:nvPr userDrawn="1"/>
          </p:nvGrpSpPr>
          <p:grpSpPr>
            <a:xfrm>
              <a:off x="14854687" y="9398342"/>
              <a:ext cx="2467994" cy="304754"/>
              <a:chOff x="3983038" y="7167563"/>
              <a:chExt cx="6145213" cy="758825"/>
            </a:xfrm>
            <a:solidFill>
              <a:schemeClr val="bg1"/>
            </a:solidFill>
          </p:grpSpPr>
          <p:sp>
            <p:nvSpPr>
              <p:cNvPr id="7" name="Freeform 14"/>
              <p:cNvSpPr>
                <a:spLocks/>
              </p:cNvSpPr>
              <p:nvPr userDrawn="1"/>
            </p:nvSpPr>
            <p:spPr bwMode="auto">
              <a:xfrm>
                <a:off x="398303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" name="Freeform 15"/>
              <p:cNvSpPr>
                <a:spLocks noEditPoints="1"/>
              </p:cNvSpPr>
              <p:nvPr userDrawn="1"/>
            </p:nvSpPr>
            <p:spPr bwMode="auto">
              <a:xfrm>
                <a:off x="4387851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" name="Freeform 16"/>
              <p:cNvSpPr>
                <a:spLocks/>
              </p:cNvSpPr>
              <p:nvPr userDrawn="1"/>
            </p:nvSpPr>
            <p:spPr bwMode="auto">
              <a:xfrm>
                <a:off x="4794251" y="7366001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" name="Freeform 17"/>
              <p:cNvSpPr>
                <a:spLocks noEditPoints="1"/>
              </p:cNvSpPr>
              <p:nvPr userDrawn="1"/>
            </p:nvSpPr>
            <p:spPr bwMode="auto">
              <a:xfrm>
                <a:off x="5195888" y="7354888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Rectangle 18"/>
              <p:cNvSpPr>
                <a:spLocks noChangeArrowheads="1"/>
              </p:cNvSpPr>
              <p:nvPr userDrawn="1"/>
            </p:nvSpPr>
            <p:spPr bwMode="auto">
              <a:xfrm>
                <a:off x="5626101" y="7167563"/>
                <a:ext cx="61913" cy="574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Freeform 19"/>
              <p:cNvSpPr>
                <a:spLocks noEditPoints="1"/>
              </p:cNvSpPr>
              <p:nvPr userDrawn="1"/>
            </p:nvSpPr>
            <p:spPr bwMode="auto">
              <a:xfrm>
                <a:off x="5970588" y="7354888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Freeform 20"/>
              <p:cNvSpPr>
                <a:spLocks/>
              </p:cNvSpPr>
              <p:nvPr userDrawn="1"/>
            </p:nvSpPr>
            <p:spPr bwMode="auto">
              <a:xfrm>
                <a:off x="6400801" y="7354888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Freeform 21"/>
              <p:cNvSpPr>
                <a:spLocks noEditPoints="1"/>
              </p:cNvSpPr>
              <p:nvPr userDrawn="1"/>
            </p:nvSpPr>
            <p:spPr bwMode="auto">
              <a:xfrm>
                <a:off x="6653213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Freeform 22"/>
              <p:cNvSpPr>
                <a:spLocks/>
              </p:cNvSpPr>
              <p:nvPr userDrawn="1"/>
            </p:nvSpPr>
            <p:spPr bwMode="auto">
              <a:xfrm>
                <a:off x="7056438" y="7354888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23"/>
              <p:cNvSpPr>
                <a:spLocks noEditPoints="1"/>
              </p:cNvSpPr>
              <p:nvPr userDrawn="1"/>
            </p:nvSpPr>
            <p:spPr bwMode="auto">
              <a:xfrm>
                <a:off x="7385051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24"/>
              <p:cNvSpPr>
                <a:spLocks/>
              </p:cNvSpPr>
              <p:nvPr userDrawn="1"/>
            </p:nvSpPr>
            <p:spPr bwMode="auto">
              <a:xfrm>
                <a:off x="7808913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25"/>
              <p:cNvSpPr>
                <a:spLocks/>
              </p:cNvSpPr>
              <p:nvPr userDrawn="1"/>
            </p:nvSpPr>
            <p:spPr bwMode="auto">
              <a:xfrm>
                <a:off x="818356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26"/>
              <p:cNvSpPr>
                <a:spLocks noEditPoints="1"/>
              </p:cNvSpPr>
              <p:nvPr userDrawn="1"/>
            </p:nvSpPr>
            <p:spPr bwMode="auto">
              <a:xfrm>
                <a:off x="8497888" y="7354888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Freeform 27"/>
              <p:cNvSpPr>
                <a:spLocks/>
              </p:cNvSpPr>
              <p:nvPr userDrawn="1"/>
            </p:nvSpPr>
            <p:spPr bwMode="auto">
              <a:xfrm>
                <a:off x="886301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28"/>
              <p:cNvSpPr>
                <a:spLocks noChangeArrowheads="1"/>
              </p:cNvSpPr>
              <p:nvPr userDrawn="1"/>
            </p:nvSpPr>
            <p:spPr bwMode="auto">
              <a:xfrm>
                <a:off x="9201151" y="7210426"/>
                <a:ext cx="61913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29"/>
              <p:cNvSpPr>
                <a:spLocks noChangeArrowheads="1"/>
              </p:cNvSpPr>
              <p:nvPr userDrawn="1"/>
            </p:nvSpPr>
            <p:spPr bwMode="auto">
              <a:xfrm>
                <a:off x="9201151" y="7366001"/>
                <a:ext cx="61913" cy="376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30"/>
              <p:cNvSpPr>
                <a:spLocks noEditPoints="1"/>
              </p:cNvSpPr>
              <p:nvPr userDrawn="1"/>
            </p:nvSpPr>
            <p:spPr bwMode="auto">
              <a:xfrm>
                <a:off x="9363076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31"/>
              <p:cNvSpPr>
                <a:spLocks/>
              </p:cNvSpPr>
              <p:nvPr userDrawn="1"/>
            </p:nvSpPr>
            <p:spPr bwMode="auto">
              <a:xfrm>
                <a:off x="981868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656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62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61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089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273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250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64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425595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16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182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745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283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93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461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81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グラフ 6"/>
          <p:cNvGraphicFramePr/>
          <p:nvPr>
            <p:extLst>
              <p:ext uri="{D42A27DB-BD31-4B8C-83A1-F6EECF244321}">
                <p14:modId xmlns:p14="http://schemas.microsoft.com/office/powerpoint/2010/main" val="903424486"/>
              </p:ext>
            </p:extLst>
          </p:nvPr>
        </p:nvGraphicFramePr>
        <p:xfrm>
          <a:off x="1827427" y="530196"/>
          <a:ext cx="8537146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1408672" y="634315"/>
            <a:ext cx="1172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単位：千万円</a:t>
            </a:r>
            <a:endParaRPr kumimoji="1" lang="ja-JP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90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4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chart seriesIdx="4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5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graphicEl>
                                              <a:chart seriesIdx="5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6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graphicEl>
                                              <a:chart seriesIdx="6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Chart bld="seriesEl"/>
        </p:bldSub>
      </p:bldGraphic>
    </p:bldLst>
  </p:timing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473</TotalTime>
  <Words>5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テーマ16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37</cp:revision>
  <dcterms:created xsi:type="dcterms:W3CDTF">2013-07-30T12:40:43Z</dcterms:created>
  <dcterms:modified xsi:type="dcterms:W3CDTF">2014-03-02T20:54:15Z</dcterms:modified>
</cp:coreProperties>
</file>