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-126" y="-594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29796" y="2705725"/>
            <a:ext cx="5566204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altLang="ja-JP" sz="8800" dirty="0" smtClean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Corbel"/>
                <a:ea typeface="メイリオ"/>
                <a:cs typeface="Arial" panose="020B0604020202020204" pitchFamily="34" charset="0"/>
              </a:rPr>
              <a:t>PowerPoint</a:t>
            </a:r>
            <a:endParaRPr lang="ja-JP" altLang="en-US" sz="88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Corbel"/>
              <a:ea typeface="メイリオ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96000" y="505122"/>
            <a:ext cx="5067413" cy="44012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ja-JP" sz="28000" b="1" dirty="0" smtClean="0">
                <a:solidFill>
                  <a:srgbClr val="CC0000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  <a:cs typeface="Arial" panose="020B0604020202020204" pitchFamily="34" charset="0"/>
              </a:rPr>
              <a:t>98</a:t>
            </a:r>
            <a:r>
              <a:rPr lang="en-US" altLang="ja-JP" sz="8800" dirty="0" smtClean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  <a:cs typeface="Arial" panose="020B0604020202020204" pitchFamily="34" charset="0"/>
              </a:rPr>
              <a:t>%</a:t>
            </a:r>
            <a:endParaRPr lang="ja-JP" altLang="en-US" sz="88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Corbel"/>
              <a:ea typeface="メイリオ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89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29796" y="2705725"/>
            <a:ext cx="5566204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altLang="ja-JP" sz="8800" dirty="0" smtClean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Corbel"/>
                <a:ea typeface="メイリオ"/>
                <a:cs typeface="Arial" panose="020B0604020202020204" pitchFamily="34" charset="0"/>
              </a:rPr>
              <a:t>PowerPoint</a:t>
            </a:r>
            <a:endParaRPr lang="ja-JP" altLang="en-US" sz="88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Corbel"/>
              <a:ea typeface="メイリオ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96000" y="505122"/>
            <a:ext cx="5067413" cy="44012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ja-JP" sz="28000" b="1" dirty="0" smtClean="0">
                <a:solidFill>
                  <a:srgbClr val="CC0000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  <a:cs typeface="Arial" panose="020B0604020202020204" pitchFamily="34" charset="0"/>
              </a:rPr>
              <a:t>98</a:t>
            </a:r>
            <a:r>
              <a:rPr lang="en-US" altLang="ja-JP" sz="8800" dirty="0" smtClean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  <a:cs typeface="Arial" panose="020B0604020202020204" pitchFamily="34" charset="0"/>
              </a:rPr>
              <a:t>%</a:t>
            </a:r>
            <a:endParaRPr lang="ja-JP" altLang="en-US" sz="8800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Corbel"/>
              <a:ea typeface="メイリオ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94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531</TotalTime>
  <Words>6</Words>
  <Application>Microsoft Office PowerPoint</Application>
  <PresentationFormat>ユーザー設定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テーマ16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27</cp:revision>
  <dcterms:created xsi:type="dcterms:W3CDTF">2013-07-30T12:40:43Z</dcterms:created>
  <dcterms:modified xsi:type="dcterms:W3CDTF">2014-03-02T20:44:49Z</dcterms:modified>
</cp:coreProperties>
</file>