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0538" y="1643896"/>
            <a:ext cx="9930924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latin typeface="+mj-ea"/>
                <a:ea typeface="+mj-ea"/>
              </a:rPr>
              <a:t>ドラマチックに演出する</a:t>
            </a:r>
          </a:p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latin typeface="+mj-ea"/>
                <a:ea typeface="+mj-ea"/>
              </a:rPr>
              <a:t>文字で魅せる</a:t>
            </a:r>
          </a:p>
          <a:p>
            <a:pPr marL="1028700" indent="-10287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ja-JP" altLang="en-US" sz="7200" dirty="0">
                <a:effectLst>
                  <a:outerShdw blurRad="75057" dist="203200" dir="5400000" sy="-20000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rPr>
              <a:t>映像を</a:t>
            </a:r>
            <a:r>
              <a:rPr lang="ja-JP" altLang="en-US" sz="7200" dirty="0" smtClean="0">
                <a:effectLst>
                  <a:outerShdw blurRad="75057" dist="203200" dir="5400000" sy="-20000" rotWithShape="0">
                    <a:prstClr val="black">
                      <a:alpha val="25000"/>
                    </a:prstClr>
                  </a:outerShdw>
                </a:effectLst>
                <a:latin typeface="+mj-ea"/>
                <a:ea typeface="+mj-ea"/>
              </a:rPr>
              <a:t>組み込む</a:t>
            </a:r>
            <a:endParaRPr lang="en-US" altLang="ja-JP" sz="7200" dirty="0" smtClean="0">
              <a:effectLst>
                <a:outerShdw blurRad="75057" dist="203200" dir="5400000" sy="-20000" rotWithShape="0">
                  <a:prstClr val="black">
                    <a:alpha val="25000"/>
                  </a:prst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333</TotalTime>
  <Words>10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19</cp:revision>
  <dcterms:created xsi:type="dcterms:W3CDTF">2013-07-30T12:40:43Z</dcterms:created>
  <dcterms:modified xsi:type="dcterms:W3CDTF">2014-03-02T20:41:56Z</dcterms:modified>
</cp:coreProperties>
</file>