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132" y="-624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C80EBA-2BE4-4B0B-9EEE-0B880EE08A46}" type="doc">
      <dgm:prSet loTypeId="urn:microsoft.com/office/officeart/2005/8/layout/cycle2" loCatId="cycle" qsTypeId="urn:microsoft.com/office/officeart/2005/8/quickstyle/3d6" qsCatId="3D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2A886B4D-6437-419C-9A82-6156606372BD}">
      <dgm:prSet phldrT="[テキスト]" custT="1"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 lIns="0" rIns="0"/>
        <a:lstStyle/>
        <a:p>
          <a:r>
            <a:rPr kumimoji="1" lang="en-US" altLang="ja-JP" sz="2400" dirty="0" smtClean="0"/>
            <a:t>Price</a:t>
          </a:r>
          <a:endParaRPr kumimoji="1" lang="ja-JP" altLang="en-US" sz="2400" dirty="0"/>
        </a:p>
      </dgm:t>
    </dgm:pt>
    <dgm:pt modelId="{A9C38AB0-B6CE-4F58-BDE0-87DD7C10A40A}" type="parTrans" cxnId="{693B8088-3F37-4B85-8262-22B872DA48E7}">
      <dgm:prSet/>
      <dgm:spPr/>
      <dgm:t>
        <a:bodyPr/>
        <a:lstStyle/>
        <a:p>
          <a:endParaRPr kumimoji="1" lang="ja-JP" altLang="en-US"/>
        </a:p>
      </dgm:t>
    </dgm:pt>
    <dgm:pt modelId="{ED9739F5-43FD-4C14-BF1C-4B07943B2083}" type="sibTrans" cxnId="{693B8088-3F37-4B85-8262-22B872DA48E7}">
      <dgm:prSet/>
      <dgm:spPr/>
      <dgm:t>
        <a:bodyPr/>
        <a:lstStyle/>
        <a:p>
          <a:endParaRPr kumimoji="1" lang="ja-JP" altLang="en-US"/>
        </a:p>
      </dgm:t>
    </dgm:pt>
    <dgm:pt modelId="{8C55FC3A-9AA1-44F3-A7AC-C0CFE7B2FBEA}">
      <dgm:prSet phldrT="[テキスト]" custT="1"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 lIns="0" rIns="0"/>
        <a:lstStyle/>
        <a:p>
          <a:r>
            <a:rPr kumimoji="1" lang="en-US" altLang="ja-JP" sz="2400" dirty="0" smtClean="0"/>
            <a:t>Place</a:t>
          </a:r>
          <a:endParaRPr kumimoji="1" lang="ja-JP" altLang="en-US" sz="2400" dirty="0"/>
        </a:p>
      </dgm:t>
    </dgm:pt>
    <dgm:pt modelId="{08BCC722-95BC-4FCD-B41B-4C7B17E694E1}" type="parTrans" cxnId="{E518DB4A-D0F7-42E1-82F4-B50BFB1C6743}">
      <dgm:prSet/>
      <dgm:spPr/>
      <dgm:t>
        <a:bodyPr/>
        <a:lstStyle/>
        <a:p>
          <a:endParaRPr kumimoji="1" lang="ja-JP" altLang="en-US"/>
        </a:p>
      </dgm:t>
    </dgm:pt>
    <dgm:pt modelId="{127F469D-2AF1-48EA-935F-8C1B536928AC}" type="sibTrans" cxnId="{E518DB4A-D0F7-42E1-82F4-B50BFB1C6743}">
      <dgm:prSet/>
      <dgm:spPr/>
      <dgm:t>
        <a:bodyPr/>
        <a:lstStyle/>
        <a:p>
          <a:endParaRPr kumimoji="1" lang="ja-JP" altLang="en-US"/>
        </a:p>
      </dgm:t>
    </dgm:pt>
    <dgm:pt modelId="{6DBEDBEF-E99E-4E19-90B1-84C716AE9611}">
      <dgm:prSet phldrT="[テキスト]" custT="1"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 lIns="0" rIns="0"/>
        <a:lstStyle/>
        <a:p>
          <a:r>
            <a:rPr kumimoji="1" lang="en-US" altLang="ja-JP" sz="2400" dirty="0" smtClean="0"/>
            <a:t>Product</a:t>
          </a:r>
          <a:endParaRPr kumimoji="1" lang="ja-JP" altLang="en-US" sz="2400" dirty="0"/>
        </a:p>
      </dgm:t>
    </dgm:pt>
    <dgm:pt modelId="{AB7BEF50-9483-46F9-83D4-F0D4476BF42F}" type="parTrans" cxnId="{2E20900A-07EF-47D3-93EB-925BCE41BC39}">
      <dgm:prSet/>
      <dgm:spPr/>
      <dgm:t>
        <a:bodyPr/>
        <a:lstStyle/>
        <a:p>
          <a:endParaRPr kumimoji="1" lang="ja-JP" altLang="en-US"/>
        </a:p>
      </dgm:t>
    </dgm:pt>
    <dgm:pt modelId="{43794093-AA44-44CA-9E63-E5CB6F8D61D9}" type="sibTrans" cxnId="{2E20900A-07EF-47D3-93EB-925BCE41BC39}">
      <dgm:prSet/>
      <dgm:spPr/>
      <dgm:t>
        <a:bodyPr/>
        <a:lstStyle/>
        <a:p>
          <a:endParaRPr kumimoji="1" lang="ja-JP" altLang="en-US"/>
        </a:p>
      </dgm:t>
    </dgm:pt>
    <dgm:pt modelId="{12D075BE-BA64-4C63-A4DC-BBF51AE647A8}">
      <dgm:prSet phldrT="[テキスト]" custT="1"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 lIns="0" rIns="0"/>
        <a:lstStyle/>
        <a:p>
          <a:r>
            <a:rPr kumimoji="1" lang="en-US" altLang="ja-JP" sz="2400" spc="-50" baseline="0" dirty="0" smtClean="0"/>
            <a:t>Promotion</a:t>
          </a:r>
          <a:endParaRPr kumimoji="1" lang="ja-JP" altLang="en-US" sz="2400" spc="-50" baseline="0" dirty="0"/>
        </a:p>
      </dgm:t>
    </dgm:pt>
    <dgm:pt modelId="{B110FC53-3704-48E6-8C6B-83AF941BBA4A}" type="parTrans" cxnId="{1E02122E-4B7C-4F1F-A809-69A49DDB502F}">
      <dgm:prSet/>
      <dgm:spPr/>
      <dgm:t>
        <a:bodyPr/>
        <a:lstStyle/>
        <a:p>
          <a:endParaRPr kumimoji="1" lang="ja-JP" altLang="en-US"/>
        </a:p>
      </dgm:t>
    </dgm:pt>
    <dgm:pt modelId="{35E1C69B-71BB-4D0A-8685-B456EEBC1AB1}" type="sibTrans" cxnId="{1E02122E-4B7C-4F1F-A809-69A49DDB502F}">
      <dgm:prSet/>
      <dgm:spPr/>
      <dgm:t>
        <a:bodyPr/>
        <a:lstStyle/>
        <a:p>
          <a:endParaRPr kumimoji="1" lang="ja-JP" altLang="en-US"/>
        </a:p>
      </dgm:t>
    </dgm:pt>
    <dgm:pt modelId="{43B8AD63-55BE-4939-8ADE-176491522747}">
      <dgm:prSet phldrT="[テキスト]" custT="1"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 lIns="0" rIns="0"/>
        <a:lstStyle/>
        <a:p>
          <a:r>
            <a:rPr kumimoji="1" lang="en-US" altLang="ja-JP" sz="2400" dirty="0" smtClean="0"/>
            <a:t>Customer</a:t>
          </a:r>
          <a:endParaRPr kumimoji="1" lang="ja-JP" altLang="en-US" sz="2400" dirty="0"/>
        </a:p>
      </dgm:t>
    </dgm:pt>
    <dgm:pt modelId="{02A60411-52FC-4CF3-A2E9-FBAAE74B2C88}" type="parTrans" cxnId="{3FCD10C4-04C0-4B73-8447-D43885340F77}">
      <dgm:prSet/>
      <dgm:spPr/>
      <dgm:t>
        <a:bodyPr/>
        <a:lstStyle/>
        <a:p>
          <a:endParaRPr kumimoji="1" lang="ja-JP" altLang="en-US"/>
        </a:p>
      </dgm:t>
    </dgm:pt>
    <dgm:pt modelId="{F2C41593-511A-4711-89A6-4975D430051E}" type="sibTrans" cxnId="{3FCD10C4-04C0-4B73-8447-D43885340F77}">
      <dgm:prSet/>
      <dgm:spPr/>
      <dgm:t>
        <a:bodyPr/>
        <a:lstStyle/>
        <a:p>
          <a:endParaRPr kumimoji="1" lang="ja-JP" altLang="en-US"/>
        </a:p>
      </dgm:t>
    </dgm:pt>
    <dgm:pt modelId="{89DDB7A6-18D3-4205-BDE4-E82F43B22047}" type="pres">
      <dgm:prSet presAssocID="{BBC80EBA-2BE4-4B0B-9EEE-0B880EE08A4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1B0CD0-F8B5-491F-AD73-C94E1C7D259C}" type="pres">
      <dgm:prSet presAssocID="{2A886B4D-6437-419C-9A82-6156606372B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49CB21F-8225-4189-879A-610B70CFF4BF}" type="pres">
      <dgm:prSet presAssocID="{ED9739F5-43FD-4C14-BF1C-4B07943B2083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A78496B6-1C46-4D0E-B09B-A1C8601C9391}" type="pres">
      <dgm:prSet presAssocID="{ED9739F5-43FD-4C14-BF1C-4B07943B2083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2366F588-2101-495F-BD61-984057F0DA0B}" type="pres">
      <dgm:prSet presAssocID="{8C55FC3A-9AA1-44F3-A7AC-C0CFE7B2FBE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2143FEA-67A9-467D-A71F-E5E0CD68C24D}" type="pres">
      <dgm:prSet presAssocID="{127F469D-2AF1-48EA-935F-8C1B536928AC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15C54CFC-8EA1-4118-97FD-32BC4AFA5293}" type="pres">
      <dgm:prSet presAssocID="{127F469D-2AF1-48EA-935F-8C1B536928AC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D771B224-8809-439B-A22D-0CD873C054C3}" type="pres">
      <dgm:prSet presAssocID="{6DBEDBEF-E99E-4E19-90B1-84C716AE961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82BA948-B1E3-4342-B771-7F90E1521D21}" type="pres">
      <dgm:prSet presAssocID="{43794093-AA44-44CA-9E63-E5CB6F8D61D9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660FDE38-89D7-4E50-8F4B-714F30E7FF78}" type="pres">
      <dgm:prSet presAssocID="{43794093-AA44-44CA-9E63-E5CB6F8D61D9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43ADE6F7-3228-4A4F-A715-F6B1F4C07A16}" type="pres">
      <dgm:prSet presAssocID="{12D075BE-BA64-4C63-A4DC-BBF51AE647A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14DC9DF-6043-49B3-AA14-4B1B92BC2DCA}" type="pres">
      <dgm:prSet presAssocID="{35E1C69B-71BB-4D0A-8685-B456EEBC1AB1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103C53A-A261-4510-B788-600B3D2CD0B9}" type="pres">
      <dgm:prSet presAssocID="{35E1C69B-71BB-4D0A-8685-B456EEBC1AB1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5C4D4D88-3DCC-45BE-9CFE-B57212774B55}" type="pres">
      <dgm:prSet presAssocID="{43B8AD63-55BE-4939-8ADE-17649152274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C4805DD-5884-4C10-A62D-0A40E308760C}" type="pres">
      <dgm:prSet presAssocID="{F2C41593-511A-4711-89A6-4975D430051E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ACD25B14-479C-4595-B17E-378D5FC2EBCD}" type="pres">
      <dgm:prSet presAssocID="{F2C41593-511A-4711-89A6-4975D430051E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F37B2AA7-4E36-44A5-8450-BEF17ABDE3F4}" type="presOf" srcId="{127F469D-2AF1-48EA-935F-8C1B536928AC}" destId="{15C54CFC-8EA1-4118-97FD-32BC4AFA5293}" srcOrd="1" destOrd="0" presId="urn:microsoft.com/office/officeart/2005/8/layout/cycle2"/>
    <dgm:cxn modelId="{693B8088-3F37-4B85-8262-22B872DA48E7}" srcId="{BBC80EBA-2BE4-4B0B-9EEE-0B880EE08A46}" destId="{2A886B4D-6437-419C-9A82-6156606372BD}" srcOrd="0" destOrd="0" parTransId="{A9C38AB0-B6CE-4F58-BDE0-87DD7C10A40A}" sibTransId="{ED9739F5-43FD-4C14-BF1C-4B07943B2083}"/>
    <dgm:cxn modelId="{E518DB4A-D0F7-42E1-82F4-B50BFB1C6743}" srcId="{BBC80EBA-2BE4-4B0B-9EEE-0B880EE08A46}" destId="{8C55FC3A-9AA1-44F3-A7AC-C0CFE7B2FBEA}" srcOrd="1" destOrd="0" parTransId="{08BCC722-95BC-4FCD-B41B-4C7B17E694E1}" sibTransId="{127F469D-2AF1-48EA-935F-8C1B536928AC}"/>
    <dgm:cxn modelId="{3FCD10C4-04C0-4B73-8447-D43885340F77}" srcId="{BBC80EBA-2BE4-4B0B-9EEE-0B880EE08A46}" destId="{43B8AD63-55BE-4939-8ADE-176491522747}" srcOrd="4" destOrd="0" parTransId="{02A60411-52FC-4CF3-A2E9-FBAAE74B2C88}" sibTransId="{F2C41593-511A-4711-89A6-4975D430051E}"/>
    <dgm:cxn modelId="{02D8DB47-00E9-4043-83BB-BCD4A70E5B43}" type="presOf" srcId="{35E1C69B-71BB-4D0A-8685-B456EEBC1AB1}" destId="{B14DC9DF-6043-49B3-AA14-4B1B92BC2DCA}" srcOrd="0" destOrd="0" presId="urn:microsoft.com/office/officeart/2005/8/layout/cycle2"/>
    <dgm:cxn modelId="{C474AB54-11D3-4714-A2D9-55AF473726ED}" type="presOf" srcId="{12D075BE-BA64-4C63-A4DC-BBF51AE647A8}" destId="{43ADE6F7-3228-4A4F-A715-F6B1F4C07A16}" srcOrd="0" destOrd="0" presId="urn:microsoft.com/office/officeart/2005/8/layout/cycle2"/>
    <dgm:cxn modelId="{F97938AF-DB13-43A3-8206-D9569548F21C}" type="presOf" srcId="{6DBEDBEF-E99E-4E19-90B1-84C716AE9611}" destId="{D771B224-8809-439B-A22D-0CD873C054C3}" srcOrd="0" destOrd="0" presId="urn:microsoft.com/office/officeart/2005/8/layout/cycle2"/>
    <dgm:cxn modelId="{2944EBC9-A9BC-4368-8372-73975481DF5A}" type="presOf" srcId="{8C55FC3A-9AA1-44F3-A7AC-C0CFE7B2FBEA}" destId="{2366F588-2101-495F-BD61-984057F0DA0B}" srcOrd="0" destOrd="0" presId="urn:microsoft.com/office/officeart/2005/8/layout/cycle2"/>
    <dgm:cxn modelId="{327E4B98-1BAC-4070-B014-8A2A2559F291}" type="presOf" srcId="{43794093-AA44-44CA-9E63-E5CB6F8D61D9}" destId="{660FDE38-89D7-4E50-8F4B-714F30E7FF78}" srcOrd="1" destOrd="0" presId="urn:microsoft.com/office/officeart/2005/8/layout/cycle2"/>
    <dgm:cxn modelId="{6905AB6C-4403-4030-887B-CE69AAC77CAB}" type="presOf" srcId="{127F469D-2AF1-48EA-935F-8C1B536928AC}" destId="{B2143FEA-67A9-467D-A71F-E5E0CD68C24D}" srcOrd="0" destOrd="0" presId="urn:microsoft.com/office/officeart/2005/8/layout/cycle2"/>
    <dgm:cxn modelId="{40722166-19C6-478C-AAE1-85B1FCBE039F}" type="presOf" srcId="{BBC80EBA-2BE4-4B0B-9EEE-0B880EE08A46}" destId="{89DDB7A6-18D3-4205-BDE4-E82F43B22047}" srcOrd="0" destOrd="0" presId="urn:microsoft.com/office/officeart/2005/8/layout/cycle2"/>
    <dgm:cxn modelId="{064C006F-48FD-4694-A897-CD0B9AAEB845}" type="presOf" srcId="{F2C41593-511A-4711-89A6-4975D430051E}" destId="{ACD25B14-479C-4595-B17E-378D5FC2EBCD}" srcOrd="1" destOrd="0" presId="urn:microsoft.com/office/officeart/2005/8/layout/cycle2"/>
    <dgm:cxn modelId="{4D2A7515-A198-4514-A64D-3F5B383352C5}" type="presOf" srcId="{43B8AD63-55BE-4939-8ADE-176491522747}" destId="{5C4D4D88-3DCC-45BE-9CFE-B57212774B55}" srcOrd="0" destOrd="0" presId="urn:microsoft.com/office/officeart/2005/8/layout/cycle2"/>
    <dgm:cxn modelId="{21229444-5D2F-4D27-97D0-EA474AA8061D}" type="presOf" srcId="{43794093-AA44-44CA-9E63-E5CB6F8D61D9}" destId="{382BA948-B1E3-4342-B771-7F90E1521D21}" srcOrd="0" destOrd="0" presId="urn:microsoft.com/office/officeart/2005/8/layout/cycle2"/>
    <dgm:cxn modelId="{DD2A30B6-E064-453C-8029-669CC6048A1D}" type="presOf" srcId="{ED9739F5-43FD-4C14-BF1C-4B07943B2083}" destId="{A78496B6-1C46-4D0E-B09B-A1C8601C9391}" srcOrd="1" destOrd="0" presId="urn:microsoft.com/office/officeart/2005/8/layout/cycle2"/>
    <dgm:cxn modelId="{1E02122E-4B7C-4F1F-A809-69A49DDB502F}" srcId="{BBC80EBA-2BE4-4B0B-9EEE-0B880EE08A46}" destId="{12D075BE-BA64-4C63-A4DC-BBF51AE647A8}" srcOrd="3" destOrd="0" parTransId="{B110FC53-3704-48E6-8C6B-83AF941BBA4A}" sibTransId="{35E1C69B-71BB-4D0A-8685-B456EEBC1AB1}"/>
    <dgm:cxn modelId="{F316D4FD-C512-4635-974C-E86E079C1606}" type="presOf" srcId="{ED9739F5-43FD-4C14-BF1C-4B07943B2083}" destId="{349CB21F-8225-4189-879A-610B70CFF4BF}" srcOrd="0" destOrd="0" presId="urn:microsoft.com/office/officeart/2005/8/layout/cycle2"/>
    <dgm:cxn modelId="{3818CD46-019C-4ADC-844E-81F9DBD5B88B}" type="presOf" srcId="{2A886B4D-6437-419C-9A82-6156606372BD}" destId="{C91B0CD0-F8B5-491F-AD73-C94E1C7D259C}" srcOrd="0" destOrd="0" presId="urn:microsoft.com/office/officeart/2005/8/layout/cycle2"/>
    <dgm:cxn modelId="{2E20900A-07EF-47D3-93EB-925BCE41BC39}" srcId="{BBC80EBA-2BE4-4B0B-9EEE-0B880EE08A46}" destId="{6DBEDBEF-E99E-4E19-90B1-84C716AE9611}" srcOrd="2" destOrd="0" parTransId="{AB7BEF50-9483-46F9-83D4-F0D4476BF42F}" sibTransId="{43794093-AA44-44CA-9E63-E5CB6F8D61D9}"/>
    <dgm:cxn modelId="{83203F38-E519-4D50-BCDA-7F3577AEA1B9}" type="presOf" srcId="{35E1C69B-71BB-4D0A-8685-B456EEBC1AB1}" destId="{8103C53A-A261-4510-B788-600B3D2CD0B9}" srcOrd="1" destOrd="0" presId="urn:microsoft.com/office/officeart/2005/8/layout/cycle2"/>
    <dgm:cxn modelId="{A6A24581-C5D0-4BDA-988C-E752BEE4799A}" type="presOf" srcId="{F2C41593-511A-4711-89A6-4975D430051E}" destId="{5C4805DD-5884-4C10-A62D-0A40E308760C}" srcOrd="0" destOrd="0" presId="urn:microsoft.com/office/officeart/2005/8/layout/cycle2"/>
    <dgm:cxn modelId="{3D2C7061-624B-4D6E-A615-C8432C55DC50}" type="presParOf" srcId="{89DDB7A6-18D3-4205-BDE4-E82F43B22047}" destId="{C91B0CD0-F8B5-491F-AD73-C94E1C7D259C}" srcOrd="0" destOrd="0" presId="urn:microsoft.com/office/officeart/2005/8/layout/cycle2"/>
    <dgm:cxn modelId="{F2D889E7-EB56-44FB-8115-1D1AD4B0F6F8}" type="presParOf" srcId="{89DDB7A6-18D3-4205-BDE4-E82F43B22047}" destId="{349CB21F-8225-4189-879A-610B70CFF4BF}" srcOrd="1" destOrd="0" presId="urn:microsoft.com/office/officeart/2005/8/layout/cycle2"/>
    <dgm:cxn modelId="{6D0D8133-C8F6-4DA8-871A-F9037FCEDC3D}" type="presParOf" srcId="{349CB21F-8225-4189-879A-610B70CFF4BF}" destId="{A78496B6-1C46-4D0E-B09B-A1C8601C9391}" srcOrd="0" destOrd="0" presId="urn:microsoft.com/office/officeart/2005/8/layout/cycle2"/>
    <dgm:cxn modelId="{2CA14471-112E-4DEF-9EFA-2D5CD8CFCBC5}" type="presParOf" srcId="{89DDB7A6-18D3-4205-BDE4-E82F43B22047}" destId="{2366F588-2101-495F-BD61-984057F0DA0B}" srcOrd="2" destOrd="0" presId="urn:microsoft.com/office/officeart/2005/8/layout/cycle2"/>
    <dgm:cxn modelId="{6EBE9FC0-D0BF-46A9-8FCC-12506142ADD1}" type="presParOf" srcId="{89DDB7A6-18D3-4205-BDE4-E82F43B22047}" destId="{B2143FEA-67A9-467D-A71F-E5E0CD68C24D}" srcOrd="3" destOrd="0" presId="urn:microsoft.com/office/officeart/2005/8/layout/cycle2"/>
    <dgm:cxn modelId="{905C9B5B-2DE2-4995-89CE-9D0AAA44B44B}" type="presParOf" srcId="{B2143FEA-67A9-467D-A71F-E5E0CD68C24D}" destId="{15C54CFC-8EA1-4118-97FD-32BC4AFA5293}" srcOrd="0" destOrd="0" presId="urn:microsoft.com/office/officeart/2005/8/layout/cycle2"/>
    <dgm:cxn modelId="{08C61541-5574-4CA4-B395-4E9D87D3D16C}" type="presParOf" srcId="{89DDB7A6-18D3-4205-BDE4-E82F43B22047}" destId="{D771B224-8809-439B-A22D-0CD873C054C3}" srcOrd="4" destOrd="0" presId="urn:microsoft.com/office/officeart/2005/8/layout/cycle2"/>
    <dgm:cxn modelId="{B85D9584-796A-467F-91B0-7479494B9332}" type="presParOf" srcId="{89DDB7A6-18D3-4205-BDE4-E82F43B22047}" destId="{382BA948-B1E3-4342-B771-7F90E1521D21}" srcOrd="5" destOrd="0" presId="urn:microsoft.com/office/officeart/2005/8/layout/cycle2"/>
    <dgm:cxn modelId="{B61DC0EE-ADA8-4DAC-985B-2AC3514F8AD3}" type="presParOf" srcId="{382BA948-B1E3-4342-B771-7F90E1521D21}" destId="{660FDE38-89D7-4E50-8F4B-714F30E7FF78}" srcOrd="0" destOrd="0" presId="urn:microsoft.com/office/officeart/2005/8/layout/cycle2"/>
    <dgm:cxn modelId="{7FEFF709-937A-4458-A41E-831AFC0BB724}" type="presParOf" srcId="{89DDB7A6-18D3-4205-BDE4-E82F43B22047}" destId="{43ADE6F7-3228-4A4F-A715-F6B1F4C07A16}" srcOrd="6" destOrd="0" presId="urn:microsoft.com/office/officeart/2005/8/layout/cycle2"/>
    <dgm:cxn modelId="{C68A5E64-53C4-460D-A214-2594180ADC52}" type="presParOf" srcId="{89DDB7A6-18D3-4205-BDE4-E82F43B22047}" destId="{B14DC9DF-6043-49B3-AA14-4B1B92BC2DCA}" srcOrd="7" destOrd="0" presId="urn:microsoft.com/office/officeart/2005/8/layout/cycle2"/>
    <dgm:cxn modelId="{8B03F759-A40D-4C34-973E-EE8C4EEC58F5}" type="presParOf" srcId="{B14DC9DF-6043-49B3-AA14-4B1B92BC2DCA}" destId="{8103C53A-A261-4510-B788-600B3D2CD0B9}" srcOrd="0" destOrd="0" presId="urn:microsoft.com/office/officeart/2005/8/layout/cycle2"/>
    <dgm:cxn modelId="{D1D0E58B-DB67-4398-9D07-2687206CEA6A}" type="presParOf" srcId="{89DDB7A6-18D3-4205-BDE4-E82F43B22047}" destId="{5C4D4D88-3DCC-45BE-9CFE-B57212774B55}" srcOrd="8" destOrd="0" presId="urn:microsoft.com/office/officeart/2005/8/layout/cycle2"/>
    <dgm:cxn modelId="{AA1313A6-8AB0-4AF8-8D1A-1B44223234BF}" type="presParOf" srcId="{89DDB7A6-18D3-4205-BDE4-E82F43B22047}" destId="{5C4805DD-5884-4C10-A62D-0A40E308760C}" srcOrd="9" destOrd="0" presId="urn:microsoft.com/office/officeart/2005/8/layout/cycle2"/>
    <dgm:cxn modelId="{7DBBE9E8-1B84-472D-B518-BE25C08044B7}" type="presParOf" srcId="{5C4805DD-5884-4C10-A62D-0A40E308760C}" destId="{ACD25B14-479C-4595-B17E-378D5FC2EBCD}" srcOrd="0" destOrd="0" presId="urn:microsoft.com/office/officeart/2005/8/layout/cycle2"/>
  </dgm:cxnLst>
  <dgm:bg>
    <a:effectLst>
      <a:outerShdw blurRad="152400" dist="317500" dir="5400000" sx="90000" sy="-19000" rotWithShape="0">
        <a:prstClr val="black">
          <a:alpha val="15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B0CD0-F8B5-491F-AD73-C94E1C7D259C}">
      <dsp:nvSpPr>
        <dsp:cNvPr id="0" name=""/>
        <dsp:cNvSpPr/>
      </dsp:nvSpPr>
      <dsp:spPr>
        <a:xfrm>
          <a:off x="3573963" y="546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/>
            <a:t>Price</a:t>
          </a:r>
          <a:endParaRPr kumimoji="1" lang="ja-JP" altLang="en-US" sz="2400" kern="1200" dirty="0"/>
        </a:p>
      </dsp:txBody>
      <dsp:txXfrm>
        <a:off x="3854619" y="281202"/>
        <a:ext cx="1355129" cy="1355129"/>
      </dsp:txXfrm>
    </dsp:sp>
    <dsp:sp modelId="{349CB21F-8225-4189-879A-610B70CFF4BF}">
      <dsp:nvSpPr>
        <dsp:cNvPr id="0" name=""/>
        <dsp:cNvSpPr/>
      </dsp:nvSpPr>
      <dsp:spPr>
        <a:xfrm rot="2160000">
          <a:off x="5429659" y="1472225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>
        <a:off x="5444233" y="1556732"/>
        <a:ext cx="356104" cy="388078"/>
      </dsp:txXfrm>
    </dsp:sp>
    <dsp:sp modelId="{2366F588-2101-495F-BD61-984057F0DA0B}">
      <dsp:nvSpPr>
        <dsp:cNvPr id="0" name=""/>
        <dsp:cNvSpPr/>
      </dsp:nvSpPr>
      <dsp:spPr>
        <a:xfrm>
          <a:off x="5900932" y="1691188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/>
            <a:t>Place</a:t>
          </a:r>
          <a:endParaRPr kumimoji="1" lang="ja-JP" altLang="en-US" sz="2400" kern="1200" dirty="0"/>
        </a:p>
      </dsp:txBody>
      <dsp:txXfrm>
        <a:off x="6181588" y="1971844"/>
        <a:ext cx="1355129" cy="1355129"/>
      </dsp:txXfrm>
    </dsp:sp>
    <dsp:sp modelId="{B2143FEA-67A9-467D-A71F-E5E0CD68C24D}">
      <dsp:nvSpPr>
        <dsp:cNvPr id="0" name=""/>
        <dsp:cNvSpPr/>
      </dsp:nvSpPr>
      <dsp:spPr>
        <a:xfrm rot="6480000">
          <a:off x="6164830" y="3680074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 rot="10800000">
        <a:off x="6264718" y="3736861"/>
        <a:ext cx="356104" cy="388078"/>
      </dsp:txXfrm>
    </dsp:sp>
    <dsp:sp modelId="{D771B224-8809-439B-A22D-0CD873C054C3}">
      <dsp:nvSpPr>
        <dsp:cNvPr id="0" name=""/>
        <dsp:cNvSpPr/>
      </dsp:nvSpPr>
      <dsp:spPr>
        <a:xfrm>
          <a:off x="5012109" y="4426704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/>
            <a:t>Product</a:t>
          </a:r>
          <a:endParaRPr kumimoji="1" lang="ja-JP" altLang="en-US" sz="2400" kern="1200" dirty="0"/>
        </a:p>
      </dsp:txBody>
      <dsp:txXfrm>
        <a:off x="5292765" y="4707360"/>
        <a:ext cx="1355129" cy="1355129"/>
      </dsp:txXfrm>
    </dsp:sp>
    <dsp:sp modelId="{382BA948-B1E3-4342-B771-7F90E1521D21}">
      <dsp:nvSpPr>
        <dsp:cNvPr id="0" name=""/>
        <dsp:cNvSpPr/>
      </dsp:nvSpPr>
      <dsp:spPr>
        <a:xfrm rot="10800000">
          <a:off x="4292221" y="5061525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 rot="10800000">
        <a:off x="4444837" y="5190885"/>
        <a:ext cx="356104" cy="388078"/>
      </dsp:txXfrm>
    </dsp:sp>
    <dsp:sp modelId="{43ADE6F7-3228-4A4F-A715-F6B1F4C07A16}">
      <dsp:nvSpPr>
        <dsp:cNvPr id="0" name=""/>
        <dsp:cNvSpPr/>
      </dsp:nvSpPr>
      <dsp:spPr>
        <a:xfrm>
          <a:off x="2135817" y="4426704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spc="-50" baseline="0" dirty="0" smtClean="0"/>
            <a:t>Promotion</a:t>
          </a:r>
          <a:endParaRPr kumimoji="1" lang="ja-JP" altLang="en-US" sz="2400" kern="1200" spc="-50" baseline="0" dirty="0"/>
        </a:p>
      </dsp:txBody>
      <dsp:txXfrm>
        <a:off x="2416473" y="4707360"/>
        <a:ext cx="1355129" cy="1355129"/>
      </dsp:txXfrm>
    </dsp:sp>
    <dsp:sp modelId="{B14DC9DF-6043-49B3-AA14-4B1B92BC2DCA}">
      <dsp:nvSpPr>
        <dsp:cNvPr id="0" name=""/>
        <dsp:cNvSpPr/>
      </dsp:nvSpPr>
      <dsp:spPr>
        <a:xfrm rot="15120000">
          <a:off x="2399715" y="3707460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 rot="10800000">
        <a:off x="2499603" y="3909393"/>
        <a:ext cx="356104" cy="388078"/>
      </dsp:txXfrm>
    </dsp:sp>
    <dsp:sp modelId="{5C4D4D88-3DCC-45BE-9CFE-B57212774B55}">
      <dsp:nvSpPr>
        <dsp:cNvPr id="0" name=""/>
        <dsp:cNvSpPr/>
      </dsp:nvSpPr>
      <dsp:spPr>
        <a:xfrm>
          <a:off x="1246994" y="1691188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/>
            <a:t>Customer</a:t>
          </a:r>
          <a:endParaRPr kumimoji="1" lang="ja-JP" altLang="en-US" sz="2400" kern="1200" dirty="0"/>
        </a:p>
      </dsp:txBody>
      <dsp:txXfrm>
        <a:off x="1527650" y="1971844"/>
        <a:ext cx="1355129" cy="1355129"/>
      </dsp:txXfrm>
    </dsp:sp>
    <dsp:sp modelId="{5C4805DD-5884-4C10-A62D-0A40E308760C}">
      <dsp:nvSpPr>
        <dsp:cNvPr id="0" name=""/>
        <dsp:cNvSpPr/>
      </dsp:nvSpPr>
      <dsp:spPr>
        <a:xfrm rot="19440000">
          <a:off x="3102691" y="1489151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>
        <a:off x="3117265" y="1663364"/>
        <a:ext cx="356104" cy="388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710087461"/>
              </p:ext>
            </p:extLst>
          </p:nvPr>
        </p:nvGraphicFramePr>
        <p:xfrm>
          <a:off x="1563816" y="-304800"/>
          <a:ext cx="9064368" cy="6343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156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91B0CD0-F8B5-491F-AD73-C94E1C7D25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graphicEl>
                                              <a:dgm id="{C91B0CD0-F8B5-491F-AD73-C94E1C7D25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graphicEl>
                                              <a:dgm id="{C91B0CD0-F8B5-491F-AD73-C94E1C7D25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graphicEl>
                                              <a:dgm id="{C91B0CD0-F8B5-491F-AD73-C94E1C7D25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49CB21F-8225-4189-879A-610B70CFF4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graphicEl>
                                              <a:dgm id="{349CB21F-8225-4189-879A-610B70CFF4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graphicEl>
                                              <a:dgm id="{349CB21F-8225-4189-879A-610B70CFF4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graphicEl>
                                              <a:dgm id="{349CB21F-8225-4189-879A-610B70CFF4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366F588-2101-495F-BD61-984057F0D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graphicEl>
                                              <a:dgm id="{2366F588-2101-495F-BD61-984057F0D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graphicEl>
                                              <a:dgm id="{2366F588-2101-495F-BD61-984057F0DA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2366F588-2101-495F-BD61-984057F0DA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2143FEA-67A9-467D-A71F-E5E0CD68C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graphicEl>
                                              <a:dgm id="{B2143FEA-67A9-467D-A71F-E5E0CD68C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graphicEl>
                                              <a:dgm id="{B2143FEA-67A9-467D-A71F-E5E0CD68C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graphicEl>
                                              <a:dgm id="{B2143FEA-67A9-467D-A71F-E5E0CD68C2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771B224-8809-439B-A22D-0CD873C054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graphicEl>
                                              <a:dgm id="{D771B224-8809-439B-A22D-0CD873C054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graphicEl>
                                              <a:dgm id="{D771B224-8809-439B-A22D-0CD873C054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graphicEl>
                                              <a:dgm id="{D771B224-8809-439B-A22D-0CD873C054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82BA948-B1E3-4342-B771-7F90E1521D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graphicEl>
                                              <a:dgm id="{382BA948-B1E3-4342-B771-7F90E1521D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graphicEl>
                                              <a:dgm id="{382BA948-B1E3-4342-B771-7F90E1521D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graphicEl>
                                              <a:dgm id="{382BA948-B1E3-4342-B771-7F90E1521D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3ADE6F7-3228-4A4F-A715-F6B1F4C07A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graphicEl>
                                              <a:dgm id="{43ADE6F7-3228-4A4F-A715-F6B1F4C07A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graphicEl>
                                              <a:dgm id="{43ADE6F7-3228-4A4F-A715-F6B1F4C07A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graphicEl>
                                              <a:dgm id="{43ADE6F7-3228-4A4F-A715-F6B1F4C07A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14DC9DF-6043-49B3-AA14-4B1B92BC2D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graphicEl>
                                              <a:dgm id="{B14DC9DF-6043-49B3-AA14-4B1B92BC2D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graphicEl>
                                              <a:dgm id="{B14DC9DF-6043-49B3-AA14-4B1B92BC2D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graphicEl>
                                              <a:dgm id="{B14DC9DF-6043-49B3-AA14-4B1B92BC2D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C4D4D88-3DCC-45BE-9CFE-B57212774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graphicEl>
                                              <a:dgm id="{5C4D4D88-3DCC-45BE-9CFE-B57212774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graphicEl>
                                              <a:dgm id="{5C4D4D88-3DCC-45BE-9CFE-B57212774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graphicEl>
                                              <a:dgm id="{5C4D4D88-3DCC-45BE-9CFE-B57212774B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C4805DD-5884-4C10-A62D-0A40E3087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graphicEl>
                                              <a:dgm id="{5C4805DD-5884-4C10-A62D-0A40E3087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graphicEl>
                                              <a:dgm id="{5C4805DD-5884-4C10-A62D-0A40E3087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graphicEl>
                                              <a:dgm id="{5C4805DD-5884-4C10-A62D-0A40E30876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392</TotalTime>
  <Words>5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26</cp:revision>
  <dcterms:created xsi:type="dcterms:W3CDTF">2013-07-30T12:40:43Z</dcterms:created>
  <dcterms:modified xsi:type="dcterms:W3CDTF">2014-03-02T20:51:15Z</dcterms:modified>
</cp:coreProperties>
</file>