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32" y="-62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800" smtClean="0"/>
              <a:t>売上推移</a:t>
            </a:r>
            <a:endParaRPr lang="ja-JP" altLang="en-US" sz="280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1817434069887057E-2"/>
          <c:y val="0.10213489775252843"/>
          <c:w val="0.93181878346698066"/>
          <c:h val="0.77998851008928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Sheet1!$F$2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Sheet1!$G$2</c:f>
              <c:numCache>
                <c:formatCode>General</c:formatCode>
                <c:ptCount val="1"/>
                <c:pt idx="0">
                  <c:v>4.5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Sheet1!$H$2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7322624"/>
        <c:axId val="47343488"/>
      </c:barChart>
      <c:catAx>
        <c:axId val="47322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343488"/>
        <c:crosses val="autoZero"/>
        <c:auto val="1"/>
        <c:lblAlgn val="ctr"/>
        <c:lblOffset val="100"/>
        <c:noMultiLvlLbl val="0"/>
      </c:catAx>
      <c:valAx>
        <c:axId val="47343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322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932007722487117E-2"/>
          <c:y val="0.91038349468605473"/>
          <c:w val="0.79987222896270016"/>
          <c:h val="4.5085258053318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3884455921"/>
              </p:ext>
            </p:extLst>
          </p:nvPr>
        </p:nvGraphicFramePr>
        <p:xfrm>
          <a:off x="1827427" y="530196"/>
          <a:ext cx="8537146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408672" y="63431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単位：千万円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473</TotalTime>
  <Words>5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37</cp:revision>
  <dcterms:created xsi:type="dcterms:W3CDTF">2013-07-30T12:40:43Z</dcterms:created>
  <dcterms:modified xsi:type="dcterms:W3CDTF">2014-03-02T20:53:06Z</dcterms:modified>
</cp:coreProperties>
</file>