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132" y="-624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C80EBA-2BE4-4B0B-9EEE-0B880EE08A46}" type="doc">
      <dgm:prSet loTypeId="urn:microsoft.com/office/officeart/2005/8/layout/cycle2" loCatId="cycle" qsTypeId="urn:microsoft.com/office/officeart/2005/8/quickstyle/3d6" qsCatId="3D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2A886B4D-6437-419C-9A82-6156606372BD}">
      <dgm:prSet phldrT="[テキスト]" custT="1"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dgm:spPr>
      <dgm:t>
        <a:bodyPr lIns="0" rIns="0"/>
        <a:lstStyle/>
        <a:p>
          <a:r>
            <a:rPr kumimoji="1" lang="en-US" altLang="ja-JP" sz="2400" dirty="0" smtClean="0"/>
            <a:t>Price</a:t>
          </a:r>
          <a:endParaRPr kumimoji="1" lang="ja-JP" altLang="en-US" sz="2400" dirty="0"/>
        </a:p>
      </dgm:t>
    </dgm:pt>
    <dgm:pt modelId="{A9C38AB0-B6CE-4F58-BDE0-87DD7C10A40A}" type="parTrans" cxnId="{693B8088-3F37-4B85-8262-22B872DA48E7}">
      <dgm:prSet/>
      <dgm:spPr/>
      <dgm:t>
        <a:bodyPr/>
        <a:lstStyle/>
        <a:p>
          <a:endParaRPr kumimoji="1" lang="ja-JP" altLang="en-US"/>
        </a:p>
      </dgm:t>
    </dgm:pt>
    <dgm:pt modelId="{ED9739F5-43FD-4C14-BF1C-4B07943B2083}" type="sibTrans" cxnId="{693B8088-3F37-4B85-8262-22B872DA48E7}">
      <dgm:prSet/>
      <dgm:spPr/>
      <dgm:t>
        <a:bodyPr/>
        <a:lstStyle/>
        <a:p>
          <a:endParaRPr kumimoji="1" lang="ja-JP" altLang="en-US"/>
        </a:p>
      </dgm:t>
    </dgm:pt>
    <dgm:pt modelId="{8C55FC3A-9AA1-44F3-A7AC-C0CFE7B2FBEA}">
      <dgm:prSet phldrT="[テキスト]" custT="1"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dgm:spPr>
      <dgm:t>
        <a:bodyPr lIns="0" rIns="0"/>
        <a:lstStyle/>
        <a:p>
          <a:r>
            <a:rPr kumimoji="1" lang="en-US" altLang="ja-JP" sz="2400" dirty="0" smtClean="0"/>
            <a:t>Place</a:t>
          </a:r>
          <a:endParaRPr kumimoji="1" lang="ja-JP" altLang="en-US" sz="2400" dirty="0"/>
        </a:p>
      </dgm:t>
    </dgm:pt>
    <dgm:pt modelId="{08BCC722-95BC-4FCD-B41B-4C7B17E694E1}" type="parTrans" cxnId="{E518DB4A-D0F7-42E1-82F4-B50BFB1C6743}">
      <dgm:prSet/>
      <dgm:spPr/>
      <dgm:t>
        <a:bodyPr/>
        <a:lstStyle/>
        <a:p>
          <a:endParaRPr kumimoji="1" lang="ja-JP" altLang="en-US"/>
        </a:p>
      </dgm:t>
    </dgm:pt>
    <dgm:pt modelId="{127F469D-2AF1-48EA-935F-8C1B536928AC}" type="sibTrans" cxnId="{E518DB4A-D0F7-42E1-82F4-B50BFB1C6743}">
      <dgm:prSet/>
      <dgm:spPr/>
      <dgm:t>
        <a:bodyPr/>
        <a:lstStyle/>
        <a:p>
          <a:endParaRPr kumimoji="1" lang="ja-JP" altLang="en-US"/>
        </a:p>
      </dgm:t>
    </dgm:pt>
    <dgm:pt modelId="{6DBEDBEF-E99E-4E19-90B1-84C716AE9611}">
      <dgm:prSet phldrT="[テキスト]" custT="1"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 lIns="0" rIns="0"/>
        <a:lstStyle/>
        <a:p>
          <a:r>
            <a:rPr kumimoji="1" lang="en-US" altLang="ja-JP" sz="2400" dirty="0" smtClean="0"/>
            <a:t>Product</a:t>
          </a:r>
          <a:endParaRPr kumimoji="1" lang="ja-JP" altLang="en-US" sz="2400" dirty="0"/>
        </a:p>
      </dgm:t>
    </dgm:pt>
    <dgm:pt modelId="{AB7BEF50-9483-46F9-83D4-F0D4476BF42F}" type="parTrans" cxnId="{2E20900A-07EF-47D3-93EB-925BCE41BC39}">
      <dgm:prSet/>
      <dgm:spPr/>
      <dgm:t>
        <a:bodyPr/>
        <a:lstStyle/>
        <a:p>
          <a:endParaRPr kumimoji="1" lang="ja-JP" altLang="en-US"/>
        </a:p>
      </dgm:t>
    </dgm:pt>
    <dgm:pt modelId="{43794093-AA44-44CA-9E63-E5CB6F8D61D9}" type="sibTrans" cxnId="{2E20900A-07EF-47D3-93EB-925BCE41BC39}">
      <dgm:prSet/>
      <dgm:spPr/>
      <dgm:t>
        <a:bodyPr/>
        <a:lstStyle/>
        <a:p>
          <a:endParaRPr kumimoji="1" lang="ja-JP" altLang="en-US"/>
        </a:p>
      </dgm:t>
    </dgm:pt>
    <dgm:pt modelId="{12D075BE-BA64-4C63-A4DC-BBF51AE647A8}">
      <dgm:prSet phldrT="[テキスト]" custT="1"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 lIns="0" rIns="0"/>
        <a:lstStyle/>
        <a:p>
          <a:r>
            <a:rPr kumimoji="1" lang="en-US" altLang="ja-JP" sz="2400" spc="-50" baseline="0" dirty="0" smtClean="0"/>
            <a:t>Promotion</a:t>
          </a:r>
          <a:endParaRPr kumimoji="1" lang="ja-JP" altLang="en-US" sz="2400" spc="-50" baseline="0" dirty="0"/>
        </a:p>
      </dgm:t>
    </dgm:pt>
    <dgm:pt modelId="{B110FC53-3704-48E6-8C6B-83AF941BBA4A}" type="parTrans" cxnId="{1E02122E-4B7C-4F1F-A809-69A49DDB502F}">
      <dgm:prSet/>
      <dgm:spPr/>
      <dgm:t>
        <a:bodyPr/>
        <a:lstStyle/>
        <a:p>
          <a:endParaRPr kumimoji="1" lang="ja-JP" altLang="en-US"/>
        </a:p>
      </dgm:t>
    </dgm:pt>
    <dgm:pt modelId="{35E1C69B-71BB-4D0A-8685-B456EEBC1AB1}" type="sibTrans" cxnId="{1E02122E-4B7C-4F1F-A809-69A49DDB502F}">
      <dgm:prSet/>
      <dgm:spPr/>
      <dgm:t>
        <a:bodyPr/>
        <a:lstStyle/>
        <a:p>
          <a:endParaRPr kumimoji="1" lang="ja-JP" altLang="en-US"/>
        </a:p>
      </dgm:t>
    </dgm:pt>
    <dgm:pt modelId="{43B8AD63-55BE-4939-8ADE-176491522747}">
      <dgm:prSet phldrT="[テキスト]" custT="1"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dgm:spPr>
      <dgm:t>
        <a:bodyPr lIns="0" rIns="0"/>
        <a:lstStyle/>
        <a:p>
          <a:r>
            <a:rPr kumimoji="1" lang="en-US" altLang="ja-JP" sz="2400" dirty="0" smtClean="0"/>
            <a:t>Customer</a:t>
          </a:r>
          <a:endParaRPr kumimoji="1" lang="ja-JP" altLang="en-US" sz="2400" dirty="0"/>
        </a:p>
      </dgm:t>
    </dgm:pt>
    <dgm:pt modelId="{02A60411-52FC-4CF3-A2E9-FBAAE74B2C88}" type="parTrans" cxnId="{3FCD10C4-04C0-4B73-8447-D43885340F77}">
      <dgm:prSet/>
      <dgm:spPr/>
      <dgm:t>
        <a:bodyPr/>
        <a:lstStyle/>
        <a:p>
          <a:endParaRPr kumimoji="1" lang="ja-JP" altLang="en-US"/>
        </a:p>
      </dgm:t>
    </dgm:pt>
    <dgm:pt modelId="{F2C41593-511A-4711-89A6-4975D430051E}" type="sibTrans" cxnId="{3FCD10C4-04C0-4B73-8447-D43885340F77}">
      <dgm:prSet/>
      <dgm:spPr/>
      <dgm:t>
        <a:bodyPr/>
        <a:lstStyle/>
        <a:p>
          <a:endParaRPr kumimoji="1" lang="ja-JP" altLang="en-US"/>
        </a:p>
      </dgm:t>
    </dgm:pt>
    <dgm:pt modelId="{89DDB7A6-18D3-4205-BDE4-E82F43B22047}" type="pres">
      <dgm:prSet presAssocID="{BBC80EBA-2BE4-4B0B-9EEE-0B880EE08A4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1B0CD0-F8B5-491F-AD73-C94E1C7D259C}" type="pres">
      <dgm:prSet presAssocID="{2A886B4D-6437-419C-9A82-6156606372B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49CB21F-8225-4189-879A-610B70CFF4BF}" type="pres">
      <dgm:prSet presAssocID="{ED9739F5-43FD-4C14-BF1C-4B07943B2083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A78496B6-1C46-4D0E-B09B-A1C8601C9391}" type="pres">
      <dgm:prSet presAssocID="{ED9739F5-43FD-4C14-BF1C-4B07943B2083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2366F588-2101-495F-BD61-984057F0DA0B}" type="pres">
      <dgm:prSet presAssocID="{8C55FC3A-9AA1-44F3-A7AC-C0CFE7B2FBE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2143FEA-67A9-467D-A71F-E5E0CD68C24D}" type="pres">
      <dgm:prSet presAssocID="{127F469D-2AF1-48EA-935F-8C1B536928AC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15C54CFC-8EA1-4118-97FD-32BC4AFA5293}" type="pres">
      <dgm:prSet presAssocID="{127F469D-2AF1-48EA-935F-8C1B536928AC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D771B224-8809-439B-A22D-0CD873C054C3}" type="pres">
      <dgm:prSet presAssocID="{6DBEDBEF-E99E-4E19-90B1-84C716AE961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82BA948-B1E3-4342-B771-7F90E1521D21}" type="pres">
      <dgm:prSet presAssocID="{43794093-AA44-44CA-9E63-E5CB6F8D61D9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660FDE38-89D7-4E50-8F4B-714F30E7FF78}" type="pres">
      <dgm:prSet presAssocID="{43794093-AA44-44CA-9E63-E5CB6F8D61D9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43ADE6F7-3228-4A4F-A715-F6B1F4C07A16}" type="pres">
      <dgm:prSet presAssocID="{12D075BE-BA64-4C63-A4DC-BBF51AE647A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14DC9DF-6043-49B3-AA14-4B1B92BC2DCA}" type="pres">
      <dgm:prSet presAssocID="{35E1C69B-71BB-4D0A-8685-B456EEBC1AB1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8103C53A-A261-4510-B788-600B3D2CD0B9}" type="pres">
      <dgm:prSet presAssocID="{35E1C69B-71BB-4D0A-8685-B456EEBC1AB1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5C4D4D88-3DCC-45BE-9CFE-B57212774B55}" type="pres">
      <dgm:prSet presAssocID="{43B8AD63-55BE-4939-8ADE-17649152274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C4805DD-5884-4C10-A62D-0A40E308760C}" type="pres">
      <dgm:prSet presAssocID="{F2C41593-511A-4711-89A6-4975D430051E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ACD25B14-479C-4595-B17E-378D5FC2EBCD}" type="pres">
      <dgm:prSet presAssocID="{F2C41593-511A-4711-89A6-4975D430051E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D0E5F77D-DBD0-4BEC-8EAE-7D85FB40B7D7}" type="presOf" srcId="{43B8AD63-55BE-4939-8ADE-176491522747}" destId="{5C4D4D88-3DCC-45BE-9CFE-B57212774B55}" srcOrd="0" destOrd="0" presId="urn:microsoft.com/office/officeart/2005/8/layout/cycle2"/>
    <dgm:cxn modelId="{E518DB4A-D0F7-42E1-82F4-B50BFB1C6743}" srcId="{BBC80EBA-2BE4-4B0B-9EEE-0B880EE08A46}" destId="{8C55FC3A-9AA1-44F3-A7AC-C0CFE7B2FBEA}" srcOrd="1" destOrd="0" parTransId="{08BCC722-95BC-4FCD-B41B-4C7B17E694E1}" sibTransId="{127F469D-2AF1-48EA-935F-8C1B536928AC}"/>
    <dgm:cxn modelId="{3FCD10C4-04C0-4B73-8447-D43885340F77}" srcId="{BBC80EBA-2BE4-4B0B-9EEE-0B880EE08A46}" destId="{43B8AD63-55BE-4939-8ADE-176491522747}" srcOrd="4" destOrd="0" parTransId="{02A60411-52FC-4CF3-A2E9-FBAAE74B2C88}" sibTransId="{F2C41593-511A-4711-89A6-4975D430051E}"/>
    <dgm:cxn modelId="{693B8088-3F37-4B85-8262-22B872DA48E7}" srcId="{BBC80EBA-2BE4-4B0B-9EEE-0B880EE08A46}" destId="{2A886B4D-6437-419C-9A82-6156606372BD}" srcOrd="0" destOrd="0" parTransId="{A9C38AB0-B6CE-4F58-BDE0-87DD7C10A40A}" sibTransId="{ED9739F5-43FD-4C14-BF1C-4B07943B2083}"/>
    <dgm:cxn modelId="{98944E3B-AA21-4F45-B534-99B2D980D51D}" type="presOf" srcId="{127F469D-2AF1-48EA-935F-8C1B536928AC}" destId="{B2143FEA-67A9-467D-A71F-E5E0CD68C24D}" srcOrd="0" destOrd="0" presId="urn:microsoft.com/office/officeart/2005/8/layout/cycle2"/>
    <dgm:cxn modelId="{643351A7-A123-4052-8EB5-0A91FD93C2A6}" type="presOf" srcId="{6DBEDBEF-E99E-4E19-90B1-84C716AE9611}" destId="{D771B224-8809-439B-A22D-0CD873C054C3}" srcOrd="0" destOrd="0" presId="urn:microsoft.com/office/officeart/2005/8/layout/cycle2"/>
    <dgm:cxn modelId="{E1C8F121-9FF3-4CDB-9B28-6738CC62B5A5}" type="presOf" srcId="{ED9739F5-43FD-4C14-BF1C-4B07943B2083}" destId="{349CB21F-8225-4189-879A-610B70CFF4BF}" srcOrd="0" destOrd="0" presId="urn:microsoft.com/office/officeart/2005/8/layout/cycle2"/>
    <dgm:cxn modelId="{DB805CEA-3AA8-43CB-823E-4F88840D74E8}" type="presOf" srcId="{8C55FC3A-9AA1-44F3-A7AC-C0CFE7B2FBEA}" destId="{2366F588-2101-495F-BD61-984057F0DA0B}" srcOrd="0" destOrd="0" presId="urn:microsoft.com/office/officeart/2005/8/layout/cycle2"/>
    <dgm:cxn modelId="{F259EB2B-01DF-4A29-BFEA-1139039F6537}" type="presOf" srcId="{43794093-AA44-44CA-9E63-E5CB6F8D61D9}" destId="{382BA948-B1E3-4342-B771-7F90E1521D21}" srcOrd="0" destOrd="0" presId="urn:microsoft.com/office/officeart/2005/8/layout/cycle2"/>
    <dgm:cxn modelId="{F80B1A4B-7EBF-496D-978E-C581CA1ECF75}" type="presOf" srcId="{35E1C69B-71BB-4D0A-8685-B456EEBC1AB1}" destId="{8103C53A-A261-4510-B788-600B3D2CD0B9}" srcOrd="1" destOrd="0" presId="urn:microsoft.com/office/officeart/2005/8/layout/cycle2"/>
    <dgm:cxn modelId="{D61A748C-409D-44FC-A56E-7F5E98DB32D7}" type="presOf" srcId="{ED9739F5-43FD-4C14-BF1C-4B07943B2083}" destId="{A78496B6-1C46-4D0E-B09B-A1C8601C9391}" srcOrd="1" destOrd="0" presId="urn:microsoft.com/office/officeart/2005/8/layout/cycle2"/>
    <dgm:cxn modelId="{7DCC941C-B95A-4D80-8796-DF892DBB264A}" type="presOf" srcId="{12D075BE-BA64-4C63-A4DC-BBF51AE647A8}" destId="{43ADE6F7-3228-4A4F-A715-F6B1F4C07A16}" srcOrd="0" destOrd="0" presId="urn:microsoft.com/office/officeart/2005/8/layout/cycle2"/>
    <dgm:cxn modelId="{145DC8FD-916A-46B7-8699-A9A901094025}" type="presOf" srcId="{F2C41593-511A-4711-89A6-4975D430051E}" destId="{ACD25B14-479C-4595-B17E-378D5FC2EBCD}" srcOrd="1" destOrd="0" presId="urn:microsoft.com/office/officeart/2005/8/layout/cycle2"/>
    <dgm:cxn modelId="{3ABF819A-921B-4419-8F91-D57A134588B6}" type="presOf" srcId="{F2C41593-511A-4711-89A6-4975D430051E}" destId="{5C4805DD-5884-4C10-A62D-0A40E308760C}" srcOrd="0" destOrd="0" presId="urn:microsoft.com/office/officeart/2005/8/layout/cycle2"/>
    <dgm:cxn modelId="{B00868BD-91CB-468A-8BC3-598FB0B7E4FC}" type="presOf" srcId="{2A886B4D-6437-419C-9A82-6156606372BD}" destId="{C91B0CD0-F8B5-491F-AD73-C94E1C7D259C}" srcOrd="0" destOrd="0" presId="urn:microsoft.com/office/officeart/2005/8/layout/cycle2"/>
    <dgm:cxn modelId="{CA0795EA-DAF9-43F2-A5D5-D19A1960DCA3}" type="presOf" srcId="{127F469D-2AF1-48EA-935F-8C1B536928AC}" destId="{15C54CFC-8EA1-4118-97FD-32BC4AFA5293}" srcOrd="1" destOrd="0" presId="urn:microsoft.com/office/officeart/2005/8/layout/cycle2"/>
    <dgm:cxn modelId="{814A75E8-63C4-4023-BBFF-7958E8D5B6DB}" type="presOf" srcId="{BBC80EBA-2BE4-4B0B-9EEE-0B880EE08A46}" destId="{89DDB7A6-18D3-4205-BDE4-E82F43B22047}" srcOrd="0" destOrd="0" presId="urn:microsoft.com/office/officeart/2005/8/layout/cycle2"/>
    <dgm:cxn modelId="{1E02122E-4B7C-4F1F-A809-69A49DDB502F}" srcId="{BBC80EBA-2BE4-4B0B-9EEE-0B880EE08A46}" destId="{12D075BE-BA64-4C63-A4DC-BBF51AE647A8}" srcOrd="3" destOrd="0" parTransId="{B110FC53-3704-48E6-8C6B-83AF941BBA4A}" sibTransId="{35E1C69B-71BB-4D0A-8685-B456EEBC1AB1}"/>
    <dgm:cxn modelId="{81CDC9B5-B9AA-4F56-A1E2-8D62B85D1D11}" type="presOf" srcId="{43794093-AA44-44CA-9E63-E5CB6F8D61D9}" destId="{660FDE38-89D7-4E50-8F4B-714F30E7FF78}" srcOrd="1" destOrd="0" presId="urn:microsoft.com/office/officeart/2005/8/layout/cycle2"/>
    <dgm:cxn modelId="{03EDEB3C-6FDF-4AC9-835A-42C96B9113F8}" type="presOf" srcId="{35E1C69B-71BB-4D0A-8685-B456EEBC1AB1}" destId="{B14DC9DF-6043-49B3-AA14-4B1B92BC2DCA}" srcOrd="0" destOrd="0" presId="urn:microsoft.com/office/officeart/2005/8/layout/cycle2"/>
    <dgm:cxn modelId="{2E20900A-07EF-47D3-93EB-925BCE41BC39}" srcId="{BBC80EBA-2BE4-4B0B-9EEE-0B880EE08A46}" destId="{6DBEDBEF-E99E-4E19-90B1-84C716AE9611}" srcOrd="2" destOrd="0" parTransId="{AB7BEF50-9483-46F9-83D4-F0D4476BF42F}" sibTransId="{43794093-AA44-44CA-9E63-E5CB6F8D61D9}"/>
    <dgm:cxn modelId="{E7CF3508-5D47-454D-AB70-D72C62E77A24}" type="presParOf" srcId="{89DDB7A6-18D3-4205-BDE4-E82F43B22047}" destId="{C91B0CD0-F8B5-491F-AD73-C94E1C7D259C}" srcOrd="0" destOrd="0" presId="urn:microsoft.com/office/officeart/2005/8/layout/cycle2"/>
    <dgm:cxn modelId="{F33D3B71-5B50-4D69-8EA7-BC3FE3FA8E7E}" type="presParOf" srcId="{89DDB7A6-18D3-4205-BDE4-E82F43B22047}" destId="{349CB21F-8225-4189-879A-610B70CFF4BF}" srcOrd="1" destOrd="0" presId="urn:microsoft.com/office/officeart/2005/8/layout/cycle2"/>
    <dgm:cxn modelId="{610D1FDC-27CA-4EC5-97FC-E2BEC164CB15}" type="presParOf" srcId="{349CB21F-8225-4189-879A-610B70CFF4BF}" destId="{A78496B6-1C46-4D0E-B09B-A1C8601C9391}" srcOrd="0" destOrd="0" presId="urn:microsoft.com/office/officeart/2005/8/layout/cycle2"/>
    <dgm:cxn modelId="{428B6C0F-1323-4D4E-8BF5-665434DE6FE7}" type="presParOf" srcId="{89DDB7A6-18D3-4205-BDE4-E82F43B22047}" destId="{2366F588-2101-495F-BD61-984057F0DA0B}" srcOrd="2" destOrd="0" presId="urn:microsoft.com/office/officeart/2005/8/layout/cycle2"/>
    <dgm:cxn modelId="{A0F0AE2A-1B90-4991-8566-BA906AC66644}" type="presParOf" srcId="{89DDB7A6-18D3-4205-BDE4-E82F43B22047}" destId="{B2143FEA-67A9-467D-A71F-E5E0CD68C24D}" srcOrd="3" destOrd="0" presId="urn:microsoft.com/office/officeart/2005/8/layout/cycle2"/>
    <dgm:cxn modelId="{2CD0C62D-549F-4C78-8A3E-C9E5A16BBBF5}" type="presParOf" srcId="{B2143FEA-67A9-467D-A71F-E5E0CD68C24D}" destId="{15C54CFC-8EA1-4118-97FD-32BC4AFA5293}" srcOrd="0" destOrd="0" presId="urn:microsoft.com/office/officeart/2005/8/layout/cycle2"/>
    <dgm:cxn modelId="{A61A4787-A49E-4480-832E-B8A16E8E8E4E}" type="presParOf" srcId="{89DDB7A6-18D3-4205-BDE4-E82F43B22047}" destId="{D771B224-8809-439B-A22D-0CD873C054C3}" srcOrd="4" destOrd="0" presId="urn:microsoft.com/office/officeart/2005/8/layout/cycle2"/>
    <dgm:cxn modelId="{01943D41-687A-4752-9E56-B967F74F195B}" type="presParOf" srcId="{89DDB7A6-18D3-4205-BDE4-E82F43B22047}" destId="{382BA948-B1E3-4342-B771-7F90E1521D21}" srcOrd="5" destOrd="0" presId="urn:microsoft.com/office/officeart/2005/8/layout/cycle2"/>
    <dgm:cxn modelId="{6BCDC863-D9FE-4239-A030-F4F9C9C94297}" type="presParOf" srcId="{382BA948-B1E3-4342-B771-7F90E1521D21}" destId="{660FDE38-89D7-4E50-8F4B-714F30E7FF78}" srcOrd="0" destOrd="0" presId="urn:microsoft.com/office/officeart/2005/8/layout/cycle2"/>
    <dgm:cxn modelId="{AD1D9491-EFE4-4E71-8AC0-E5B3037A60B6}" type="presParOf" srcId="{89DDB7A6-18D3-4205-BDE4-E82F43B22047}" destId="{43ADE6F7-3228-4A4F-A715-F6B1F4C07A16}" srcOrd="6" destOrd="0" presId="urn:microsoft.com/office/officeart/2005/8/layout/cycle2"/>
    <dgm:cxn modelId="{C1E69DC1-7EDE-459A-9555-D526C008DEFB}" type="presParOf" srcId="{89DDB7A6-18D3-4205-BDE4-E82F43B22047}" destId="{B14DC9DF-6043-49B3-AA14-4B1B92BC2DCA}" srcOrd="7" destOrd="0" presId="urn:microsoft.com/office/officeart/2005/8/layout/cycle2"/>
    <dgm:cxn modelId="{76AF0F5A-0961-435E-A105-421BC5DAF033}" type="presParOf" srcId="{B14DC9DF-6043-49B3-AA14-4B1B92BC2DCA}" destId="{8103C53A-A261-4510-B788-600B3D2CD0B9}" srcOrd="0" destOrd="0" presId="urn:microsoft.com/office/officeart/2005/8/layout/cycle2"/>
    <dgm:cxn modelId="{8FD89E9D-31F5-4544-8CB0-75F5A4F09738}" type="presParOf" srcId="{89DDB7A6-18D3-4205-BDE4-E82F43B22047}" destId="{5C4D4D88-3DCC-45BE-9CFE-B57212774B55}" srcOrd="8" destOrd="0" presId="urn:microsoft.com/office/officeart/2005/8/layout/cycle2"/>
    <dgm:cxn modelId="{F94B4DE8-AE9A-49F5-BB7B-ED4EA693E849}" type="presParOf" srcId="{89DDB7A6-18D3-4205-BDE4-E82F43B22047}" destId="{5C4805DD-5884-4C10-A62D-0A40E308760C}" srcOrd="9" destOrd="0" presId="urn:microsoft.com/office/officeart/2005/8/layout/cycle2"/>
    <dgm:cxn modelId="{4244E27F-8B8C-4134-AAC6-48C2E3832CC1}" type="presParOf" srcId="{5C4805DD-5884-4C10-A62D-0A40E308760C}" destId="{ACD25B14-479C-4595-B17E-378D5FC2EBCD}" srcOrd="0" destOrd="0" presId="urn:microsoft.com/office/officeart/2005/8/layout/cycle2"/>
  </dgm:cxnLst>
  <dgm:bg>
    <a:effectLst>
      <a:outerShdw blurRad="152400" dist="317500" dir="5400000" sx="90000" sy="-19000" rotWithShape="0">
        <a:prstClr val="black">
          <a:alpha val="15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1B0CD0-F8B5-491F-AD73-C94E1C7D259C}">
      <dsp:nvSpPr>
        <dsp:cNvPr id="0" name=""/>
        <dsp:cNvSpPr/>
      </dsp:nvSpPr>
      <dsp:spPr>
        <a:xfrm>
          <a:off x="3573963" y="546"/>
          <a:ext cx="1916441" cy="19164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dirty="0" smtClean="0"/>
            <a:t>Price</a:t>
          </a:r>
          <a:endParaRPr kumimoji="1" lang="ja-JP" altLang="en-US" sz="2400" kern="1200" dirty="0"/>
        </a:p>
      </dsp:txBody>
      <dsp:txXfrm>
        <a:off x="3854619" y="281202"/>
        <a:ext cx="1355129" cy="1355129"/>
      </dsp:txXfrm>
    </dsp:sp>
    <dsp:sp modelId="{349CB21F-8225-4189-879A-610B70CFF4BF}">
      <dsp:nvSpPr>
        <dsp:cNvPr id="0" name=""/>
        <dsp:cNvSpPr/>
      </dsp:nvSpPr>
      <dsp:spPr>
        <a:xfrm rot="2160000">
          <a:off x="5429659" y="1472225"/>
          <a:ext cx="508720" cy="646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900" kern="1200"/>
        </a:p>
      </dsp:txBody>
      <dsp:txXfrm>
        <a:off x="5444233" y="1556732"/>
        <a:ext cx="356104" cy="388078"/>
      </dsp:txXfrm>
    </dsp:sp>
    <dsp:sp modelId="{2366F588-2101-495F-BD61-984057F0DA0B}">
      <dsp:nvSpPr>
        <dsp:cNvPr id="0" name=""/>
        <dsp:cNvSpPr/>
      </dsp:nvSpPr>
      <dsp:spPr>
        <a:xfrm>
          <a:off x="5900932" y="1691188"/>
          <a:ext cx="1916441" cy="19164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dirty="0" smtClean="0"/>
            <a:t>Place</a:t>
          </a:r>
          <a:endParaRPr kumimoji="1" lang="ja-JP" altLang="en-US" sz="2400" kern="1200" dirty="0"/>
        </a:p>
      </dsp:txBody>
      <dsp:txXfrm>
        <a:off x="6181588" y="1971844"/>
        <a:ext cx="1355129" cy="1355129"/>
      </dsp:txXfrm>
    </dsp:sp>
    <dsp:sp modelId="{B2143FEA-67A9-467D-A71F-E5E0CD68C24D}">
      <dsp:nvSpPr>
        <dsp:cNvPr id="0" name=""/>
        <dsp:cNvSpPr/>
      </dsp:nvSpPr>
      <dsp:spPr>
        <a:xfrm rot="6480000">
          <a:off x="6164830" y="3680074"/>
          <a:ext cx="508720" cy="646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900" kern="1200"/>
        </a:p>
      </dsp:txBody>
      <dsp:txXfrm rot="10800000">
        <a:off x="6264718" y="3736861"/>
        <a:ext cx="356104" cy="388078"/>
      </dsp:txXfrm>
    </dsp:sp>
    <dsp:sp modelId="{D771B224-8809-439B-A22D-0CD873C054C3}">
      <dsp:nvSpPr>
        <dsp:cNvPr id="0" name=""/>
        <dsp:cNvSpPr/>
      </dsp:nvSpPr>
      <dsp:spPr>
        <a:xfrm>
          <a:off x="5012109" y="4426704"/>
          <a:ext cx="1916441" cy="19164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dirty="0" smtClean="0"/>
            <a:t>Product</a:t>
          </a:r>
          <a:endParaRPr kumimoji="1" lang="ja-JP" altLang="en-US" sz="2400" kern="1200" dirty="0"/>
        </a:p>
      </dsp:txBody>
      <dsp:txXfrm>
        <a:off x="5292765" y="4707360"/>
        <a:ext cx="1355129" cy="1355129"/>
      </dsp:txXfrm>
    </dsp:sp>
    <dsp:sp modelId="{382BA948-B1E3-4342-B771-7F90E1521D21}">
      <dsp:nvSpPr>
        <dsp:cNvPr id="0" name=""/>
        <dsp:cNvSpPr/>
      </dsp:nvSpPr>
      <dsp:spPr>
        <a:xfrm rot="10800000">
          <a:off x="4292221" y="5061525"/>
          <a:ext cx="508720" cy="646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900" kern="1200"/>
        </a:p>
      </dsp:txBody>
      <dsp:txXfrm rot="10800000">
        <a:off x="4444837" y="5190885"/>
        <a:ext cx="356104" cy="388078"/>
      </dsp:txXfrm>
    </dsp:sp>
    <dsp:sp modelId="{43ADE6F7-3228-4A4F-A715-F6B1F4C07A16}">
      <dsp:nvSpPr>
        <dsp:cNvPr id="0" name=""/>
        <dsp:cNvSpPr/>
      </dsp:nvSpPr>
      <dsp:spPr>
        <a:xfrm>
          <a:off x="2135817" y="4426704"/>
          <a:ext cx="1916441" cy="19164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spc="-50" baseline="0" dirty="0" smtClean="0"/>
            <a:t>Promotion</a:t>
          </a:r>
          <a:endParaRPr kumimoji="1" lang="ja-JP" altLang="en-US" sz="2400" kern="1200" spc="-50" baseline="0" dirty="0"/>
        </a:p>
      </dsp:txBody>
      <dsp:txXfrm>
        <a:off x="2416473" y="4707360"/>
        <a:ext cx="1355129" cy="1355129"/>
      </dsp:txXfrm>
    </dsp:sp>
    <dsp:sp modelId="{B14DC9DF-6043-49B3-AA14-4B1B92BC2DCA}">
      <dsp:nvSpPr>
        <dsp:cNvPr id="0" name=""/>
        <dsp:cNvSpPr/>
      </dsp:nvSpPr>
      <dsp:spPr>
        <a:xfrm rot="15120000">
          <a:off x="2399715" y="3707460"/>
          <a:ext cx="508720" cy="646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900" kern="1200"/>
        </a:p>
      </dsp:txBody>
      <dsp:txXfrm rot="10800000">
        <a:off x="2499603" y="3909393"/>
        <a:ext cx="356104" cy="388078"/>
      </dsp:txXfrm>
    </dsp:sp>
    <dsp:sp modelId="{5C4D4D88-3DCC-45BE-9CFE-B57212774B55}">
      <dsp:nvSpPr>
        <dsp:cNvPr id="0" name=""/>
        <dsp:cNvSpPr/>
      </dsp:nvSpPr>
      <dsp:spPr>
        <a:xfrm>
          <a:off x="1246994" y="1691188"/>
          <a:ext cx="1916441" cy="19164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dirty="0" smtClean="0"/>
            <a:t>Customer</a:t>
          </a:r>
          <a:endParaRPr kumimoji="1" lang="ja-JP" altLang="en-US" sz="2400" kern="1200" dirty="0"/>
        </a:p>
      </dsp:txBody>
      <dsp:txXfrm>
        <a:off x="1527650" y="1971844"/>
        <a:ext cx="1355129" cy="1355129"/>
      </dsp:txXfrm>
    </dsp:sp>
    <dsp:sp modelId="{5C4805DD-5884-4C10-A62D-0A40E308760C}">
      <dsp:nvSpPr>
        <dsp:cNvPr id="0" name=""/>
        <dsp:cNvSpPr/>
      </dsp:nvSpPr>
      <dsp:spPr>
        <a:xfrm rot="19440000">
          <a:off x="3102691" y="1489151"/>
          <a:ext cx="508720" cy="6467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6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5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900" kern="1200"/>
        </a:p>
      </dsp:txBody>
      <dsp:txXfrm>
        <a:off x="3117265" y="1663364"/>
        <a:ext cx="356104" cy="388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710087461"/>
              </p:ext>
            </p:extLst>
          </p:nvPr>
        </p:nvGraphicFramePr>
        <p:xfrm>
          <a:off x="1563816" y="-304800"/>
          <a:ext cx="9064368" cy="6343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589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393</TotalTime>
  <Words>5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テーマ16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26</cp:revision>
  <dcterms:created xsi:type="dcterms:W3CDTF">2013-07-30T12:40:43Z</dcterms:created>
  <dcterms:modified xsi:type="dcterms:W3CDTF">2014-03-02T20:50:27Z</dcterms:modified>
</cp:coreProperties>
</file>