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119" userDrawn="1">
          <p15:clr>
            <a:srgbClr val="A4A3A4"/>
          </p15:clr>
        </p15:guide>
        <p15:guide id="4" orient="horz" pos="4201" userDrawn="1">
          <p15:clr>
            <a:srgbClr val="A4A3A4"/>
          </p15:clr>
        </p15:guide>
        <p15:guide id="5" pos="211" userDrawn="1">
          <p15:clr>
            <a:srgbClr val="A4A3A4"/>
          </p15:clr>
        </p15:guide>
        <p15:guide id="6" pos="7469" userDrawn="1">
          <p15:clr>
            <a:srgbClr val="A4A3A4"/>
          </p15:clr>
        </p15:guide>
        <p15:guide id="7" orient="horz" pos="1434" userDrawn="1">
          <p15:clr>
            <a:srgbClr val="A4A3A4"/>
          </p15:clr>
        </p15:guide>
        <p15:guide id="8" orient="horz" pos="2886" userDrawn="1">
          <p15:clr>
            <a:srgbClr val="A4A3A4"/>
          </p15:clr>
        </p15:guide>
        <p15:guide id="9" pos="2570" userDrawn="1">
          <p15:clr>
            <a:srgbClr val="A4A3A4"/>
          </p15:clr>
        </p15:guide>
        <p15:guide id="10" pos="511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645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-228" y="-102"/>
      </p:cViewPr>
      <p:guideLst>
        <p:guide orient="horz" pos="2160"/>
        <p:guide orient="horz" pos="119"/>
        <p:guide orient="horz" pos="4201"/>
        <p:guide orient="horz" pos="1434"/>
        <p:guide orient="horz" pos="2886"/>
        <p:guide pos="3840"/>
        <p:guide pos="211"/>
        <p:guide pos="7469"/>
        <p:guide pos="2570"/>
        <p:guide pos="511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背景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9" t="1553" r="344" b="64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正方形/長方形 2"/>
          <p:cNvSpPr/>
          <p:nvPr userDrawn="1"/>
        </p:nvSpPr>
        <p:spPr>
          <a:xfrm>
            <a:off x="0" y="6356335"/>
            <a:ext cx="12192000" cy="50166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4" name="グループ化 3"/>
          <p:cNvGrpSpPr/>
          <p:nvPr userDrawn="1"/>
        </p:nvGrpSpPr>
        <p:grpSpPr>
          <a:xfrm>
            <a:off x="9401837" y="6463688"/>
            <a:ext cx="2591149" cy="278796"/>
            <a:chOff x="13580023" y="9336455"/>
            <a:chExt cx="3742658" cy="402693"/>
          </a:xfrm>
        </p:grpSpPr>
        <p:grpSp>
          <p:nvGrpSpPr>
            <p:cNvPr id="5" name="Group 4"/>
            <p:cNvGrpSpPr>
              <a:grpSpLocks noChangeAspect="1"/>
            </p:cNvGrpSpPr>
            <p:nvPr userDrawn="1"/>
          </p:nvGrpSpPr>
          <p:grpSpPr bwMode="auto">
            <a:xfrm>
              <a:off x="13580023" y="9336455"/>
              <a:ext cx="1049552" cy="402693"/>
              <a:chOff x="1677" y="1635"/>
              <a:chExt cx="6336" cy="2431"/>
            </a:xfrm>
          </p:grpSpPr>
          <p:sp>
            <p:nvSpPr>
              <p:cNvPr id="26" name="AutoShape 3"/>
              <p:cNvSpPr>
                <a:spLocks noChangeAspect="1" noChangeArrowheads="1" noTextEdit="1"/>
              </p:cNvSpPr>
              <p:nvPr userDrawn="1"/>
            </p:nvSpPr>
            <p:spPr bwMode="auto">
              <a:xfrm>
                <a:off x="1677" y="1635"/>
                <a:ext cx="6336" cy="24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" name="Freeform 5"/>
              <p:cNvSpPr>
                <a:spLocks/>
              </p:cNvSpPr>
              <p:nvPr userDrawn="1"/>
            </p:nvSpPr>
            <p:spPr bwMode="auto">
              <a:xfrm>
                <a:off x="4418" y="1635"/>
                <a:ext cx="1427" cy="1167"/>
              </a:xfrm>
              <a:custGeom>
                <a:avLst/>
                <a:gdLst>
                  <a:gd name="T0" fmla="*/ 369 w 737"/>
                  <a:gd name="T1" fmla="*/ 602 h 602"/>
                  <a:gd name="T2" fmla="*/ 734 w 737"/>
                  <a:gd name="T3" fmla="*/ 5 h 602"/>
                  <a:gd name="T4" fmla="*/ 737 w 737"/>
                  <a:gd name="T5" fmla="*/ 0 h 602"/>
                  <a:gd name="T6" fmla="*/ 0 w 737"/>
                  <a:gd name="T7" fmla="*/ 0 h 602"/>
                  <a:gd name="T8" fmla="*/ 4 w 737"/>
                  <a:gd name="T9" fmla="*/ 6 h 602"/>
                  <a:gd name="T10" fmla="*/ 369 w 737"/>
                  <a:gd name="T11" fmla="*/ 602 h 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37" h="602">
                    <a:moveTo>
                      <a:pt x="369" y="602"/>
                    </a:moveTo>
                    <a:cubicBezTo>
                      <a:pt x="734" y="5"/>
                      <a:pt x="734" y="5"/>
                      <a:pt x="734" y="5"/>
                    </a:cubicBezTo>
                    <a:cubicBezTo>
                      <a:pt x="735" y="4"/>
                      <a:pt x="736" y="2"/>
                      <a:pt x="73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2"/>
                      <a:pt x="3" y="4"/>
                      <a:pt x="4" y="6"/>
                    </a:cubicBezTo>
                    <a:lnTo>
                      <a:pt x="369" y="60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Freeform 6"/>
              <p:cNvSpPr>
                <a:spLocks/>
              </p:cNvSpPr>
              <p:nvPr userDrawn="1"/>
            </p:nvSpPr>
            <p:spPr bwMode="auto">
              <a:xfrm>
                <a:off x="1679" y="1635"/>
                <a:ext cx="6334" cy="2431"/>
              </a:xfrm>
              <a:custGeom>
                <a:avLst/>
                <a:gdLst>
                  <a:gd name="T0" fmla="*/ 2714 w 3272"/>
                  <a:gd name="T1" fmla="*/ 953 h 1254"/>
                  <a:gd name="T2" fmla="*/ 2612 w 3272"/>
                  <a:gd name="T3" fmla="*/ 895 h 1254"/>
                  <a:gd name="T4" fmla="*/ 2251 w 3272"/>
                  <a:gd name="T5" fmla="*/ 299 h 1254"/>
                  <a:gd name="T6" fmla="*/ 1886 w 3272"/>
                  <a:gd name="T7" fmla="*/ 894 h 1254"/>
                  <a:gd name="T8" fmla="*/ 1784 w 3272"/>
                  <a:gd name="T9" fmla="*/ 952 h 1254"/>
                  <a:gd name="T10" fmla="*/ 1682 w 3272"/>
                  <a:gd name="T11" fmla="*/ 894 h 1254"/>
                  <a:gd name="T12" fmla="*/ 1317 w 3272"/>
                  <a:gd name="T13" fmla="*/ 299 h 1254"/>
                  <a:gd name="T14" fmla="*/ 952 w 3272"/>
                  <a:gd name="T15" fmla="*/ 894 h 1254"/>
                  <a:gd name="T16" fmla="*/ 787 w 3272"/>
                  <a:gd name="T17" fmla="*/ 934 h 1254"/>
                  <a:gd name="T18" fmla="*/ 748 w 3272"/>
                  <a:gd name="T19" fmla="*/ 769 h 1254"/>
                  <a:gd name="T20" fmla="*/ 1215 w 3272"/>
                  <a:gd name="T21" fmla="*/ 6 h 1254"/>
                  <a:gd name="T22" fmla="*/ 1219 w 3272"/>
                  <a:gd name="T23" fmla="*/ 0 h 1254"/>
                  <a:gd name="T24" fmla="*/ 0 w 3272"/>
                  <a:gd name="T25" fmla="*/ 0 h 1254"/>
                  <a:gd name="T26" fmla="*/ 0 w 3272"/>
                  <a:gd name="T27" fmla="*/ 1254 h 1254"/>
                  <a:gd name="T28" fmla="*/ 3272 w 3272"/>
                  <a:gd name="T29" fmla="*/ 1254 h 1254"/>
                  <a:gd name="T30" fmla="*/ 3272 w 3272"/>
                  <a:gd name="T31" fmla="*/ 148 h 1254"/>
                  <a:gd name="T32" fmla="*/ 2817 w 3272"/>
                  <a:gd name="T33" fmla="*/ 895 h 1254"/>
                  <a:gd name="T34" fmla="*/ 2714 w 3272"/>
                  <a:gd name="T35" fmla="*/ 953 h 1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272" h="1254">
                    <a:moveTo>
                      <a:pt x="2714" y="953"/>
                    </a:moveTo>
                    <a:cubicBezTo>
                      <a:pt x="2672" y="953"/>
                      <a:pt x="2633" y="931"/>
                      <a:pt x="2612" y="895"/>
                    </a:cubicBezTo>
                    <a:cubicBezTo>
                      <a:pt x="2251" y="299"/>
                      <a:pt x="2251" y="299"/>
                      <a:pt x="2251" y="299"/>
                    </a:cubicBezTo>
                    <a:cubicBezTo>
                      <a:pt x="1886" y="894"/>
                      <a:pt x="1886" y="894"/>
                      <a:pt x="1886" y="894"/>
                    </a:cubicBezTo>
                    <a:cubicBezTo>
                      <a:pt x="1865" y="930"/>
                      <a:pt x="1826" y="952"/>
                      <a:pt x="1784" y="952"/>
                    </a:cubicBezTo>
                    <a:cubicBezTo>
                      <a:pt x="1742" y="952"/>
                      <a:pt x="1704" y="930"/>
                      <a:pt x="1682" y="894"/>
                    </a:cubicBezTo>
                    <a:cubicBezTo>
                      <a:pt x="1317" y="299"/>
                      <a:pt x="1317" y="299"/>
                      <a:pt x="1317" y="299"/>
                    </a:cubicBezTo>
                    <a:cubicBezTo>
                      <a:pt x="952" y="894"/>
                      <a:pt x="952" y="894"/>
                      <a:pt x="952" y="894"/>
                    </a:cubicBezTo>
                    <a:cubicBezTo>
                      <a:pt x="918" y="951"/>
                      <a:pt x="844" y="969"/>
                      <a:pt x="787" y="934"/>
                    </a:cubicBezTo>
                    <a:cubicBezTo>
                      <a:pt x="731" y="899"/>
                      <a:pt x="713" y="826"/>
                      <a:pt x="748" y="769"/>
                    </a:cubicBezTo>
                    <a:cubicBezTo>
                      <a:pt x="1215" y="6"/>
                      <a:pt x="1215" y="6"/>
                      <a:pt x="1215" y="6"/>
                    </a:cubicBezTo>
                    <a:cubicBezTo>
                      <a:pt x="1216" y="4"/>
                      <a:pt x="1217" y="2"/>
                      <a:pt x="121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254"/>
                      <a:pt x="0" y="1254"/>
                      <a:pt x="0" y="1254"/>
                    </a:cubicBezTo>
                    <a:cubicBezTo>
                      <a:pt x="3272" y="1254"/>
                      <a:pt x="3272" y="1254"/>
                      <a:pt x="3272" y="1254"/>
                    </a:cubicBezTo>
                    <a:cubicBezTo>
                      <a:pt x="3272" y="148"/>
                      <a:pt x="3272" y="148"/>
                      <a:pt x="3272" y="148"/>
                    </a:cubicBezTo>
                    <a:cubicBezTo>
                      <a:pt x="2817" y="895"/>
                      <a:pt x="2817" y="895"/>
                      <a:pt x="2817" y="895"/>
                    </a:cubicBezTo>
                    <a:cubicBezTo>
                      <a:pt x="2795" y="931"/>
                      <a:pt x="2756" y="953"/>
                      <a:pt x="2714" y="95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Freeform 7"/>
              <p:cNvSpPr>
                <a:spLocks/>
              </p:cNvSpPr>
              <p:nvPr userDrawn="1"/>
            </p:nvSpPr>
            <p:spPr bwMode="auto">
              <a:xfrm>
                <a:off x="6228" y="1635"/>
                <a:ext cx="1417" cy="1167"/>
              </a:xfrm>
              <a:custGeom>
                <a:avLst/>
                <a:gdLst>
                  <a:gd name="T0" fmla="*/ 365 w 732"/>
                  <a:gd name="T1" fmla="*/ 602 h 602"/>
                  <a:gd name="T2" fmla="*/ 727 w 732"/>
                  <a:gd name="T3" fmla="*/ 7 h 602"/>
                  <a:gd name="T4" fmla="*/ 732 w 732"/>
                  <a:gd name="T5" fmla="*/ 0 h 602"/>
                  <a:gd name="T6" fmla="*/ 0 w 732"/>
                  <a:gd name="T7" fmla="*/ 0 h 602"/>
                  <a:gd name="T8" fmla="*/ 4 w 732"/>
                  <a:gd name="T9" fmla="*/ 6 h 602"/>
                  <a:gd name="T10" fmla="*/ 365 w 732"/>
                  <a:gd name="T11" fmla="*/ 602 h 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32" h="602">
                    <a:moveTo>
                      <a:pt x="365" y="602"/>
                    </a:moveTo>
                    <a:cubicBezTo>
                      <a:pt x="727" y="7"/>
                      <a:pt x="727" y="7"/>
                      <a:pt x="727" y="7"/>
                    </a:cubicBezTo>
                    <a:cubicBezTo>
                      <a:pt x="728" y="4"/>
                      <a:pt x="730" y="2"/>
                      <a:pt x="73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2"/>
                      <a:pt x="3" y="4"/>
                      <a:pt x="4" y="6"/>
                    </a:cubicBezTo>
                    <a:lnTo>
                      <a:pt x="365" y="60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6" name="グループ化 5"/>
            <p:cNvGrpSpPr/>
            <p:nvPr userDrawn="1"/>
          </p:nvGrpSpPr>
          <p:grpSpPr>
            <a:xfrm>
              <a:off x="14854687" y="9398342"/>
              <a:ext cx="2467994" cy="304754"/>
              <a:chOff x="3983038" y="7167563"/>
              <a:chExt cx="6145213" cy="758825"/>
            </a:xfrm>
            <a:solidFill>
              <a:schemeClr val="bg1"/>
            </a:solidFill>
          </p:grpSpPr>
          <p:sp>
            <p:nvSpPr>
              <p:cNvPr id="7" name="Freeform 14"/>
              <p:cNvSpPr>
                <a:spLocks/>
              </p:cNvSpPr>
              <p:nvPr userDrawn="1"/>
            </p:nvSpPr>
            <p:spPr bwMode="auto">
              <a:xfrm>
                <a:off x="3983038" y="7354888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6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39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4" y="32"/>
                      <a:pt x="30" y="27"/>
                      <a:pt x="36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" name="Freeform 15"/>
              <p:cNvSpPr>
                <a:spLocks noEditPoints="1"/>
              </p:cNvSpPr>
              <p:nvPr userDrawn="1"/>
            </p:nvSpPr>
            <p:spPr bwMode="auto">
              <a:xfrm>
                <a:off x="4387851" y="7354888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0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5" y="117"/>
                      <a:pt x="100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" name="Freeform 16"/>
              <p:cNvSpPr>
                <a:spLocks/>
              </p:cNvSpPr>
              <p:nvPr userDrawn="1"/>
            </p:nvSpPr>
            <p:spPr bwMode="auto">
              <a:xfrm>
                <a:off x="4794251" y="7366001"/>
                <a:ext cx="350838" cy="376238"/>
              </a:xfrm>
              <a:custGeom>
                <a:avLst/>
                <a:gdLst>
                  <a:gd name="T0" fmla="*/ 69 w 114"/>
                  <a:gd name="T1" fmla="*/ 68 h 122"/>
                  <a:gd name="T2" fmla="*/ 57 w 114"/>
                  <a:gd name="T3" fmla="*/ 102 h 122"/>
                  <a:gd name="T4" fmla="*/ 57 w 114"/>
                  <a:gd name="T5" fmla="*/ 102 h 122"/>
                  <a:gd name="T6" fmla="*/ 45 w 114"/>
                  <a:gd name="T7" fmla="*/ 68 h 122"/>
                  <a:gd name="T8" fmla="*/ 20 w 114"/>
                  <a:gd name="T9" fmla="*/ 0 h 122"/>
                  <a:gd name="T10" fmla="*/ 0 w 114"/>
                  <a:gd name="T11" fmla="*/ 0 h 122"/>
                  <a:gd name="T12" fmla="*/ 47 w 114"/>
                  <a:gd name="T13" fmla="*/ 122 h 122"/>
                  <a:gd name="T14" fmla="*/ 67 w 114"/>
                  <a:gd name="T15" fmla="*/ 122 h 122"/>
                  <a:gd name="T16" fmla="*/ 114 w 114"/>
                  <a:gd name="T17" fmla="*/ 0 h 122"/>
                  <a:gd name="T18" fmla="*/ 94 w 114"/>
                  <a:gd name="T19" fmla="*/ 0 h 122"/>
                  <a:gd name="T20" fmla="*/ 69 w 114"/>
                  <a:gd name="T21" fmla="*/ 6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22">
                    <a:moveTo>
                      <a:pt x="69" y="68"/>
                    </a:moveTo>
                    <a:cubicBezTo>
                      <a:pt x="64" y="82"/>
                      <a:pt x="60" y="93"/>
                      <a:pt x="57" y="102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93"/>
                      <a:pt x="50" y="81"/>
                      <a:pt x="45" y="6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94" y="0"/>
                      <a:pt x="94" y="0"/>
                      <a:pt x="94" y="0"/>
                    </a:cubicBezTo>
                    <a:lnTo>
                      <a:pt x="69" y="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" name="Freeform 17"/>
              <p:cNvSpPr>
                <a:spLocks noEditPoints="1"/>
              </p:cNvSpPr>
              <p:nvPr userDrawn="1"/>
            </p:nvSpPr>
            <p:spPr bwMode="auto">
              <a:xfrm>
                <a:off x="5195888" y="7354888"/>
                <a:ext cx="320675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" name="Rectangle 18"/>
              <p:cNvSpPr>
                <a:spLocks noChangeArrowheads="1"/>
              </p:cNvSpPr>
              <p:nvPr userDrawn="1"/>
            </p:nvSpPr>
            <p:spPr bwMode="auto">
              <a:xfrm>
                <a:off x="5626101" y="7167563"/>
                <a:ext cx="61913" cy="5746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" name="Freeform 19"/>
              <p:cNvSpPr>
                <a:spLocks noEditPoints="1"/>
              </p:cNvSpPr>
              <p:nvPr userDrawn="1"/>
            </p:nvSpPr>
            <p:spPr bwMode="auto">
              <a:xfrm>
                <a:off x="5970588" y="7354888"/>
                <a:ext cx="334963" cy="571500"/>
              </a:xfrm>
              <a:custGeom>
                <a:avLst/>
                <a:gdLst>
                  <a:gd name="T0" fmla="*/ 93 w 109"/>
                  <a:gd name="T1" fmla="*/ 15 h 186"/>
                  <a:gd name="T2" fmla="*/ 76 w 109"/>
                  <a:gd name="T3" fmla="*/ 4 h 186"/>
                  <a:gd name="T4" fmla="*/ 56 w 109"/>
                  <a:gd name="T5" fmla="*/ 0 h 186"/>
                  <a:gd name="T6" fmla="*/ 42 w 109"/>
                  <a:gd name="T7" fmla="*/ 3 h 186"/>
                  <a:gd name="T8" fmla="*/ 31 w 109"/>
                  <a:gd name="T9" fmla="*/ 7 h 186"/>
                  <a:gd name="T10" fmla="*/ 24 w 109"/>
                  <a:gd name="T11" fmla="*/ 13 h 186"/>
                  <a:gd name="T12" fmla="*/ 20 w 109"/>
                  <a:gd name="T13" fmla="*/ 18 h 186"/>
                  <a:gd name="T14" fmla="*/ 20 w 109"/>
                  <a:gd name="T15" fmla="*/ 18 h 186"/>
                  <a:gd name="T16" fmla="*/ 15 w 109"/>
                  <a:gd name="T17" fmla="*/ 4 h 186"/>
                  <a:gd name="T18" fmla="*/ 0 w 109"/>
                  <a:gd name="T19" fmla="*/ 4 h 186"/>
                  <a:gd name="T20" fmla="*/ 0 w 109"/>
                  <a:gd name="T21" fmla="*/ 186 h 186"/>
                  <a:gd name="T22" fmla="*/ 20 w 109"/>
                  <a:gd name="T23" fmla="*/ 186 h 186"/>
                  <a:gd name="T24" fmla="*/ 20 w 109"/>
                  <a:gd name="T25" fmla="*/ 115 h 186"/>
                  <a:gd name="T26" fmla="*/ 20 w 109"/>
                  <a:gd name="T27" fmla="*/ 115 h 186"/>
                  <a:gd name="T28" fmla="*/ 35 w 109"/>
                  <a:gd name="T29" fmla="*/ 126 h 186"/>
                  <a:gd name="T30" fmla="*/ 55 w 109"/>
                  <a:gd name="T31" fmla="*/ 129 h 186"/>
                  <a:gd name="T32" fmla="*/ 66 w 109"/>
                  <a:gd name="T33" fmla="*/ 128 h 186"/>
                  <a:gd name="T34" fmla="*/ 78 w 109"/>
                  <a:gd name="T35" fmla="*/ 124 h 186"/>
                  <a:gd name="T36" fmla="*/ 90 w 109"/>
                  <a:gd name="T37" fmla="*/ 116 h 186"/>
                  <a:gd name="T38" fmla="*/ 100 w 109"/>
                  <a:gd name="T39" fmla="*/ 103 h 186"/>
                  <a:gd name="T40" fmla="*/ 106 w 109"/>
                  <a:gd name="T41" fmla="*/ 86 h 186"/>
                  <a:gd name="T42" fmla="*/ 109 w 109"/>
                  <a:gd name="T43" fmla="*/ 64 h 186"/>
                  <a:gd name="T44" fmla="*/ 104 w 109"/>
                  <a:gd name="T45" fmla="*/ 35 h 186"/>
                  <a:gd name="T46" fmla="*/ 93 w 109"/>
                  <a:gd name="T47" fmla="*/ 15 h 186"/>
                  <a:gd name="T48" fmla="*/ 84 w 109"/>
                  <a:gd name="T49" fmla="*/ 88 h 186"/>
                  <a:gd name="T50" fmla="*/ 75 w 109"/>
                  <a:gd name="T51" fmla="*/ 103 h 186"/>
                  <a:gd name="T52" fmla="*/ 64 w 109"/>
                  <a:gd name="T53" fmla="*/ 110 h 186"/>
                  <a:gd name="T54" fmla="*/ 52 w 109"/>
                  <a:gd name="T55" fmla="*/ 112 h 186"/>
                  <a:gd name="T56" fmla="*/ 34 w 109"/>
                  <a:gd name="T57" fmla="*/ 109 h 186"/>
                  <a:gd name="T58" fmla="*/ 20 w 109"/>
                  <a:gd name="T59" fmla="*/ 99 h 186"/>
                  <a:gd name="T60" fmla="*/ 20 w 109"/>
                  <a:gd name="T61" fmla="*/ 34 h 186"/>
                  <a:gd name="T62" fmla="*/ 25 w 109"/>
                  <a:gd name="T63" fmla="*/ 29 h 186"/>
                  <a:gd name="T64" fmla="*/ 32 w 109"/>
                  <a:gd name="T65" fmla="*/ 24 h 186"/>
                  <a:gd name="T66" fmla="*/ 41 w 109"/>
                  <a:gd name="T67" fmla="*/ 19 h 186"/>
                  <a:gd name="T68" fmla="*/ 52 w 109"/>
                  <a:gd name="T69" fmla="*/ 18 h 186"/>
                  <a:gd name="T70" fmla="*/ 68 w 109"/>
                  <a:gd name="T71" fmla="*/ 21 h 186"/>
                  <a:gd name="T72" fmla="*/ 79 w 109"/>
                  <a:gd name="T73" fmla="*/ 30 h 186"/>
                  <a:gd name="T74" fmla="*/ 86 w 109"/>
                  <a:gd name="T75" fmla="*/ 45 h 186"/>
                  <a:gd name="T76" fmla="*/ 88 w 109"/>
                  <a:gd name="T77" fmla="*/ 64 h 186"/>
                  <a:gd name="T78" fmla="*/ 84 w 109"/>
                  <a:gd name="T79" fmla="*/ 8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9" h="186">
                    <a:moveTo>
                      <a:pt x="93" y="15"/>
                    </a:moveTo>
                    <a:cubicBezTo>
                      <a:pt x="88" y="10"/>
                      <a:pt x="82" y="6"/>
                      <a:pt x="76" y="4"/>
                    </a:cubicBezTo>
                    <a:cubicBezTo>
                      <a:pt x="69" y="2"/>
                      <a:pt x="63" y="0"/>
                      <a:pt x="56" y="0"/>
                    </a:cubicBezTo>
                    <a:cubicBezTo>
                      <a:pt x="51" y="0"/>
                      <a:pt x="46" y="1"/>
                      <a:pt x="42" y="3"/>
                    </a:cubicBezTo>
                    <a:cubicBezTo>
                      <a:pt x="38" y="4"/>
                      <a:pt x="34" y="6"/>
                      <a:pt x="31" y="7"/>
                    </a:cubicBezTo>
                    <a:cubicBezTo>
                      <a:pt x="28" y="9"/>
                      <a:pt x="26" y="11"/>
                      <a:pt x="24" y="13"/>
                    </a:cubicBezTo>
                    <a:cubicBezTo>
                      <a:pt x="22" y="14"/>
                      <a:pt x="21" y="16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20" y="186"/>
                      <a:pt x="20" y="186"/>
                      <a:pt x="20" y="186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5" y="120"/>
                      <a:pt x="30" y="123"/>
                      <a:pt x="35" y="126"/>
                    </a:cubicBezTo>
                    <a:cubicBezTo>
                      <a:pt x="41" y="128"/>
                      <a:pt x="47" y="129"/>
                      <a:pt x="55" y="129"/>
                    </a:cubicBezTo>
                    <a:cubicBezTo>
                      <a:pt x="58" y="129"/>
                      <a:pt x="62" y="129"/>
                      <a:pt x="66" y="128"/>
                    </a:cubicBezTo>
                    <a:cubicBezTo>
                      <a:pt x="70" y="127"/>
                      <a:pt x="74" y="126"/>
                      <a:pt x="78" y="124"/>
                    </a:cubicBezTo>
                    <a:cubicBezTo>
                      <a:pt x="82" y="122"/>
                      <a:pt x="86" y="119"/>
                      <a:pt x="90" y="116"/>
                    </a:cubicBezTo>
                    <a:cubicBezTo>
                      <a:pt x="94" y="112"/>
                      <a:pt x="97" y="108"/>
                      <a:pt x="100" y="103"/>
                    </a:cubicBezTo>
                    <a:cubicBezTo>
                      <a:pt x="102" y="99"/>
                      <a:pt x="105" y="93"/>
                      <a:pt x="106" y="86"/>
                    </a:cubicBezTo>
                    <a:cubicBezTo>
                      <a:pt x="108" y="80"/>
                      <a:pt x="109" y="72"/>
                      <a:pt x="109" y="64"/>
                    </a:cubicBezTo>
                    <a:cubicBezTo>
                      <a:pt x="109" y="52"/>
                      <a:pt x="107" y="43"/>
                      <a:pt x="104" y="35"/>
                    </a:cubicBezTo>
                    <a:cubicBezTo>
                      <a:pt x="101" y="27"/>
                      <a:pt x="98" y="20"/>
                      <a:pt x="93" y="15"/>
                    </a:cubicBezTo>
                    <a:close/>
                    <a:moveTo>
                      <a:pt x="84" y="88"/>
                    </a:moveTo>
                    <a:cubicBezTo>
                      <a:pt x="82" y="94"/>
                      <a:pt x="79" y="99"/>
                      <a:pt x="75" y="103"/>
                    </a:cubicBezTo>
                    <a:cubicBezTo>
                      <a:pt x="72" y="106"/>
                      <a:pt x="68" y="109"/>
                      <a:pt x="64" y="110"/>
                    </a:cubicBezTo>
                    <a:cubicBezTo>
                      <a:pt x="60" y="112"/>
                      <a:pt x="55" y="112"/>
                      <a:pt x="52" y="112"/>
                    </a:cubicBezTo>
                    <a:cubicBezTo>
                      <a:pt x="45" y="112"/>
                      <a:pt x="40" y="111"/>
                      <a:pt x="34" y="109"/>
                    </a:cubicBezTo>
                    <a:cubicBezTo>
                      <a:pt x="29" y="106"/>
                      <a:pt x="24" y="103"/>
                      <a:pt x="20" y="99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3"/>
                      <a:pt x="23" y="31"/>
                      <a:pt x="25" y="29"/>
                    </a:cubicBezTo>
                    <a:cubicBezTo>
                      <a:pt x="27" y="27"/>
                      <a:pt x="29" y="25"/>
                      <a:pt x="32" y="24"/>
                    </a:cubicBezTo>
                    <a:cubicBezTo>
                      <a:pt x="34" y="22"/>
                      <a:pt x="38" y="20"/>
                      <a:pt x="41" y="19"/>
                    </a:cubicBezTo>
                    <a:cubicBezTo>
                      <a:pt x="44" y="18"/>
                      <a:pt x="48" y="18"/>
                      <a:pt x="52" y="18"/>
                    </a:cubicBezTo>
                    <a:cubicBezTo>
                      <a:pt x="58" y="18"/>
                      <a:pt x="63" y="19"/>
                      <a:pt x="68" y="21"/>
                    </a:cubicBezTo>
                    <a:cubicBezTo>
                      <a:pt x="72" y="23"/>
                      <a:pt x="76" y="26"/>
                      <a:pt x="79" y="30"/>
                    </a:cubicBezTo>
                    <a:cubicBezTo>
                      <a:pt x="82" y="34"/>
                      <a:pt x="84" y="39"/>
                      <a:pt x="86" y="45"/>
                    </a:cubicBezTo>
                    <a:cubicBezTo>
                      <a:pt x="87" y="50"/>
                      <a:pt x="88" y="57"/>
                      <a:pt x="88" y="64"/>
                    </a:cubicBezTo>
                    <a:cubicBezTo>
                      <a:pt x="88" y="74"/>
                      <a:pt x="87" y="82"/>
                      <a:pt x="84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" name="Freeform 20"/>
              <p:cNvSpPr>
                <a:spLocks/>
              </p:cNvSpPr>
              <p:nvPr userDrawn="1"/>
            </p:nvSpPr>
            <p:spPr bwMode="auto">
              <a:xfrm>
                <a:off x="6400801" y="7354888"/>
                <a:ext cx="206375" cy="387350"/>
              </a:xfrm>
              <a:custGeom>
                <a:avLst/>
                <a:gdLst>
                  <a:gd name="T0" fmla="*/ 62 w 67"/>
                  <a:gd name="T1" fmla="*/ 0 h 126"/>
                  <a:gd name="T2" fmla="*/ 49 w 67"/>
                  <a:gd name="T3" fmla="*/ 2 h 126"/>
                  <a:gd name="T4" fmla="*/ 37 w 67"/>
                  <a:gd name="T5" fmla="*/ 7 h 126"/>
                  <a:gd name="T6" fmla="*/ 27 w 67"/>
                  <a:gd name="T7" fmla="*/ 14 h 126"/>
                  <a:gd name="T8" fmla="*/ 20 w 67"/>
                  <a:gd name="T9" fmla="*/ 23 h 126"/>
                  <a:gd name="T10" fmla="*/ 20 w 67"/>
                  <a:gd name="T11" fmla="*/ 23 h 126"/>
                  <a:gd name="T12" fmla="*/ 16 w 67"/>
                  <a:gd name="T13" fmla="*/ 4 h 126"/>
                  <a:gd name="T14" fmla="*/ 0 w 67"/>
                  <a:gd name="T15" fmla="*/ 4 h 126"/>
                  <a:gd name="T16" fmla="*/ 0 w 67"/>
                  <a:gd name="T17" fmla="*/ 126 h 126"/>
                  <a:gd name="T18" fmla="*/ 20 w 67"/>
                  <a:gd name="T19" fmla="*/ 126 h 126"/>
                  <a:gd name="T20" fmla="*/ 20 w 67"/>
                  <a:gd name="T21" fmla="*/ 41 h 126"/>
                  <a:gd name="T22" fmla="*/ 28 w 67"/>
                  <a:gd name="T23" fmla="*/ 32 h 126"/>
                  <a:gd name="T24" fmla="*/ 39 w 67"/>
                  <a:gd name="T25" fmla="*/ 25 h 126"/>
                  <a:gd name="T26" fmla="*/ 52 w 67"/>
                  <a:gd name="T27" fmla="*/ 21 h 126"/>
                  <a:gd name="T28" fmla="*/ 66 w 67"/>
                  <a:gd name="T29" fmla="*/ 20 h 126"/>
                  <a:gd name="T30" fmla="*/ 67 w 67"/>
                  <a:gd name="T31" fmla="*/ 20 h 126"/>
                  <a:gd name="T32" fmla="*/ 67 w 67"/>
                  <a:gd name="T33" fmla="*/ 1 h 126"/>
                  <a:gd name="T34" fmla="*/ 65 w 67"/>
                  <a:gd name="T35" fmla="*/ 1 h 126"/>
                  <a:gd name="T36" fmla="*/ 62 w 67"/>
                  <a:gd name="T3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126">
                    <a:moveTo>
                      <a:pt x="62" y="0"/>
                    </a:moveTo>
                    <a:cubicBezTo>
                      <a:pt x="58" y="0"/>
                      <a:pt x="53" y="1"/>
                      <a:pt x="49" y="2"/>
                    </a:cubicBezTo>
                    <a:cubicBezTo>
                      <a:pt x="45" y="3"/>
                      <a:pt x="41" y="5"/>
                      <a:pt x="37" y="7"/>
                    </a:cubicBezTo>
                    <a:cubicBezTo>
                      <a:pt x="33" y="9"/>
                      <a:pt x="30" y="12"/>
                      <a:pt x="27" y="14"/>
                    </a:cubicBezTo>
                    <a:cubicBezTo>
                      <a:pt x="24" y="17"/>
                      <a:pt x="22" y="20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2" y="37"/>
                      <a:pt x="25" y="34"/>
                      <a:pt x="28" y="32"/>
                    </a:cubicBezTo>
                    <a:cubicBezTo>
                      <a:pt x="32" y="29"/>
                      <a:pt x="35" y="27"/>
                      <a:pt x="39" y="25"/>
                    </a:cubicBezTo>
                    <a:cubicBezTo>
                      <a:pt x="43" y="23"/>
                      <a:pt x="47" y="22"/>
                      <a:pt x="52" y="21"/>
                    </a:cubicBezTo>
                    <a:cubicBezTo>
                      <a:pt x="57" y="20"/>
                      <a:pt x="61" y="20"/>
                      <a:pt x="66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1"/>
                      <a:pt x="66" y="1"/>
                      <a:pt x="65" y="1"/>
                    </a:cubicBezTo>
                    <a:cubicBezTo>
                      <a:pt x="64" y="0"/>
                      <a:pt x="63" y="0"/>
                      <a:pt x="6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" name="Freeform 21"/>
              <p:cNvSpPr>
                <a:spLocks noEditPoints="1"/>
              </p:cNvSpPr>
              <p:nvPr userDrawn="1"/>
            </p:nvSpPr>
            <p:spPr bwMode="auto">
              <a:xfrm>
                <a:off x="6653213" y="7354888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4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4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" name="Freeform 22"/>
              <p:cNvSpPr>
                <a:spLocks/>
              </p:cNvSpPr>
              <p:nvPr userDrawn="1"/>
            </p:nvSpPr>
            <p:spPr bwMode="auto">
              <a:xfrm>
                <a:off x="7056438" y="7354888"/>
                <a:ext cx="257175" cy="396875"/>
              </a:xfrm>
              <a:custGeom>
                <a:avLst/>
                <a:gdLst>
                  <a:gd name="T0" fmla="*/ 72 w 84"/>
                  <a:gd name="T1" fmla="*/ 64 h 129"/>
                  <a:gd name="T2" fmla="*/ 61 w 84"/>
                  <a:gd name="T3" fmla="*/ 59 h 129"/>
                  <a:gd name="T4" fmla="*/ 47 w 84"/>
                  <a:gd name="T5" fmla="*/ 55 h 129"/>
                  <a:gd name="T6" fmla="*/ 38 w 84"/>
                  <a:gd name="T7" fmla="*/ 53 h 129"/>
                  <a:gd name="T8" fmla="*/ 29 w 84"/>
                  <a:gd name="T9" fmla="*/ 50 h 129"/>
                  <a:gd name="T10" fmla="*/ 24 w 84"/>
                  <a:gd name="T11" fmla="*/ 45 h 129"/>
                  <a:gd name="T12" fmla="*/ 22 w 84"/>
                  <a:gd name="T13" fmla="*/ 36 h 129"/>
                  <a:gd name="T14" fmla="*/ 23 w 84"/>
                  <a:gd name="T15" fmla="*/ 29 h 129"/>
                  <a:gd name="T16" fmla="*/ 28 w 84"/>
                  <a:gd name="T17" fmla="*/ 23 h 129"/>
                  <a:gd name="T18" fmla="*/ 36 w 84"/>
                  <a:gd name="T19" fmla="*/ 19 h 129"/>
                  <a:gd name="T20" fmla="*/ 47 w 84"/>
                  <a:gd name="T21" fmla="*/ 17 h 129"/>
                  <a:gd name="T22" fmla="*/ 63 w 84"/>
                  <a:gd name="T23" fmla="*/ 19 h 129"/>
                  <a:gd name="T24" fmla="*/ 79 w 84"/>
                  <a:gd name="T25" fmla="*/ 24 h 129"/>
                  <a:gd name="T26" fmla="*/ 79 w 84"/>
                  <a:gd name="T27" fmla="*/ 7 h 129"/>
                  <a:gd name="T28" fmla="*/ 63 w 84"/>
                  <a:gd name="T29" fmla="*/ 2 h 129"/>
                  <a:gd name="T30" fmla="*/ 44 w 84"/>
                  <a:gd name="T31" fmla="*/ 0 h 129"/>
                  <a:gd name="T32" fmla="*/ 27 w 84"/>
                  <a:gd name="T33" fmla="*/ 3 h 129"/>
                  <a:gd name="T34" fmla="*/ 13 w 84"/>
                  <a:gd name="T35" fmla="*/ 10 h 129"/>
                  <a:gd name="T36" fmla="*/ 4 w 84"/>
                  <a:gd name="T37" fmla="*/ 21 h 129"/>
                  <a:gd name="T38" fmla="*/ 1 w 84"/>
                  <a:gd name="T39" fmla="*/ 38 h 129"/>
                  <a:gd name="T40" fmla="*/ 4 w 84"/>
                  <a:gd name="T41" fmla="*/ 54 h 129"/>
                  <a:gd name="T42" fmla="*/ 13 w 84"/>
                  <a:gd name="T43" fmla="*/ 63 h 129"/>
                  <a:gd name="T44" fmla="*/ 25 w 84"/>
                  <a:gd name="T45" fmla="*/ 69 h 129"/>
                  <a:gd name="T46" fmla="*/ 38 w 84"/>
                  <a:gd name="T47" fmla="*/ 72 h 129"/>
                  <a:gd name="T48" fmla="*/ 47 w 84"/>
                  <a:gd name="T49" fmla="*/ 75 h 129"/>
                  <a:gd name="T50" fmla="*/ 55 w 84"/>
                  <a:gd name="T51" fmla="*/ 78 h 129"/>
                  <a:gd name="T52" fmla="*/ 61 w 84"/>
                  <a:gd name="T53" fmla="*/ 84 h 129"/>
                  <a:gd name="T54" fmla="*/ 63 w 84"/>
                  <a:gd name="T55" fmla="*/ 92 h 129"/>
                  <a:gd name="T56" fmla="*/ 60 w 84"/>
                  <a:gd name="T57" fmla="*/ 101 h 129"/>
                  <a:gd name="T58" fmla="*/ 54 w 84"/>
                  <a:gd name="T59" fmla="*/ 107 h 129"/>
                  <a:gd name="T60" fmla="*/ 44 w 84"/>
                  <a:gd name="T61" fmla="*/ 111 h 129"/>
                  <a:gd name="T62" fmla="*/ 31 w 84"/>
                  <a:gd name="T63" fmla="*/ 112 h 129"/>
                  <a:gd name="T64" fmla="*/ 15 w 84"/>
                  <a:gd name="T65" fmla="*/ 111 h 129"/>
                  <a:gd name="T66" fmla="*/ 0 w 84"/>
                  <a:gd name="T67" fmla="*/ 106 h 129"/>
                  <a:gd name="T68" fmla="*/ 0 w 84"/>
                  <a:gd name="T69" fmla="*/ 123 h 129"/>
                  <a:gd name="T70" fmla="*/ 5 w 84"/>
                  <a:gd name="T71" fmla="*/ 125 h 129"/>
                  <a:gd name="T72" fmla="*/ 12 w 84"/>
                  <a:gd name="T73" fmla="*/ 127 h 129"/>
                  <a:gd name="T74" fmla="*/ 22 w 84"/>
                  <a:gd name="T75" fmla="*/ 129 h 129"/>
                  <a:gd name="T76" fmla="*/ 34 w 84"/>
                  <a:gd name="T77" fmla="*/ 129 h 129"/>
                  <a:gd name="T78" fmla="*/ 54 w 84"/>
                  <a:gd name="T79" fmla="*/ 127 h 129"/>
                  <a:gd name="T80" fmla="*/ 70 w 84"/>
                  <a:gd name="T81" fmla="*/ 120 h 129"/>
                  <a:gd name="T82" fmla="*/ 80 w 84"/>
                  <a:gd name="T83" fmla="*/ 108 h 129"/>
                  <a:gd name="T84" fmla="*/ 84 w 84"/>
                  <a:gd name="T85" fmla="*/ 91 h 129"/>
                  <a:gd name="T86" fmla="*/ 80 w 84"/>
                  <a:gd name="T87" fmla="*/ 75 h 129"/>
                  <a:gd name="T88" fmla="*/ 72 w 84"/>
                  <a:gd name="T89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129">
                    <a:moveTo>
                      <a:pt x="72" y="64"/>
                    </a:moveTo>
                    <a:cubicBezTo>
                      <a:pt x="68" y="62"/>
                      <a:pt x="65" y="60"/>
                      <a:pt x="61" y="59"/>
                    </a:cubicBezTo>
                    <a:cubicBezTo>
                      <a:pt x="56" y="58"/>
                      <a:pt x="52" y="56"/>
                      <a:pt x="47" y="55"/>
                    </a:cubicBezTo>
                    <a:cubicBezTo>
                      <a:pt x="44" y="55"/>
                      <a:pt x="41" y="54"/>
                      <a:pt x="38" y="53"/>
                    </a:cubicBezTo>
                    <a:cubicBezTo>
                      <a:pt x="35" y="52"/>
                      <a:pt x="32" y="51"/>
                      <a:pt x="29" y="50"/>
                    </a:cubicBezTo>
                    <a:cubicBezTo>
                      <a:pt x="27" y="48"/>
                      <a:pt x="25" y="47"/>
                      <a:pt x="24" y="45"/>
                    </a:cubicBezTo>
                    <a:cubicBezTo>
                      <a:pt x="22" y="42"/>
                      <a:pt x="22" y="40"/>
                      <a:pt x="22" y="36"/>
                    </a:cubicBezTo>
                    <a:cubicBezTo>
                      <a:pt x="22" y="34"/>
                      <a:pt x="22" y="31"/>
                      <a:pt x="23" y="29"/>
                    </a:cubicBezTo>
                    <a:cubicBezTo>
                      <a:pt x="24" y="26"/>
                      <a:pt x="25" y="25"/>
                      <a:pt x="28" y="23"/>
                    </a:cubicBezTo>
                    <a:cubicBezTo>
                      <a:pt x="30" y="21"/>
                      <a:pt x="32" y="20"/>
                      <a:pt x="36" y="19"/>
                    </a:cubicBezTo>
                    <a:cubicBezTo>
                      <a:pt x="39" y="18"/>
                      <a:pt x="43" y="17"/>
                      <a:pt x="47" y="17"/>
                    </a:cubicBezTo>
                    <a:cubicBezTo>
                      <a:pt x="53" y="18"/>
                      <a:pt x="58" y="18"/>
                      <a:pt x="63" y="19"/>
                    </a:cubicBezTo>
                    <a:cubicBezTo>
                      <a:pt x="68" y="21"/>
                      <a:pt x="73" y="22"/>
                      <a:pt x="79" y="24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9" y="4"/>
                      <a:pt x="63" y="2"/>
                    </a:cubicBezTo>
                    <a:cubicBezTo>
                      <a:pt x="57" y="1"/>
                      <a:pt x="51" y="0"/>
                      <a:pt x="44" y="0"/>
                    </a:cubicBezTo>
                    <a:cubicBezTo>
                      <a:pt x="38" y="0"/>
                      <a:pt x="32" y="1"/>
                      <a:pt x="27" y="3"/>
                    </a:cubicBezTo>
                    <a:cubicBezTo>
                      <a:pt x="22" y="4"/>
                      <a:pt x="17" y="7"/>
                      <a:pt x="13" y="10"/>
                    </a:cubicBezTo>
                    <a:cubicBezTo>
                      <a:pt x="9" y="13"/>
                      <a:pt x="6" y="17"/>
                      <a:pt x="4" y="21"/>
                    </a:cubicBezTo>
                    <a:cubicBezTo>
                      <a:pt x="2" y="26"/>
                      <a:pt x="1" y="32"/>
                      <a:pt x="1" y="38"/>
                    </a:cubicBezTo>
                    <a:cubicBezTo>
                      <a:pt x="1" y="45"/>
                      <a:pt x="2" y="50"/>
                      <a:pt x="4" y="54"/>
                    </a:cubicBezTo>
                    <a:cubicBezTo>
                      <a:pt x="6" y="58"/>
                      <a:pt x="9" y="61"/>
                      <a:pt x="13" y="63"/>
                    </a:cubicBezTo>
                    <a:cubicBezTo>
                      <a:pt x="16" y="65"/>
                      <a:pt x="20" y="67"/>
                      <a:pt x="25" y="69"/>
                    </a:cubicBezTo>
                    <a:cubicBezTo>
                      <a:pt x="29" y="70"/>
                      <a:pt x="33" y="71"/>
                      <a:pt x="38" y="72"/>
                    </a:cubicBezTo>
                    <a:cubicBezTo>
                      <a:pt x="41" y="73"/>
                      <a:pt x="44" y="74"/>
                      <a:pt x="47" y="75"/>
                    </a:cubicBezTo>
                    <a:cubicBezTo>
                      <a:pt x="50" y="75"/>
                      <a:pt x="53" y="77"/>
                      <a:pt x="55" y="78"/>
                    </a:cubicBezTo>
                    <a:cubicBezTo>
                      <a:pt x="57" y="80"/>
                      <a:pt x="59" y="81"/>
                      <a:pt x="61" y="84"/>
                    </a:cubicBezTo>
                    <a:cubicBezTo>
                      <a:pt x="62" y="86"/>
                      <a:pt x="63" y="89"/>
                      <a:pt x="63" y="92"/>
                    </a:cubicBezTo>
                    <a:cubicBezTo>
                      <a:pt x="63" y="96"/>
                      <a:pt x="62" y="98"/>
                      <a:pt x="60" y="101"/>
                    </a:cubicBezTo>
                    <a:cubicBezTo>
                      <a:pt x="59" y="104"/>
                      <a:pt x="57" y="106"/>
                      <a:pt x="54" y="107"/>
                    </a:cubicBezTo>
                    <a:cubicBezTo>
                      <a:pt x="51" y="109"/>
                      <a:pt x="48" y="110"/>
                      <a:pt x="44" y="111"/>
                    </a:cubicBezTo>
                    <a:cubicBezTo>
                      <a:pt x="40" y="112"/>
                      <a:pt x="36" y="112"/>
                      <a:pt x="31" y="112"/>
                    </a:cubicBezTo>
                    <a:cubicBezTo>
                      <a:pt x="25" y="112"/>
                      <a:pt x="20" y="112"/>
                      <a:pt x="15" y="111"/>
                    </a:cubicBezTo>
                    <a:cubicBezTo>
                      <a:pt x="10" y="110"/>
                      <a:pt x="5" y="108"/>
                      <a:pt x="0" y="106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3"/>
                      <a:pt x="3" y="124"/>
                      <a:pt x="5" y="125"/>
                    </a:cubicBezTo>
                    <a:cubicBezTo>
                      <a:pt x="7" y="126"/>
                      <a:pt x="9" y="126"/>
                      <a:pt x="12" y="127"/>
                    </a:cubicBezTo>
                    <a:cubicBezTo>
                      <a:pt x="15" y="128"/>
                      <a:pt x="18" y="128"/>
                      <a:pt x="22" y="129"/>
                    </a:cubicBezTo>
                    <a:cubicBezTo>
                      <a:pt x="25" y="129"/>
                      <a:pt x="29" y="129"/>
                      <a:pt x="34" y="129"/>
                    </a:cubicBezTo>
                    <a:cubicBezTo>
                      <a:pt x="41" y="129"/>
                      <a:pt x="48" y="129"/>
                      <a:pt x="54" y="127"/>
                    </a:cubicBezTo>
                    <a:cubicBezTo>
                      <a:pt x="60" y="125"/>
                      <a:pt x="65" y="123"/>
                      <a:pt x="70" y="120"/>
                    </a:cubicBezTo>
                    <a:cubicBezTo>
                      <a:pt x="74" y="116"/>
                      <a:pt x="78" y="112"/>
                      <a:pt x="80" y="108"/>
                    </a:cubicBezTo>
                    <a:cubicBezTo>
                      <a:pt x="82" y="103"/>
                      <a:pt x="84" y="97"/>
                      <a:pt x="84" y="91"/>
                    </a:cubicBezTo>
                    <a:cubicBezTo>
                      <a:pt x="84" y="84"/>
                      <a:pt x="82" y="79"/>
                      <a:pt x="80" y="75"/>
                    </a:cubicBezTo>
                    <a:cubicBezTo>
                      <a:pt x="78" y="70"/>
                      <a:pt x="75" y="67"/>
                      <a:pt x="72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" name="Freeform 23"/>
              <p:cNvSpPr>
                <a:spLocks noEditPoints="1"/>
              </p:cNvSpPr>
              <p:nvPr userDrawn="1"/>
            </p:nvSpPr>
            <p:spPr bwMode="auto">
              <a:xfrm>
                <a:off x="7385051" y="7354888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3 w 104"/>
                  <a:gd name="T21" fmla="*/ 129 h 129"/>
                  <a:gd name="T22" fmla="*/ 83 w 104"/>
                  <a:gd name="T23" fmla="*/ 128 h 129"/>
                  <a:gd name="T24" fmla="*/ 100 w 104"/>
                  <a:gd name="T25" fmla="*/ 123 h 129"/>
                  <a:gd name="T26" fmla="*/ 100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6" y="128"/>
                      <a:pt x="54" y="129"/>
                      <a:pt x="63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100" y="123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24"/>
              <p:cNvSpPr>
                <a:spLocks/>
              </p:cNvSpPr>
              <p:nvPr userDrawn="1"/>
            </p:nvSpPr>
            <p:spPr bwMode="auto">
              <a:xfrm>
                <a:off x="7808913" y="7354888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1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6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5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8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1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5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5" y="18"/>
                      <a:pt x="71" y="20"/>
                      <a:pt x="75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8" y="24"/>
                    </a:cubicBezTo>
                    <a:cubicBezTo>
                      <a:pt x="96" y="18"/>
                      <a:pt x="93" y="14"/>
                      <a:pt x="89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" name="Freeform 25"/>
              <p:cNvSpPr>
                <a:spLocks/>
              </p:cNvSpPr>
              <p:nvPr userDrawn="1"/>
            </p:nvSpPr>
            <p:spPr bwMode="auto">
              <a:xfrm>
                <a:off x="8183563" y="7262813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4 w 82"/>
                  <a:gd name="T9" fmla="*/ 122 h 159"/>
                  <a:gd name="T10" fmla="*/ 44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4 w 82"/>
                  <a:gd name="T17" fmla="*/ 34 h 159"/>
                  <a:gd name="T18" fmla="*/ 44 w 82"/>
                  <a:gd name="T19" fmla="*/ 0 h 159"/>
                  <a:gd name="T20" fmla="*/ 24 w 82"/>
                  <a:gd name="T21" fmla="*/ 0 h 159"/>
                  <a:gd name="T22" fmla="*/ 24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4 w 82"/>
                  <a:gd name="T29" fmla="*/ 51 h 159"/>
                  <a:gd name="T30" fmla="*/ 24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4" y="125"/>
                      <a:pt x="44" y="12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125"/>
                      <a:pt x="24" y="125"/>
                      <a:pt x="24" y="125"/>
                    </a:cubicBezTo>
                    <a:cubicBezTo>
                      <a:pt x="24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Freeform 26"/>
              <p:cNvSpPr>
                <a:spLocks noEditPoints="1"/>
              </p:cNvSpPr>
              <p:nvPr userDrawn="1"/>
            </p:nvSpPr>
            <p:spPr bwMode="auto">
              <a:xfrm>
                <a:off x="8497888" y="7354888"/>
                <a:ext cx="300038" cy="396875"/>
              </a:xfrm>
              <a:custGeom>
                <a:avLst/>
                <a:gdLst>
                  <a:gd name="T0" fmla="*/ 94 w 98"/>
                  <a:gd name="T1" fmla="*/ 24 h 129"/>
                  <a:gd name="T2" fmla="*/ 77 w 98"/>
                  <a:gd name="T3" fmla="*/ 7 h 129"/>
                  <a:gd name="T4" fmla="*/ 47 w 98"/>
                  <a:gd name="T5" fmla="*/ 0 h 129"/>
                  <a:gd name="T6" fmla="*/ 36 w 98"/>
                  <a:gd name="T7" fmla="*/ 1 h 129"/>
                  <a:gd name="T8" fmla="*/ 27 w 98"/>
                  <a:gd name="T9" fmla="*/ 2 h 129"/>
                  <a:gd name="T10" fmla="*/ 18 w 98"/>
                  <a:gd name="T11" fmla="*/ 5 h 129"/>
                  <a:gd name="T12" fmla="*/ 11 w 98"/>
                  <a:gd name="T13" fmla="*/ 8 h 129"/>
                  <a:gd name="T14" fmla="*/ 11 w 98"/>
                  <a:gd name="T15" fmla="*/ 24 h 129"/>
                  <a:gd name="T16" fmla="*/ 27 w 98"/>
                  <a:gd name="T17" fmla="*/ 20 h 129"/>
                  <a:gd name="T18" fmla="*/ 44 w 98"/>
                  <a:gd name="T19" fmla="*/ 18 h 129"/>
                  <a:gd name="T20" fmla="*/ 64 w 98"/>
                  <a:gd name="T21" fmla="*/ 22 h 129"/>
                  <a:gd name="T22" fmla="*/ 75 w 98"/>
                  <a:gd name="T23" fmla="*/ 32 h 129"/>
                  <a:gd name="T24" fmla="*/ 77 w 98"/>
                  <a:gd name="T25" fmla="*/ 39 h 129"/>
                  <a:gd name="T26" fmla="*/ 78 w 98"/>
                  <a:gd name="T27" fmla="*/ 48 h 129"/>
                  <a:gd name="T28" fmla="*/ 78 w 98"/>
                  <a:gd name="T29" fmla="*/ 57 h 129"/>
                  <a:gd name="T30" fmla="*/ 77 w 98"/>
                  <a:gd name="T31" fmla="*/ 57 h 129"/>
                  <a:gd name="T32" fmla="*/ 63 w 98"/>
                  <a:gd name="T33" fmla="*/ 53 h 129"/>
                  <a:gd name="T34" fmla="*/ 45 w 98"/>
                  <a:gd name="T35" fmla="*/ 51 h 129"/>
                  <a:gd name="T36" fmla="*/ 27 w 98"/>
                  <a:gd name="T37" fmla="*/ 54 h 129"/>
                  <a:gd name="T38" fmla="*/ 12 w 98"/>
                  <a:gd name="T39" fmla="*/ 61 h 129"/>
                  <a:gd name="T40" fmla="*/ 3 w 98"/>
                  <a:gd name="T41" fmla="*/ 74 h 129"/>
                  <a:gd name="T42" fmla="*/ 0 w 98"/>
                  <a:gd name="T43" fmla="*/ 90 h 129"/>
                  <a:gd name="T44" fmla="*/ 3 w 98"/>
                  <a:gd name="T45" fmla="*/ 107 h 129"/>
                  <a:gd name="T46" fmla="*/ 11 w 98"/>
                  <a:gd name="T47" fmla="*/ 119 h 129"/>
                  <a:gd name="T48" fmla="*/ 24 w 98"/>
                  <a:gd name="T49" fmla="*/ 127 h 129"/>
                  <a:gd name="T50" fmla="*/ 40 w 98"/>
                  <a:gd name="T51" fmla="*/ 129 h 129"/>
                  <a:gd name="T52" fmla="*/ 53 w 98"/>
                  <a:gd name="T53" fmla="*/ 128 h 129"/>
                  <a:gd name="T54" fmla="*/ 63 w 98"/>
                  <a:gd name="T55" fmla="*/ 124 h 129"/>
                  <a:gd name="T56" fmla="*/ 72 w 98"/>
                  <a:gd name="T57" fmla="*/ 119 h 129"/>
                  <a:gd name="T58" fmla="*/ 78 w 98"/>
                  <a:gd name="T59" fmla="*/ 113 h 129"/>
                  <a:gd name="T60" fmla="*/ 79 w 98"/>
                  <a:gd name="T61" fmla="*/ 113 h 129"/>
                  <a:gd name="T62" fmla="*/ 81 w 98"/>
                  <a:gd name="T63" fmla="*/ 126 h 129"/>
                  <a:gd name="T64" fmla="*/ 98 w 98"/>
                  <a:gd name="T65" fmla="*/ 126 h 129"/>
                  <a:gd name="T66" fmla="*/ 98 w 98"/>
                  <a:gd name="T67" fmla="*/ 44 h 129"/>
                  <a:gd name="T68" fmla="*/ 97 w 98"/>
                  <a:gd name="T69" fmla="*/ 34 h 129"/>
                  <a:gd name="T70" fmla="*/ 94 w 98"/>
                  <a:gd name="T71" fmla="*/ 24 h 129"/>
                  <a:gd name="T72" fmla="*/ 78 w 98"/>
                  <a:gd name="T73" fmla="*/ 97 h 129"/>
                  <a:gd name="T74" fmla="*/ 73 w 98"/>
                  <a:gd name="T75" fmla="*/ 101 h 129"/>
                  <a:gd name="T76" fmla="*/ 66 w 98"/>
                  <a:gd name="T77" fmla="*/ 106 h 129"/>
                  <a:gd name="T78" fmla="*/ 56 w 98"/>
                  <a:gd name="T79" fmla="*/ 111 h 129"/>
                  <a:gd name="T80" fmla="*/ 44 w 98"/>
                  <a:gd name="T81" fmla="*/ 112 h 129"/>
                  <a:gd name="T82" fmla="*/ 35 w 98"/>
                  <a:gd name="T83" fmla="*/ 111 h 129"/>
                  <a:gd name="T84" fmla="*/ 28 w 98"/>
                  <a:gd name="T85" fmla="*/ 107 h 129"/>
                  <a:gd name="T86" fmla="*/ 23 w 98"/>
                  <a:gd name="T87" fmla="*/ 100 h 129"/>
                  <a:gd name="T88" fmla="*/ 21 w 98"/>
                  <a:gd name="T89" fmla="*/ 90 h 129"/>
                  <a:gd name="T90" fmla="*/ 28 w 98"/>
                  <a:gd name="T91" fmla="*/ 73 h 129"/>
                  <a:gd name="T92" fmla="*/ 48 w 98"/>
                  <a:gd name="T93" fmla="*/ 68 h 129"/>
                  <a:gd name="T94" fmla="*/ 65 w 98"/>
                  <a:gd name="T95" fmla="*/ 70 h 129"/>
                  <a:gd name="T96" fmla="*/ 78 w 98"/>
                  <a:gd name="T97" fmla="*/ 72 h 129"/>
                  <a:gd name="T98" fmla="*/ 78 w 98"/>
                  <a:gd name="T99" fmla="*/ 9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8" h="129">
                    <a:moveTo>
                      <a:pt x="94" y="24"/>
                    </a:moveTo>
                    <a:cubicBezTo>
                      <a:pt x="91" y="17"/>
                      <a:pt x="85" y="11"/>
                      <a:pt x="77" y="7"/>
                    </a:cubicBezTo>
                    <a:cubicBezTo>
                      <a:pt x="69" y="3"/>
                      <a:pt x="59" y="0"/>
                      <a:pt x="47" y="0"/>
                    </a:cubicBezTo>
                    <a:cubicBezTo>
                      <a:pt x="43" y="0"/>
                      <a:pt x="40" y="1"/>
                      <a:pt x="36" y="1"/>
                    </a:cubicBezTo>
                    <a:cubicBezTo>
                      <a:pt x="33" y="1"/>
                      <a:pt x="30" y="2"/>
                      <a:pt x="27" y="2"/>
                    </a:cubicBezTo>
                    <a:cubicBezTo>
                      <a:pt x="24" y="3"/>
                      <a:pt x="21" y="4"/>
                      <a:pt x="18" y="5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6" y="22"/>
                      <a:pt x="21" y="21"/>
                      <a:pt x="27" y="20"/>
                    </a:cubicBezTo>
                    <a:cubicBezTo>
                      <a:pt x="32" y="19"/>
                      <a:pt x="38" y="18"/>
                      <a:pt x="44" y="18"/>
                    </a:cubicBezTo>
                    <a:cubicBezTo>
                      <a:pt x="53" y="18"/>
                      <a:pt x="59" y="19"/>
                      <a:pt x="64" y="22"/>
                    </a:cubicBezTo>
                    <a:cubicBezTo>
                      <a:pt x="69" y="25"/>
                      <a:pt x="73" y="28"/>
                      <a:pt x="75" y="32"/>
                    </a:cubicBezTo>
                    <a:cubicBezTo>
                      <a:pt x="76" y="34"/>
                      <a:pt x="77" y="37"/>
                      <a:pt x="77" y="39"/>
                    </a:cubicBezTo>
                    <a:cubicBezTo>
                      <a:pt x="77" y="42"/>
                      <a:pt x="78" y="45"/>
                      <a:pt x="78" y="48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3" y="55"/>
                      <a:pt x="68" y="54"/>
                      <a:pt x="63" y="53"/>
                    </a:cubicBezTo>
                    <a:cubicBezTo>
                      <a:pt x="57" y="52"/>
                      <a:pt x="51" y="51"/>
                      <a:pt x="45" y="51"/>
                    </a:cubicBezTo>
                    <a:cubicBezTo>
                      <a:pt x="38" y="51"/>
                      <a:pt x="32" y="52"/>
                      <a:pt x="27" y="54"/>
                    </a:cubicBezTo>
                    <a:cubicBezTo>
                      <a:pt x="21" y="55"/>
                      <a:pt x="16" y="58"/>
                      <a:pt x="12" y="61"/>
                    </a:cubicBezTo>
                    <a:cubicBezTo>
                      <a:pt x="8" y="65"/>
                      <a:pt x="5" y="69"/>
                      <a:pt x="3" y="74"/>
                    </a:cubicBezTo>
                    <a:cubicBezTo>
                      <a:pt x="1" y="78"/>
                      <a:pt x="0" y="84"/>
                      <a:pt x="0" y="90"/>
                    </a:cubicBezTo>
                    <a:cubicBezTo>
                      <a:pt x="0" y="96"/>
                      <a:pt x="1" y="102"/>
                      <a:pt x="3" y="107"/>
                    </a:cubicBezTo>
                    <a:cubicBezTo>
                      <a:pt x="5" y="112"/>
                      <a:pt x="8" y="116"/>
                      <a:pt x="11" y="119"/>
                    </a:cubicBezTo>
                    <a:cubicBezTo>
                      <a:pt x="15" y="122"/>
                      <a:pt x="19" y="125"/>
                      <a:pt x="24" y="127"/>
                    </a:cubicBezTo>
                    <a:cubicBezTo>
                      <a:pt x="29" y="129"/>
                      <a:pt x="34" y="129"/>
                      <a:pt x="40" y="129"/>
                    </a:cubicBezTo>
                    <a:cubicBezTo>
                      <a:pt x="45" y="129"/>
                      <a:pt x="49" y="129"/>
                      <a:pt x="53" y="128"/>
                    </a:cubicBezTo>
                    <a:cubicBezTo>
                      <a:pt x="57" y="127"/>
                      <a:pt x="60" y="126"/>
                      <a:pt x="63" y="124"/>
                    </a:cubicBezTo>
                    <a:cubicBezTo>
                      <a:pt x="67" y="123"/>
                      <a:pt x="70" y="121"/>
                      <a:pt x="72" y="119"/>
                    </a:cubicBezTo>
                    <a:cubicBezTo>
                      <a:pt x="75" y="117"/>
                      <a:pt x="77" y="115"/>
                      <a:pt x="78" y="113"/>
                    </a:cubicBezTo>
                    <a:cubicBezTo>
                      <a:pt x="79" y="113"/>
                      <a:pt x="79" y="113"/>
                      <a:pt x="79" y="113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98" y="126"/>
                      <a:pt x="98" y="126"/>
                      <a:pt x="98" y="126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98" y="40"/>
                      <a:pt x="97" y="37"/>
                      <a:pt x="97" y="34"/>
                    </a:cubicBezTo>
                    <a:cubicBezTo>
                      <a:pt x="96" y="30"/>
                      <a:pt x="95" y="27"/>
                      <a:pt x="94" y="24"/>
                    </a:cubicBezTo>
                    <a:close/>
                    <a:moveTo>
                      <a:pt x="78" y="97"/>
                    </a:moveTo>
                    <a:cubicBezTo>
                      <a:pt x="77" y="98"/>
                      <a:pt x="75" y="99"/>
                      <a:pt x="73" y="101"/>
                    </a:cubicBezTo>
                    <a:cubicBezTo>
                      <a:pt x="71" y="103"/>
                      <a:pt x="69" y="104"/>
                      <a:pt x="66" y="106"/>
                    </a:cubicBezTo>
                    <a:cubicBezTo>
                      <a:pt x="63" y="108"/>
                      <a:pt x="60" y="109"/>
                      <a:pt x="56" y="111"/>
                    </a:cubicBezTo>
                    <a:cubicBezTo>
                      <a:pt x="53" y="112"/>
                      <a:pt x="49" y="112"/>
                      <a:pt x="44" y="112"/>
                    </a:cubicBezTo>
                    <a:cubicBezTo>
                      <a:pt x="41" y="112"/>
                      <a:pt x="38" y="112"/>
                      <a:pt x="35" y="111"/>
                    </a:cubicBezTo>
                    <a:cubicBezTo>
                      <a:pt x="32" y="110"/>
                      <a:pt x="30" y="109"/>
                      <a:pt x="28" y="107"/>
                    </a:cubicBezTo>
                    <a:cubicBezTo>
                      <a:pt x="26" y="105"/>
                      <a:pt x="24" y="103"/>
                      <a:pt x="23" y="100"/>
                    </a:cubicBezTo>
                    <a:cubicBezTo>
                      <a:pt x="22" y="97"/>
                      <a:pt x="21" y="94"/>
                      <a:pt x="21" y="90"/>
                    </a:cubicBezTo>
                    <a:cubicBezTo>
                      <a:pt x="21" y="83"/>
                      <a:pt x="23" y="77"/>
                      <a:pt x="28" y="73"/>
                    </a:cubicBezTo>
                    <a:cubicBezTo>
                      <a:pt x="33" y="70"/>
                      <a:pt x="40" y="68"/>
                      <a:pt x="48" y="68"/>
                    </a:cubicBezTo>
                    <a:cubicBezTo>
                      <a:pt x="54" y="68"/>
                      <a:pt x="60" y="69"/>
                      <a:pt x="65" y="70"/>
                    </a:cubicBezTo>
                    <a:cubicBezTo>
                      <a:pt x="70" y="70"/>
                      <a:pt x="74" y="71"/>
                      <a:pt x="78" y="72"/>
                    </a:cubicBezTo>
                    <a:lnTo>
                      <a:pt x="78" y="9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Freeform 27"/>
              <p:cNvSpPr>
                <a:spLocks/>
              </p:cNvSpPr>
              <p:nvPr userDrawn="1"/>
            </p:nvSpPr>
            <p:spPr bwMode="auto">
              <a:xfrm>
                <a:off x="8863013" y="7262813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3 w 82"/>
                  <a:gd name="T9" fmla="*/ 122 h 159"/>
                  <a:gd name="T10" fmla="*/ 43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3 w 82"/>
                  <a:gd name="T17" fmla="*/ 34 h 159"/>
                  <a:gd name="T18" fmla="*/ 43 w 82"/>
                  <a:gd name="T19" fmla="*/ 0 h 159"/>
                  <a:gd name="T20" fmla="*/ 23 w 82"/>
                  <a:gd name="T21" fmla="*/ 0 h 159"/>
                  <a:gd name="T22" fmla="*/ 23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3 w 82"/>
                  <a:gd name="T29" fmla="*/ 51 h 159"/>
                  <a:gd name="T30" fmla="*/ 23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3" y="125"/>
                      <a:pt x="43" y="12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23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Rectangle 28"/>
              <p:cNvSpPr>
                <a:spLocks noChangeArrowheads="1"/>
              </p:cNvSpPr>
              <p:nvPr userDrawn="1"/>
            </p:nvSpPr>
            <p:spPr bwMode="auto">
              <a:xfrm>
                <a:off x="9201151" y="7210426"/>
                <a:ext cx="61913" cy="666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Rectangle 29"/>
              <p:cNvSpPr>
                <a:spLocks noChangeArrowheads="1"/>
              </p:cNvSpPr>
              <p:nvPr userDrawn="1"/>
            </p:nvSpPr>
            <p:spPr bwMode="auto">
              <a:xfrm>
                <a:off x="9201151" y="7366001"/>
                <a:ext cx="61913" cy="3762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Freeform 30"/>
              <p:cNvSpPr>
                <a:spLocks noEditPoints="1"/>
              </p:cNvSpPr>
              <p:nvPr userDrawn="1"/>
            </p:nvSpPr>
            <p:spPr bwMode="auto">
              <a:xfrm>
                <a:off x="9363076" y="7354888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1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6" y="117"/>
                      <a:pt x="101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Freeform 31"/>
              <p:cNvSpPr>
                <a:spLocks/>
              </p:cNvSpPr>
              <p:nvPr userDrawn="1"/>
            </p:nvSpPr>
            <p:spPr bwMode="auto">
              <a:xfrm>
                <a:off x="9818688" y="7354888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565684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78626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74615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80891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 smtClean="0"/>
              <a:t>図を追加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02735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12509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7645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背景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85000"/>
                </a:schemeClr>
              </a:gs>
              <a:gs pos="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 dirty="0"/>
          </a:p>
        </p:txBody>
      </p:sp>
    </p:spTree>
    <p:extLst>
      <p:ext uri="{BB962C8B-B14F-4D97-AF65-F5344CB8AC3E}">
        <p14:creationId xmlns:p14="http://schemas.microsoft.com/office/powerpoint/2010/main" val="4255953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背景・黒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903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背景・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167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01824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37453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9283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9933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4615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 rotWithShape="1"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9" t="1553" r="344" b="64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813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5" name="Picture 13" descr="C:\Users\Kawai\AppData\Local\Microsoft\Windows\Temporary Internet Files\Content.IE5\UZY0LPO9\MPj04021860000[1]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68074" y="1683521"/>
            <a:ext cx="2652712" cy="2054225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grpSp>
        <p:nvGrpSpPr>
          <p:cNvPr id="356" name="グループ化 366"/>
          <p:cNvGrpSpPr/>
          <p:nvPr/>
        </p:nvGrpSpPr>
        <p:grpSpPr>
          <a:xfrm>
            <a:off x="1689571" y="1788898"/>
            <a:ext cx="2147275" cy="1715731"/>
            <a:chOff x="3592513" y="2646363"/>
            <a:chExt cx="1958976" cy="1565275"/>
          </a:xfr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grpSpPr>
        <p:sp>
          <p:nvSpPr>
            <p:cNvPr id="357" name="Freeform 174"/>
            <p:cNvSpPr>
              <a:spLocks/>
            </p:cNvSpPr>
            <p:nvPr/>
          </p:nvSpPr>
          <p:spPr bwMode="auto">
            <a:xfrm>
              <a:off x="3617913" y="2646363"/>
              <a:ext cx="1933575" cy="1365250"/>
            </a:xfrm>
            <a:custGeom>
              <a:avLst/>
              <a:gdLst/>
              <a:ahLst/>
              <a:cxnLst>
                <a:cxn ang="0">
                  <a:pos x="1218" y="815"/>
                </a:cxn>
                <a:cxn ang="0">
                  <a:pos x="7" y="860"/>
                </a:cxn>
                <a:cxn ang="0">
                  <a:pos x="0" y="858"/>
                </a:cxn>
                <a:cxn ang="0">
                  <a:pos x="0" y="7"/>
                </a:cxn>
                <a:cxn ang="0">
                  <a:pos x="7" y="0"/>
                </a:cxn>
                <a:cxn ang="0">
                  <a:pos x="1218" y="47"/>
                </a:cxn>
                <a:cxn ang="0">
                  <a:pos x="1218" y="815"/>
                </a:cxn>
              </a:cxnLst>
              <a:rect l="0" t="0" r="r" b="b"/>
              <a:pathLst>
                <a:path w="1218" h="860">
                  <a:moveTo>
                    <a:pt x="1218" y="815"/>
                  </a:moveTo>
                  <a:lnTo>
                    <a:pt x="7" y="860"/>
                  </a:lnTo>
                  <a:lnTo>
                    <a:pt x="0" y="858"/>
                  </a:lnTo>
                  <a:lnTo>
                    <a:pt x="0" y="7"/>
                  </a:lnTo>
                  <a:lnTo>
                    <a:pt x="7" y="0"/>
                  </a:lnTo>
                  <a:lnTo>
                    <a:pt x="1218" y="47"/>
                  </a:lnTo>
                  <a:lnTo>
                    <a:pt x="1218" y="815"/>
                  </a:lnTo>
                  <a:close/>
                </a:path>
              </a:pathLst>
            </a:custGeom>
            <a:solidFill>
              <a:srgbClr val="C5C9D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358" name="Freeform 175"/>
            <p:cNvSpPr>
              <a:spLocks/>
            </p:cNvSpPr>
            <p:nvPr/>
          </p:nvSpPr>
          <p:spPr bwMode="auto">
            <a:xfrm>
              <a:off x="3617913" y="2646363"/>
              <a:ext cx="1087438" cy="1127125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0" y="7"/>
                </a:cxn>
                <a:cxn ang="0">
                  <a:pos x="0" y="694"/>
                </a:cxn>
                <a:cxn ang="0">
                  <a:pos x="0" y="710"/>
                </a:cxn>
                <a:cxn ang="0">
                  <a:pos x="685" y="27"/>
                </a:cxn>
                <a:cxn ang="0">
                  <a:pos x="7" y="0"/>
                </a:cxn>
              </a:cxnLst>
              <a:rect l="0" t="0" r="r" b="b"/>
              <a:pathLst>
                <a:path w="685" h="710">
                  <a:moveTo>
                    <a:pt x="7" y="0"/>
                  </a:moveTo>
                  <a:lnTo>
                    <a:pt x="0" y="7"/>
                  </a:lnTo>
                  <a:lnTo>
                    <a:pt x="0" y="694"/>
                  </a:lnTo>
                  <a:lnTo>
                    <a:pt x="0" y="710"/>
                  </a:lnTo>
                  <a:lnTo>
                    <a:pt x="685" y="27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C5C9D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359" name="Freeform 176"/>
            <p:cNvSpPr>
              <a:spLocks/>
            </p:cNvSpPr>
            <p:nvPr/>
          </p:nvSpPr>
          <p:spPr bwMode="auto">
            <a:xfrm>
              <a:off x="3617913" y="2689226"/>
              <a:ext cx="1108075" cy="1112838"/>
            </a:xfrm>
            <a:custGeom>
              <a:avLst/>
              <a:gdLst/>
              <a:ahLst/>
              <a:cxnLst>
                <a:cxn ang="0">
                  <a:pos x="685" y="0"/>
                </a:cxn>
                <a:cxn ang="0">
                  <a:pos x="0" y="683"/>
                </a:cxn>
                <a:cxn ang="0">
                  <a:pos x="0" y="701"/>
                </a:cxn>
                <a:cxn ang="0">
                  <a:pos x="698" y="0"/>
                </a:cxn>
                <a:cxn ang="0">
                  <a:pos x="685" y="0"/>
                </a:cxn>
              </a:cxnLst>
              <a:rect l="0" t="0" r="r" b="b"/>
              <a:pathLst>
                <a:path w="698" h="701">
                  <a:moveTo>
                    <a:pt x="685" y="0"/>
                  </a:moveTo>
                  <a:lnTo>
                    <a:pt x="0" y="683"/>
                  </a:lnTo>
                  <a:lnTo>
                    <a:pt x="0" y="701"/>
                  </a:lnTo>
                  <a:lnTo>
                    <a:pt x="698" y="0"/>
                  </a:lnTo>
                  <a:lnTo>
                    <a:pt x="685" y="0"/>
                  </a:lnTo>
                  <a:close/>
                </a:path>
              </a:pathLst>
            </a:custGeom>
            <a:solidFill>
              <a:srgbClr val="C9CCD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360" name="Freeform 177"/>
            <p:cNvSpPr>
              <a:spLocks/>
            </p:cNvSpPr>
            <p:nvPr/>
          </p:nvSpPr>
          <p:spPr bwMode="auto">
            <a:xfrm>
              <a:off x="3617913" y="2689226"/>
              <a:ext cx="1133475" cy="1138238"/>
            </a:xfrm>
            <a:custGeom>
              <a:avLst/>
              <a:gdLst/>
              <a:ahLst/>
              <a:cxnLst>
                <a:cxn ang="0">
                  <a:pos x="698" y="0"/>
                </a:cxn>
                <a:cxn ang="0">
                  <a:pos x="0" y="701"/>
                </a:cxn>
                <a:cxn ang="0">
                  <a:pos x="0" y="717"/>
                </a:cxn>
                <a:cxn ang="0">
                  <a:pos x="714" y="0"/>
                </a:cxn>
                <a:cxn ang="0">
                  <a:pos x="698" y="0"/>
                </a:cxn>
              </a:cxnLst>
              <a:rect l="0" t="0" r="r" b="b"/>
              <a:pathLst>
                <a:path w="714" h="717">
                  <a:moveTo>
                    <a:pt x="698" y="0"/>
                  </a:moveTo>
                  <a:lnTo>
                    <a:pt x="0" y="701"/>
                  </a:lnTo>
                  <a:lnTo>
                    <a:pt x="0" y="717"/>
                  </a:lnTo>
                  <a:lnTo>
                    <a:pt x="714" y="0"/>
                  </a:lnTo>
                  <a:lnTo>
                    <a:pt x="698" y="0"/>
                  </a:lnTo>
                  <a:close/>
                </a:path>
              </a:pathLst>
            </a:custGeom>
            <a:solidFill>
              <a:srgbClr val="CCCFD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361" name="Freeform 178"/>
            <p:cNvSpPr>
              <a:spLocks/>
            </p:cNvSpPr>
            <p:nvPr/>
          </p:nvSpPr>
          <p:spPr bwMode="auto">
            <a:xfrm>
              <a:off x="3617913" y="2689226"/>
              <a:ext cx="1158875" cy="1162050"/>
            </a:xfrm>
            <a:custGeom>
              <a:avLst/>
              <a:gdLst/>
              <a:ahLst/>
              <a:cxnLst>
                <a:cxn ang="0">
                  <a:pos x="714" y="0"/>
                </a:cxn>
                <a:cxn ang="0">
                  <a:pos x="0" y="717"/>
                </a:cxn>
                <a:cxn ang="0">
                  <a:pos x="0" y="732"/>
                </a:cxn>
                <a:cxn ang="0">
                  <a:pos x="730" y="3"/>
                </a:cxn>
                <a:cxn ang="0">
                  <a:pos x="714" y="0"/>
                </a:cxn>
              </a:cxnLst>
              <a:rect l="0" t="0" r="r" b="b"/>
              <a:pathLst>
                <a:path w="730" h="732">
                  <a:moveTo>
                    <a:pt x="714" y="0"/>
                  </a:moveTo>
                  <a:lnTo>
                    <a:pt x="0" y="717"/>
                  </a:lnTo>
                  <a:lnTo>
                    <a:pt x="0" y="732"/>
                  </a:lnTo>
                  <a:lnTo>
                    <a:pt x="730" y="3"/>
                  </a:lnTo>
                  <a:lnTo>
                    <a:pt x="714" y="0"/>
                  </a:lnTo>
                  <a:close/>
                </a:path>
              </a:pathLst>
            </a:custGeom>
            <a:solidFill>
              <a:srgbClr val="CFD2D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362" name="Freeform 179"/>
            <p:cNvSpPr>
              <a:spLocks/>
            </p:cNvSpPr>
            <p:nvPr/>
          </p:nvSpPr>
          <p:spPr bwMode="auto">
            <a:xfrm>
              <a:off x="3617913" y="2693988"/>
              <a:ext cx="1182688" cy="1182688"/>
            </a:xfrm>
            <a:custGeom>
              <a:avLst/>
              <a:gdLst/>
              <a:ahLst/>
              <a:cxnLst>
                <a:cxn ang="0">
                  <a:pos x="730" y="0"/>
                </a:cxn>
                <a:cxn ang="0">
                  <a:pos x="0" y="729"/>
                </a:cxn>
                <a:cxn ang="0">
                  <a:pos x="0" y="745"/>
                </a:cxn>
                <a:cxn ang="0">
                  <a:pos x="745" y="0"/>
                </a:cxn>
                <a:cxn ang="0">
                  <a:pos x="730" y="0"/>
                </a:cxn>
              </a:cxnLst>
              <a:rect l="0" t="0" r="r" b="b"/>
              <a:pathLst>
                <a:path w="745" h="745">
                  <a:moveTo>
                    <a:pt x="730" y="0"/>
                  </a:moveTo>
                  <a:lnTo>
                    <a:pt x="0" y="729"/>
                  </a:lnTo>
                  <a:lnTo>
                    <a:pt x="0" y="745"/>
                  </a:lnTo>
                  <a:lnTo>
                    <a:pt x="745" y="0"/>
                  </a:lnTo>
                  <a:lnTo>
                    <a:pt x="730" y="0"/>
                  </a:lnTo>
                  <a:close/>
                </a:path>
              </a:pathLst>
            </a:custGeom>
            <a:solidFill>
              <a:srgbClr val="D2D5D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363" name="Freeform 180"/>
            <p:cNvSpPr>
              <a:spLocks/>
            </p:cNvSpPr>
            <p:nvPr/>
          </p:nvSpPr>
          <p:spPr bwMode="auto">
            <a:xfrm>
              <a:off x="3617913" y="2693988"/>
              <a:ext cx="1208088" cy="1208088"/>
            </a:xfrm>
            <a:custGeom>
              <a:avLst/>
              <a:gdLst/>
              <a:ahLst/>
              <a:cxnLst>
                <a:cxn ang="0">
                  <a:pos x="745" y="0"/>
                </a:cxn>
                <a:cxn ang="0">
                  <a:pos x="0" y="745"/>
                </a:cxn>
                <a:cxn ang="0">
                  <a:pos x="0" y="761"/>
                </a:cxn>
                <a:cxn ang="0">
                  <a:pos x="761" y="0"/>
                </a:cxn>
                <a:cxn ang="0">
                  <a:pos x="745" y="0"/>
                </a:cxn>
              </a:cxnLst>
              <a:rect l="0" t="0" r="r" b="b"/>
              <a:pathLst>
                <a:path w="761" h="761">
                  <a:moveTo>
                    <a:pt x="745" y="0"/>
                  </a:moveTo>
                  <a:lnTo>
                    <a:pt x="0" y="745"/>
                  </a:lnTo>
                  <a:lnTo>
                    <a:pt x="0" y="761"/>
                  </a:lnTo>
                  <a:lnTo>
                    <a:pt x="761" y="0"/>
                  </a:lnTo>
                  <a:lnTo>
                    <a:pt x="745" y="0"/>
                  </a:lnTo>
                  <a:close/>
                </a:path>
              </a:pathLst>
            </a:custGeom>
            <a:solidFill>
              <a:srgbClr val="D4D7D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364" name="Freeform 181"/>
            <p:cNvSpPr>
              <a:spLocks/>
            </p:cNvSpPr>
            <p:nvPr/>
          </p:nvSpPr>
          <p:spPr bwMode="auto">
            <a:xfrm>
              <a:off x="3617913" y="2693988"/>
              <a:ext cx="1233488" cy="1231900"/>
            </a:xfrm>
            <a:custGeom>
              <a:avLst/>
              <a:gdLst/>
              <a:ahLst/>
              <a:cxnLst>
                <a:cxn ang="0">
                  <a:pos x="761" y="0"/>
                </a:cxn>
                <a:cxn ang="0">
                  <a:pos x="0" y="761"/>
                </a:cxn>
                <a:cxn ang="0">
                  <a:pos x="0" y="776"/>
                </a:cxn>
                <a:cxn ang="0">
                  <a:pos x="777" y="2"/>
                </a:cxn>
                <a:cxn ang="0">
                  <a:pos x="761" y="0"/>
                </a:cxn>
              </a:cxnLst>
              <a:rect l="0" t="0" r="r" b="b"/>
              <a:pathLst>
                <a:path w="777" h="776">
                  <a:moveTo>
                    <a:pt x="761" y="0"/>
                  </a:moveTo>
                  <a:lnTo>
                    <a:pt x="0" y="761"/>
                  </a:lnTo>
                  <a:lnTo>
                    <a:pt x="0" y="776"/>
                  </a:lnTo>
                  <a:lnTo>
                    <a:pt x="777" y="2"/>
                  </a:lnTo>
                  <a:lnTo>
                    <a:pt x="761" y="0"/>
                  </a:lnTo>
                  <a:close/>
                </a:path>
              </a:pathLst>
            </a:custGeom>
            <a:solidFill>
              <a:srgbClr val="D8DAD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365" name="Freeform 182"/>
            <p:cNvSpPr>
              <a:spLocks/>
            </p:cNvSpPr>
            <p:nvPr/>
          </p:nvSpPr>
          <p:spPr bwMode="auto">
            <a:xfrm>
              <a:off x="3617913" y="2697163"/>
              <a:ext cx="1257300" cy="1254125"/>
            </a:xfrm>
            <a:custGeom>
              <a:avLst/>
              <a:gdLst/>
              <a:ahLst/>
              <a:cxnLst>
                <a:cxn ang="0">
                  <a:pos x="777" y="0"/>
                </a:cxn>
                <a:cxn ang="0">
                  <a:pos x="0" y="774"/>
                </a:cxn>
                <a:cxn ang="0">
                  <a:pos x="0" y="790"/>
                </a:cxn>
                <a:cxn ang="0">
                  <a:pos x="792" y="0"/>
                </a:cxn>
                <a:cxn ang="0">
                  <a:pos x="777" y="0"/>
                </a:cxn>
              </a:cxnLst>
              <a:rect l="0" t="0" r="r" b="b"/>
              <a:pathLst>
                <a:path w="792" h="790">
                  <a:moveTo>
                    <a:pt x="777" y="0"/>
                  </a:moveTo>
                  <a:lnTo>
                    <a:pt x="0" y="774"/>
                  </a:lnTo>
                  <a:lnTo>
                    <a:pt x="0" y="790"/>
                  </a:lnTo>
                  <a:lnTo>
                    <a:pt x="792" y="0"/>
                  </a:lnTo>
                  <a:lnTo>
                    <a:pt x="777" y="0"/>
                  </a:lnTo>
                  <a:close/>
                </a:path>
              </a:pathLst>
            </a:custGeom>
            <a:solidFill>
              <a:srgbClr val="DBDDE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366" name="Freeform 183"/>
            <p:cNvSpPr>
              <a:spLocks/>
            </p:cNvSpPr>
            <p:nvPr/>
          </p:nvSpPr>
          <p:spPr bwMode="auto">
            <a:xfrm>
              <a:off x="3617913" y="2697163"/>
              <a:ext cx="1279525" cy="1279525"/>
            </a:xfrm>
            <a:custGeom>
              <a:avLst/>
              <a:gdLst/>
              <a:ahLst/>
              <a:cxnLst>
                <a:cxn ang="0">
                  <a:pos x="792" y="0"/>
                </a:cxn>
                <a:cxn ang="0">
                  <a:pos x="0" y="790"/>
                </a:cxn>
                <a:cxn ang="0">
                  <a:pos x="0" y="806"/>
                </a:cxn>
                <a:cxn ang="0">
                  <a:pos x="806" y="0"/>
                </a:cxn>
                <a:cxn ang="0">
                  <a:pos x="792" y="0"/>
                </a:cxn>
              </a:cxnLst>
              <a:rect l="0" t="0" r="r" b="b"/>
              <a:pathLst>
                <a:path w="806" h="806">
                  <a:moveTo>
                    <a:pt x="792" y="0"/>
                  </a:moveTo>
                  <a:lnTo>
                    <a:pt x="0" y="790"/>
                  </a:lnTo>
                  <a:lnTo>
                    <a:pt x="0" y="806"/>
                  </a:lnTo>
                  <a:lnTo>
                    <a:pt x="806" y="0"/>
                  </a:lnTo>
                  <a:lnTo>
                    <a:pt x="792" y="0"/>
                  </a:lnTo>
                  <a:close/>
                </a:path>
              </a:pathLst>
            </a:custGeom>
            <a:solidFill>
              <a:srgbClr val="DEE0E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367" name="Freeform 184"/>
            <p:cNvSpPr>
              <a:spLocks/>
            </p:cNvSpPr>
            <p:nvPr/>
          </p:nvSpPr>
          <p:spPr bwMode="auto">
            <a:xfrm>
              <a:off x="3617913" y="2697163"/>
              <a:ext cx="1331913" cy="1314450"/>
            </a:xfrm>
            <a:custGeom>
              <a:avLst/>
              <a:gdLst/>
              <a:ahLst/>
              <a:cxnLst>
                <a:cxn ang="0">
                  <a:pos x="839" y="2"/>
                </a:cxn>
                <a:cxn ang="0">
                  <a:pos x="806" y="0"/>
                </a:cxn>
                <a:cxn ang="0">
                  <a:pos x="0" y="806"/>
                </a:cxn>
                <a:cxn ang="0">
                  <a:pos x="0" y="824"/>
                </a:cxn>
                <a:cxn ang="0">
                  <a:pos x="0" y="824"/>
                </a:cxn>
                <a:cxn ang="0">
                  <a:pos x="0" y="826"/>
                </a:cxn>
                <a:cxn ang="0">
                  <a:pos x="7" y="828"/>
                </a:cxn>
                <a:cxn ang="0">
                  <a:pos x="11" y="828"/>
                </a:cxn>
                <a:cxn ang="0">
                  <a:pos x="839" y="2"/>
                </a:cxn>
              </a:cxnLst>
              <a:rect l="0" t="0" r="r" b="b"/>
              <a:pathLst>
                <a:path w="839" h="828">
                  <a:moveTo>
                    <a:pt x="839" y="2"/>
                  </a:moveTo>
                  <a:lnTo>
                    <a:pt x="806" y="0"/>
                  </a:lnTo>
                  <a:lnTo>
                    <a:pt x="0" y="806"/>
                  </a:lnTo>
                  <a:lnTo>
                    <a:pt x="0" y="824"/>
                  </a:lnTo>
                  <a:lnTo>
                    <a:pt x="0" y="824"/>
                  </a:lnTo>
                  <a:lnTo>
                    <a:pt x="0" y="826"/>
                  </a:lnTo>
                  <a:lnTo>
                    <a:pt x="7" y="828"/>
                  </a:lnTo>
                  <a:lnTo>
                    <a:pt x="11" y="828"/>
                  </a:lnTo>
                  <a:lnTo>
                    <a:pt x="839" y="2"/>
                  </a:lnTo>
                  <a:close/>
                </a:path>
              </a:pathLst>
            </a:custGeom>
            <a:solidFill>
              <a:srgbClr val="E1E2E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368" name="Freeform 185"/>
            <p:cNvSpPr>
              <a:spLocks/>
            </p:cNvSpPr>
            <p:nvPr/>
          </p:nvSpPr>
          <p:spPr bwMode="auto">
            <a:xfrm>
              <a:off x="3635376" y="2700338"/>
              <a:ext cx="1339850" cy="1311275"/>
            </a:xfrm>
            <a:custGeom>
              <a:avLst/>
              <a:gdLst/>
              <a:ahLst/>
              <a:cxnLst>
                <a:cxn ang="0">
                  <a:pos x="18" y="826"/>
                </a:cxn>
                <a:cxn ang="0">
                  <a:pos x="844" y="0"/>
                </a:cxn>
                <a:cxn ang="0">
                  <a:pos x="828" y="0"/>
                </a:cxn>
                <a:cxn ang="0">
                  <a:pos x="0" y="826"/>
                </a:cxn>
                <a:cxn ang="0">
                  <a:pos x="18" y="826"/>
                </a:cxn>
              </a:cxnLst>
              <a:rect l="0" t="0" r="r" b="b"/>
              <a:pathLst>
                <a:path w="844" h="826">
                  <a:moveTo>
                    <a:pt x="18" y="826"/>
                  </a:moveTo>
                  <a:lnTo>
                    <a:pt x="844" y="0"/>
                  </a:lnTo>
                  <a:lnTo>
                    <a:pt x="828" y="0"/>
                  </a:lnTo>
                  <a:lnTo>
                    <a:pt x="0" y="826"/>
                  </a:lnTo>
                  <a:lnTo>
                    <a:pt x="18" y="826"/>
                  </a:lnTo>
                  <a:close/>
                </a:path>
              </a:pathLst>
            </a:custGeom>
            <a:solidFill>
              <a:srgbClr val="DEE0E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369" name="Freeform 186"/>
            <p:cNvSpPr>
              <a:spLocks/>
            </p:cNvSpPr>
            <p:nvPr/>
          </p:nvSpPr>
          <p:spPr bwMode="auto">
            <a:xfrm>
              <a:off x="3663951" y="2700338"/>
              <a:ext cx="1339850" cy="1311275"/>
            </a:xfrm>
            <a:custGeom>
              <a:avLst/>
              <a:gdLst/>
              <a:ahLst/>
              <a:cxnLst>
                <a:cxn ang="0">
                  <a:pos x="18" y="826"/>
                </a:cxn>
                <a:cxn ang="0">
                  <a:pos x="844" y="0"/>
                </a:cxn>
                <a:cxn ang="0">
                  <a:pos x="826" y="0"/>
                </a:cxn>
                <a:cxn ang="0">
                  <a:pos x="0" y="826"/>
                </a:cxn>
                <a:cxn ang="0">
                  <a:pos x="18" y="826"/>
                </a:cxn>
              </a:cxnLst>
              <a:rect l="0" t="0" r="r" b="b"/>
              <a:pathLst>
                <a:path w="844" h="826">
                  <a:moveTo>
                    <a:pt x="18" y="826"/>
                  </a:moveTo>
                  <a:lnTo>
                    <a:pt x="844" y="0"/>
                  </a:lnTo>
                  <a:lnTo>
                    <a:pt x="826" y="0"/>
                  </a:lnTo>
                  <a:lnTo>
                    <a:pt x="0" y="826"/>
                  </a:lnTo>
                  <a:lnTo>
                    <a:pt x="18" y="826"/>
                  </a:lnTo>
                  <a:close/>
                </a:path>
              </a:pathLst>
            </a:custGeom>
            <a:solidFill>
              <a:srgbClr val="DBDDE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370" name="Freeform 187"/>
            <p:cNvSpPr>
              <a:spLocks/>
            </p:cNvSpPr>
            <p:nvPr/>
          </p:nvSpPr>
          <p:spPr bwMode="auto">
            <a:xfrm>
              <a:off x="3692526" y="2700338"/>
              <a:ext cx="1336675" cy="1311275"/>
            </a:xfrm>
            <a:custGeom>
              <a:avLst/>
              <a:gdLst/>
              <a:ahLst/>
              <a:cxnLst>
                <a:cxn ang="0">
                  <a:pos x="20" y="824"/>
                </a:cxn>
                <a:cxn ang="0">
                  <a:pos x="842" y="2"/>
                </a:cxn>
                <a:cxn ang="0">
                  <a:pos x="826" y="0"/>
                </a:cxn>
                <a:cxn ang="0">
                  <a:pos x="0" y="826"/>
                </a:cxn>
                <a:cxn ang="0">
                  <a:pos x="20" y="824"/>
                </a:cxn>
              </a:cxnLst>
              <a:rect l="0" t="0" r="r" b="b"/>
              <a:pathLst>
                <a:path w="842" h="826">
                  <a:moveTo>
                    <a:pt x="20" y="824"/>
                  </a:moveTo>
                  <a:lnTo>
                    <a:pt x="842" y="2"/>
                  </a:lnTo>
                  <a:lnTo>
                    <a:pt x="826" y="0"/>
                  </a:lnTo>
                  <a:lnTo>
                    <a:pt x="0" y="826"/>
                  </a:lnTo>
                  <a:lnTo>
                    <a:pt x="20" y="824"/>
                  </a:lnTo>
                  <a:close/>
                </a:path>
              </a:pathLst>
            </a:custGeom>
            <a:solidFill>
              <a:srgbClr val="D8DAD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371" name="Freeform 188"/>
            <p:cNvSpPr>
              <a:spLocks/>
            </p:cNvSpPr>
            <p:nvPr/>
          </p:nvSpPr>
          <p:spPr bwMode="auto">
            <a:xfrm>
              <a:off x="3724276" y="2703513"/>
              <a:ext cx="1331913" cy="1304925"/>
            </a:xfrm>
            <a:custGeom>
              <a:avLst/>
              <a:gdLst/>
              <a:ahLst/>
              <a:cxnLst>
                <a:cxn ang="0">
                  <a:pos x="822" y="0"/>
                </a:cxn>
                <a:cxn ang="0">
                  <a:pos x="0" y="822"/>
                </a:cxn>
                <a:cxn ang="0">
                  <a:pos x="18" y="822"/>
                </a:cxn>
                <a:cxn ang="0">
                  <a:pos x="839" y="0"/>
                </a:cxn>
                <a:cxn ang="0">
                  <a:pos x="822" y="0"/>
                </a:cxn>
              </a:cxnLst>
              <a:rect l="0" t="0" r="r" b="b"/>
              <a:pathLst>
                <a:path w="839" h="822">
                  <a:moveTo>
                    <a:pt x="822" y="0"/>
                  </a:moveTo>
                  <a:lnTo>
                    <a:pt x="0" y="822"/>
                  </a:lnTo>
                  <a:lnTo>
                    <a:pt x="18" y="822"/>
                  </a:lnTo>
                  <a:lnTo>
                    <a:pt x="839" y="0"/>
                  </a:lnTo>
                  <a:lnTo>
                    <a:pt x="822" y="0"/>
                  </a:lnTo>
                  <a:close/>
                </a:path>
              </a:pathLst>
            </a:custGeom>
            <a:solidFill>
              <a:srgbClr val="D4D7D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372" name="Freeform 189"/>
            <p:cNvSpPr>
              <a:spLocks/>
            </p:cNvSpPr>
            <p:nvPr/>
          </p:nvSpPr>
          <p:spPr bwMode="auto">
            <a:xfrm>
              <a:off x="3752851" y="2703513"/>
              <a:ext cx="1328738" cy="1304925"/>
            </a:xfrm>
            <a:custGeom>
              <a:avLst/>
              <a:gdLst/>
              <a:ahLst/>
              <a:cxnLst>
                <a:cxn ang="0">
                  <a:pos x="821" y="0"/>
                </a:cxn>
                <a:cxn ang="0">
                  <a:pos x="0" y="822"/>
                </a:cxn>
                <a:cxn ang="0">
                  <a:pos x="18" y="822"/>
                </a:cxn>
                <a:cxn ang="0">
                  <a:pos x="837" y="0"/>
                </a:cxn>
                <a:cxn ang="0">
                  <a:pos x="821" y="0"/>
                </a:cxn>
              </a:cxnLst>
              <a:rect l="0" t="0" r="r" b="b"/>
              <a:pathLst>
                <a:path w="837" h="822">
                  <a:moveTo>
                    <a:pt x="821" y="0"/>
                  </a:moveTo>
                  <a:lnTo>
                    <a:pt x="0" y="822"/>
                  </a:lnTo>
                  <a:lnTo>
                    <a:pt x="18" y="822"/>
                  </a:lnTo>
                  <a:lnTo>
                    <a:pt x="837" y="0"/>
                  </a:lnTo>
                  <a:lnTo>
                    <a:pt x="821" y="0"/>
                  </a:lnTo>
                  <a:close/>
                </a:path>
              </a:pathLst>
            </a:custGeom>
            <a:solidFill>
              <a:srgbClr val="D2D5D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373" name="Freeform 190"/>
            <p:cNvSpPr>
              <a:spLocks/>
            </p:cNvSpPr>
            <p:nvPr/>
          </p:nvSpPr>
          <p:spPr bwMode="auto">
            <a:xfrm>
              <a:off x="3781426" y="2703513"/>
              <a:ext cx="1328738" cy="1304925"/>
            </a:xfrm>
            <a:custGeom>
              <a:avLst/>
              <a:gdLst/>
              <a:ahLst/>
              <a:cxnLst>
                <a:cxn ang="0">
                  <a:pos x="819" y="0"/>
                </a:cxn>
                <a:cxn ang="0">
                  <a:pos x="0" y="822"/>
                </a:cxn>
                <a:cxn ang="0">
                  <a:pos x="18" y="820"/>
                </a:cxn>
                <a:cxn ang="0">
                  <a:pos x="837" y="0"/>
                </a:cxn>
                <a:cxn ang="0">
                  <a:pos x="819" y="0"/>
                </a:cxn>
              </a:cxnLst>
              <a:rect l="0" t="0" r="r" b="b"/>
              <a:pathLst>
                <a:path w="837" h="822">
                  <a:moveTo>
                    <a:pt x="819" y="0"/>
                  </a:moveTo>
                  <a:lnTo>
                    <a:pt x="0" y="822"/>
                  </a:lnTo>
                  <a:lnTo>
                    <a:pt x="18" y="820"/>
                  </a:lnTo>
                  <a:lnTo>
                    <a:pt x="837" y="0"/>
                  </a:lnTo>
                  <a:lnTo>
                    <a:pt x="819" y="0"/>
                  </a:lnTo>
                  <a:close/>
                </a:path>
              </a:pathLst>
            </a:custGeom>
            <a:solidFill>
              <a:srgbClr val="CFD2D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374" name="Freeform 191"/>
            <p:cNvSpPr>
              <a:spLocks/>
            </p:cNvSpPr>
            <p:nvPr/>
          </p:nvSpPr>
          <p:spPr bwMode="auto">
            <a:xfrm>
              <a:off x="3810001" y="2703513"/>
              <a:ext cx="1325563" cy="1301750"/>
            </a:xfrm>
            <a:custGeom>
              <a:avLst/>
              <a:gdLst/>
              <a:ahLst/>
              <a:cxnLst>
                <a:cxn ang="0">
                  <a:pos x="0" y="820"/>
                </a:cxn>
                <a:cxn ang="0">
                  <a:pos x="18" y="820"/>
                </a:cxn>
                <a:cxn ang="0">
                  <a:pos x="835" y="3"/>
                </a:cxn>
                <a:cxn ang="0">
                  <a:pos x="819" y="0"/>
                </a:cxn>
                <a:cxn ang="0">
                  <a:pos x="0" y="820"/>
                </a:cxn>
              </a:cxnLst>
              <a:rect l="0" t="0" r="r" b="b"/>
              <a:pathLst>
                <a:path w="835" h="820">
                  <a:moveTo>
                    <a:pt x="0" y="820"/>
                  </a:moveTo>
                  <a:lnTo>
                    <a:pt x="18" y="820"/>
                  </a:lnTo>
                  <a:lnTo>
                    <a:pt x="835" y="3"/>
                  </a:lnTo>
                  <a:lnTo>
                    <a:pt x="819" y="0"/>
                  </a:lnTo>
                  <a:lnTo>
                    <a:pt x="0" y="820"/>
                  </a:lnTo>
                  <a:close/>
                </a:path>
              </a:pathLst>
            </a:custGeom>
            <a:solidFill>
              <a:srgbClr val="CCCFD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375" name="Freeform 192"/>
            <p:cNvSpPr>
              <a:spLocks/>
            </p:cNvSpPr>
            <p:nvPr/>
          </p:nvSpPr>
          <p:spPr bwMode="auto">
            <a:xfrm>
              <a:off x="3838576" y="2708276"/>
              <a:ext cx="1325563" cy="1296988"/>
            </a:xfrm>
            <a:custGeom>
              <a:avLst/>
              <a:gdLst/>
              <a:ahLst/>
              <a:cxnLst>
                <a:cxn ang="0">
                  <a:pos x="18" y="817"/>
                </a:cxn>
                <a:cxn ang="0">
                  <a:pos x="835" y="0"/>
                </a:cxn>
                <a:cxn ang="0">
                  <a:pos x="817" y="0"/>
                </a:cxn>
                <a:cxn ang="0">
                  <a:pos x="0" y="817"/>
                </a:cxn>
                <a:cxn ang="0">
                  <a:pos x="18" y="817"/>
                </a:cxn>
              </a:cxnLst>
              <a:rect l="0" t="0" r="r" b="b"/>
              <a:pathLst>
                <a:path w="835" h="817">
                  <a:moveTo>
                    <a:pt x="18" y="817"/>
                  </a:moveTo>
                  <a:lnTo>
                    <a:pt x="835" y="0"/>
                  </a:lnTo>
                  <a:lnTo>
                    <a:pt x="817" y="0"/>
                  </a:lnTo>
                  <a:lnTo>
                    <a:pt x="0" y="817"/>
                  </a:lnTo>
                  <a:lnTo>
                    <a:pt x="18" y="817"/>
                  </a:lnTo>
                  <a:close/>
                </a:path>
              </a:pathLst>
            </a:custGeom>
            <a:solidFill>
              <a:srgbClr val="C9CCD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376" name="Freeform 193"/>
            <p:cNvSpPr>
              <a:spLocks/>
            </p:cNvSpPr>
            <p:nvPr/>
          </p:nvSpPr>
          <p:spPr bwMode="auto">
            <a:xfrm>
              <a:off x="3867151" y="2708276"/>
              <a:ext cx="1684338" cy="1296988"/>
            </a:xfrm>
            <a:custGeom>
              <a:avLst/>
              <a:gdLst/>
              <a:ahLst/>
              <a:cxnLst>
                <a:cxn ang="0">
                  <a:pos x="817" y="0"/>
                </a:cxn>
                <a:cxn ang="0">
                  <a:pos x="0" y="817"/>
                </a:cxn>
                <a:cxn ang="0">
                  <a:pos x="1061" y="776"/>
                </a:cxn>
                <a:cxn ang="0">
                  <a:pos x="1061" y="8"/>
                </a:cxn>
                <a:cxn ang="0">
                  <a:pos x="817" y="0"/>
                </a:cxn>
              </a:cxnLst>
              <a:rect l="0" t="0" r="r" b="b"/>
              <a:pathLst>
                <a:path w="1061" h="817">
                  <a:moveTo>
                    <a:pt x="817" y="0"/>
                  </a:moveTo>
                  <a:lnTo>
                    <a:pt x="0" y="817"/>
                  </a:lnTo>
                  <a:lnTo>
                    <a:pt x="1061" y="776"/>
                  </a:lnTo>
                  <a:lnTo>
                    <a:pt x="1061" y="8"/>
                  </a:lnTo>
                  <a:lnTo>
                    <a:pt x="817" y="0"/>
                  </a:lnTo>
                  <a:close/>
                </a:path>
              </a:pathLst>
            </a:custGeom>
            <a:solidFill>
              <a:srgbClr val="C5C9D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377" name="Rectangle 194"/>
            <p:cNvSpPr>
              <a:spLocks noChangeArrowheads="1"/>
            </p:cNvSpPr>
            <p:nvPr/>
          </p:nvSpPr>
          <p:spPr bwMode="auto">
            <a:xfrm>
              <a:off x="5497513" y="2760663"/>
              <a:ext cx="31750" cy="114458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378" name="Freeform 195"/>
            <p:cNvSpPr>
              <a:spLocks/>
            </p:cNvSpPr>
            <p:nvPr/>
          </p:nvSpPr>
          <p:spPr bwMode="auto">
            <a:xfrm>
              <a:off x="3592513" y="3592513"/>
              <a:ext cx="33338" cy="280988"/>
            </a:xfrm>
            <a:custGeom>
              <a:avLst/>
              <a:gdLst/>
              <a:ahLst/>
              <a:cxnLst>
                <a:cxn ang="0">
                  <a:pos x="18" y="177"/>
                </a:cxn>
                <a:cxn ang="0">
                  <a:pos x="0" y="143"/>
                </a:cxn>
                <a:cxn ang="0">
                  <a:pos x="0" y="27"/>
                </a:cxn>
                <a:cxn ang="0">
                  <a:pos x="21" y="0"/>
                </a:cxn>
                <a:cxn ang="0">
                  <a:pos x="18" y="177"/>
                </a:cxn>
              </a:cxnLst>
              <a:rect l="0" t="0" r="r" b="b"/>
              <a:pathLst>
                <a:path w="21" h="177">
                  <a:moveTo>
                    <a:pt x="18" y="177"/>
                  </a:moveTo>
                  <a:lnTo>
                    <a:pt x="0" y="143"/>
                  </a:lnTo>
                  <a:lnTo>
                    <a:pt x="0" y="27"/>
                  </a:lnTo>
                  <a:lnTo>
                    <a:pt x="21" y="0"/>
                  </a:lnTo>
                  <a:lnTo>
                    <a:pt x="18" y="177"/>
                  </a:lnTo>
                  <a:close/>
                </a:path>
              </a:pathLst>
            </a:custGeom>
            <a:solidFill>
              <a:srgbClr val="92949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379" name="Freeform 196"/>
            <p:cNvSpPr>
              <a:spLocks/>
            </p:cNvSpPr>
            <p:nvPr/>
          </p:nvSpPr>
          <p:spPr bwMode="auto">
            <a:xfrm>
              <a:off x="4364038" y="3973513"/>
              <a:ext cx="344488" cy="163513"/>
            </a:xfrm>
            <a:custGeom>
              <a:avLst/>
              <a:gdLst/>
              <a:ahLst/>
              <a:cxnLst>
                <a:cxn ang="0">
                  <a:pos x="34" y="6"/>
                </a:cxn>
                <a:cxn ang="0">
                  <a:pos x="0" y="91"/>
                </a:cxn>
                <a:cxn ang="0">
                  <a:pos x="0" y="91"/>
                </a:cxn>
                <a:cxn ang="0">
                  <a:pos x="7" y="94"/>
                </a:cxn>
                <a:cxn ang="0">
                  <a:pos x="29" y="98"/>
                </a:cxn>
                <a:cxn ang="0">
                  <a:pos x="76" y="103"/>
                </a:cxn>
                <a:cxn ang="0">
                  <a:pos x="110" y="103"/>
                </a:cxn>
                <a:cxn ang="0">
                  <a:pos x="150" y="100"/>
                </a:cxn>
                <a:cxn ang="0">
                  <a:pos x="150" y="100"/>
                </a:cxn>
                <a:cxn ang="0">
                  <a:pos x="195" y="98"/>
                </a:cxn>
                <a:cxn ang="0">
                  <a:pos x="208" y="96"/>
                </a:cxn>
                <a:cxn ang="0">
                  <a:pos x="215" y="91"/>
                </a:cxn>
                <a:cxn ang="0">
                  <a:pos x="217" y="89"/>
                </a:cxn>
                <a:cxn ang="0">
                  <a:pos x="217" y="89"/>
                </a:cxn>
                <a:cxn ang="0">
                  <a:pos x="217" y="87"/>
                </a:cxn>
                <a:cxn ang="0">
                  <a:pos x="188" y="0"/>
                </a:cxn>
                <a:cxn ang="0">
                  <a:pos x="146" y="2"/>
                </a:cxn>
                <a:cxn ang="0">
                  <a:pos x="157" y="58"/>
                </a:cxn>
                <a:cxn ang="0">
                  <a:pos x="157" y="58"/>
                </a:cxn>
                <a:cxn ang="0">
                  <a:pos x="146" y="60"/>
                </a:cxn>
                <a:cxn ang="0">
                  <a:pos x="134" y="60"/>
                </a:cxn>
                <a:cxn ang="0">
                  <a:pos x="128" y="60"/>
                </a:cxn>
                <a:cxn ang="0">
                  <a:pos x="114" y="4"/>
                </a:cxn>
                <a:cxn ang="0">
                  <a:pos x="34" y="6"/>
                </a:cxn>
              </a:cxnLst>
              <a:rect l="0" t="0" r="r" b="b"/>
              <a:pathLst>
                <a:path w="217" h="103">
                  <a:moveTo>
                    <a:pt x="34" y="6"/>
                  </a:moveTo>
                  <a:lnTo>
                    <a:pt x="0" y="91"/>
                  </a:lnTo>
                  <a:lnTo>
                    <a:pt x="0" y="91"/>
                  </a:lnTo>
                  <a:lnTo>
                    <a:pt x="7" y="94"/>
                  </a:lnTo>
                  <a:lnTo>
                    <a:pt x="29" y="98"/>
                  </a:lnTo>
                  <a:lnTo>
                    <a:pt x="76" y="103"/>
                  </a:lnTo>
                  <a:lnTo>
                    <a:pt x="110" y="103"/>
                  </a:lnTo>
                  <a:lnTo>
                    <a:pt x="150" y="100"/>
                  </a:lnTo>
                  <a:lnTo>
                    <a:pt x="150" y="100"/>
                  </a:lnTo>
                  <a:lnTo>
                    <a:pt x="195" y="98"/>
                  </a:lnTo>
                  <a:lnTo>
                    <a:pt x="208" y="96"/>
                  </a:lnTo>
                  <a:lnTo>
                    <a:pt x="215" y="91"/>
                  </a:lnTo>
                  <a:lnTo>
                    <a:pt x="217" y="89"/>
                  </a:lnTo>
                  <a:lnTo>
                    <a:pt x="217" y="89"/>
                  </a:lnTo>
                  <a:lnTo>
                    <a:pt x="217" y="87"/>
                  </a:lnTo>
                  <a:lnTo>
                    <a:pt x="188" y="0"/>
                  </a:lnTo>
                  <a:lnTo>
                    <a:pt x="146" y="2"/>
                  </a:lnTo>
                  <a:lnTo>
                    <a:pt x="157" y="58"/>
                  </a:lnTo>
                  <a:lnTo>
                    <a:pt x="157" y="58"/>
                  </a:lnTo>
                  <a:lnTo>
                    <a:pt x="146" y="60"/>
                  </a:lnTo>
                  <a:lnTo>
                    <a:pt x="134" y="60"/>
                  </a:lnTo>
                  <a:lnTo>
                    <a:pt x="128" y="60"/>
                  </a:lnTo>
                  <a:lnTo>
                    <a:pt x="114" y="4"/>
                  </a:lnTo>
                  <a:lnTo>
                    <a:pt x="34" y="6"/>
                  </a:lnTo>
                  <a:close/>
                </a:path>
              </a:pathLst>
            </a:custGeom>
            <a:solidFill>
              <a:srgbClr val="92949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380" name="Freeform 197"/>
            <p:cNvSpPr>
              <a:spLocks/>
            </p:cNvSpPr>
            <p:nvPr/>
          </p:nvSpPr>
          <p:spPr bwMode="auto">
            <a:xfrm>
              <a:off x="3881438" y="4097338"/>
              <a:ext cx="1495425" cy="114300"/>
            </a:xfrm>
            <a:custGeom>
              <a:avLst/>
              <a:gdLst/>
              <a:ahLst/>
              <a:cxnLst>
                <a:cxn ang="0">
                  <a:pos x="304" y="13"/>
                </a:cxn>
                <a:cxn ang="0">
                  <a:pos x="304" y="13"/>
                </a:cxn>
                <a:cxn ang="0">
                  <a:pos x="161" y="25"/>
                </a:cxn>
                <a:cxn ang="0">
                  <a:pos x="58" y="33"/>
                </a:cxn>
                <a:cxn ang="0">
                  <a:pos x="0" y="38"/>
                </a:cxn>
                <a:cxn ang="0">
                  <a:pos x="0" y="56"/>
                </a:cxn>
                <a:cxn ang="0">
                  <a:pos x="69" y="72"/>
                </a:cxn>
                <a:cxn ang="0">
                  <a:pos x="942" y="31"/>
                </a:cxn>
                <a:cxn ang="0">
                  <a:pos x="942" y="22"/>
                </a:cxn>
                <a:cxn ang="0">
                  <a:pos x="942" y="22"/>
                </a:cxn>
                <a:cxn ang="0">
                  <a:pos x="940" y="18"/>
                </a:cxn>
                <a:cxn ang="0">
                  <a:pos x="935" y="16"/>
                </a:cxn>
                <a:cxn ang="0">
                  <a:pos x="931" y="13"/>
                </a:cxn>
                <a:cxn ang="0">
                  <a:pos x="931" y="13"/>
                </a:cxn>
                <a:cxn ang="0">
                  <a:pos x="855" y="0"/>
                </a:cxn>
                <a:cxn ang="0">
                  <a:pos x="517" y="9"/>
                </a:cxn>
                <a:cxn ang="0">
                  <a:pos x="304" y="13"/>
                </a:cxn>
              </a:cxnLst>
              <a:rect l="0" t="0" r="r" b="b"/>
              <a:pathLst>
                <a:path w="942" h="72">
                  <a:moveTo>
                    <a:pt x="304" y="13"/>
                  </a:moveTo>
                  <a:lnTo>
                    <a:pt x="304" y="13"/>
                  </a:lnTo>
                  <a:lnTo>
                    <a:pt x="161" y="25"/>
                  </a:lnTo>
                  <a:lnTo>
                    <a:pt x="58" y="33"/>
                  </a:lnTo>
                  <a:lnTo>
                    <a:pt x="0" y="38"/>
                  </a:lnTo>
                  <a:lnTo>
                    <a:pt x="0" y="56"/>
                  </a:lnTo>
                  <a:lnTo>
                    <a:pt x="69" y="72"/>
                  </a:lnTo>
                  <a:lnTo>
                    <a:pt x="942" y="31"/>
                  </a:lnTo>
                  <a:lnTo>
                    <a:pt x="942" y="22"/>
                  </a:lnTo>
                  <a:lnTo>
                    <a:pt x="942" y="22"/>
                  </a:lnTo>
                  <a:lnTo>
                    <a:pt x="940" y="18"/>
                  </a:lnTo>
                  <a:lnTo>
                    <a:pt x="935" y="16"/>
                  </a:lnTo>
                  <a:lnTo>
                    <a:pt x="931" y="13"/>
                  </a:lnTo>
                  <a:lnTo>
                    <a:pt x="931" y="13"/>
                  </a:lnTo>
                  <a:lnTo>
                    <a:pt x="855" y="0"/>
                  </a:lnTo>
                  <a:lnTo>
                    <a:pt x="517" y="9"/>
                  </a:lnTo>
                  <a:lnTo>
                    <a:pt x="304" y="13"/>
                  </a:lnTo>
                  <a:close/>
                </a:path>
              </a:pathLst>
            </a:custGeom>
            <a:solidFill>
              <a:srgbClr val="76798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381" name="Freeform 198"/>
            <p:cNvSpPr>
              <a:spLocks/>
            </p:cNvSpPr>
            <p:nvPr/>
          </p:nvSpPr>
          <p:spPr bwMode="auto">
            <a:xfrm>
              <a:off x="3675063" y="2697163"/>
              <a:ext cx="1839913" cy="12652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797"/>
                </a:cxn>
                <a:cxn ang="0">
                  <a:pos x="1159" y="757"/>
                </a:cxn>
                <a:cxn ang="0">
                  <a:pos x="1159" y="40"/>
                </a:cxn>
                <a:cxn ang="0">
                  <a:pos x="0" y="0"/>
                </a:cxn>
              </a:cxnLst>
              <a:rect l="0" t="0" r="r" b="b"/>
              <a:pathLst>
                <a:path w="1159" h="797">
                  <a:moveTo>
                    <a:pt x="0" y="0"/>
                  </a:moveTo>
                  <a:lnTo>
                    <a:pt x="2" y="797"/>
                  </a:lnTo>
                  <a:lnTo>
                    <a:pt x="1159" y="757"/>
                  </a:lnTo>
                  <a:lnTo>
                    <a:pt x="1159" y="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1E2E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382" name="Freeform 199"/>
            <p:cNvSpPr>
              <a:spLocks/>
            </p:cNvSpPr>
            <p:nvPr/>
          </p:nvSpPr>
          <p:spPr bwMode="auto">
            <a:xfrm>
              <a:off x="3617913" y="3646488"/>
              <a:ext cx="14288" cy="3651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0" y="226"/>
                </a:cxn>
                <a:cxn ang="0">
                  <a:pos x="9" y="230"/>
                </a:cxn>
                <a:cxn ang="0">
                  <a:pos x="9" y="0"/>
                </a:cxn>
              </a:cxnLst>
              <a:rect l="0" t="0" r="r" b="b"/>
              <a:pathLst>
                <a:path w="9" h="230">
                  <a:moveTo>
                    <a:pt x="9" y="0"/>
                  </a:moveTo>
                  <a:lnTo>
                    <a:pt x="0" y="0"/>
                  </a:lnTo>
                  <a:lnTo>
                    <a:pt x="0" y="13"/>
                  </a:lnTo>
                  <a:lnTo>
                    <a:pt x="0" y="226"/>
                  </a:lnTo>
                  <a:lnTo>
                    <a:pt x="9" y="23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575A6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383" name="Rectangle 200"/>
            <p:cNvSpPr>
              <a:spLocks noChangeArrowheads="1"/>
            </p:cNvSpPr>
            <p:nvPr/>
          </p:nvSpPr>
          <p:spPr bwMode="auto">
            <a:xfrm>
              <a:off x="3617913" y="3627438"/>
              <a:ext cx="14288" cy="19050"/>
            </a:xfrm>
            <a:prstGeom prst="rect">
              <a:avLst/>
            </a:prstGeom>
            <a:solidFill>
              <a:srgbClr val="5B5E6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384" name="Rectangle 201"/>
            <p:cNvSpPr>
              <a:spLocks noChangeArrowheads="1"/>
            </p:cNvSpPr>
            <p:nvPr/>
          </p:nvSpPr>
          <p:spPr bwMode="auto">
            <a:xfrm>
              <a:off x="3617913" y="3609976"/>
              <a:ext cx="14288" cy="17463"/>
            </a:xfrm>
            <a:prstGeom prst="rect">
              <a:avLst/>
            </a:prstGeom>
            <a:solidFill>
              <a:srgbClr val="61646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385" name="Rectangle 202"/>
            <p:cNvSpPr>
              <a:spLocks noChangeArrowheads="1"/>
            </p:cNvSpPr>
            <p:nvPr/>
          </p:nvSpPr>
          <p:spPr bwMode="auto">
            <a:xfrm>
              <a:off x="3617913" y="3592513"/>
              <a:ext cx="14288" cy="17463"/>
            </a:xfrm>
            <a:prstGeom prst="rect">
              <a:avLst/>
            </a:prstGeom>
            <a:solidFill>
              <a:srgbClr val="66697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386" name="Rectangle 203"/>
            <p:cNvSpPr>
              <a:spLocks noChangeArrowheads="1"/>
            </p:cNvSpPr>
            <p:nvPr/>
          </p:nvSpPr>
          <p:spPr bwMode="auto">
            <a:xfrm>
              <a:off x="3617913" y="3575051"/>
              <a:ext cx="14288" cy="17463"/>
            </a:xfrm>
            <a:prstGeom prst="rect">
              <a:avLst/>
            </a:prstGeom>
            <a:solidFill>
              <a:srgbClr val="6B6E7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387" name="Rectangle 204"/>
            <p:cNvSpPr>
              <a:spLocks noChangeArrowheads="1"/>
            </p:cNvSpPr>
            <p:nvPr/>
          </p:nvSpPr>
          <p:spPr bwMode="auto">
            <a:xfrm>
              <a:off x="3617913" y="3557588"/>
              <a:ext cx="14288" cy="17463"/>
            </a:xfrm>
            <a:prstGeom prst="rect">
              <a:avLst/>
            </a:prstGeom>
            <a:solidFill>
              <a:srgbClr val="71747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388" name="Rectangle 205"/>
            <p:cNvSpPr>
              <a:spLocks noChangeArrowheads="1"/>
            </p:cNvSpPr>
            <p:nvPr/>
          </p:nvSpPr>
          <p:spPr bwMode="auto">
            <a:xfrm>
              <a:off x="3617913" y="3538538"/>
              <a:ext cx="14288" cy="19050"/>
            </a:xfrm>
            <a:prstGeom prst="rect">
              <a:avLst/>
            </a:prstGeom>
            <a:solidFill>
              <a:srgbClr val="76798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389" name="Rectangle 206"/>
            <p:cNvSpPr>
              <a:spLocks noChangeArrowheads="1"/>
            </p:cNvSpPr>
            <p:nvPr/>
          </p:nvSpPr>
          <p:spPr bwMode="auto">
            <a:xfrm>
              <a:off x="3617913" y="3521076"/>
              <a:ext cx="14288" cy="17463"/>
            </a:xfrm>
            <a:prstGeom prst="rect">
              <a:avLst/>
            </a:prstGeom>
            <a:solidFill>
              <a:srgbClr val="7B7E8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390" name="Rectangle 207"/>
            <p:cNvSpPr>
              <a:spLocks noChangeArrowheads="1"/>
            </p:cNvSpPr>
            <p:nvPr/>
          </p:nvSpPr>
          <p:spPr bwMode="auto">
            <a:xfrm>
              <a:off x="3617913" y="3503613"/>
              <a:ext cx="14288" cy="17463"/>
            </a:xfrm>
            <a:prstGeom prst="rect">
              <a:avLst/>
            </a:prstGeom>
            <a:solidFill>
              <a:srgbClr val="8083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391" name="Rectangle 208"/>
            <p:cNvSpPr>
              <a:spLocks noChangeArrowheads="1"/>
            </p:cNvSpPr>
            <p:nvPr/>
          </p:nvSpPr>
          <p:spPr bwMode="auto">
            <a:xfrm>
              <a:off x="3617913" y="3486151"/>
              <a:ext cx="14288" cy="17463"/>
            </a:xfrm>
            <a:prstGeom prst="rect">
              <a:avLst/>
            </a:prstGeom>
            <a:solidFill>
              <a:srgbClr val="86899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392" name="Rectangle 209"/>
            <p:cNvSpPr>
              <a:spLocks noChangeArrowheads="1"/>
            </p:cNvSpPr>
            <p:nvPr/>
          </p:nvSpPr>
          <p:spPr bwMode="auto">
            <a:xfrm>
              <a:off x="3617913" y="3468688"/>
              <a:ext cx="14288" cy="17463"/>
            </a:xfrm>
            <a:prstGeom prst="rect">
              <a:avLst/>
            </a:prstGeom>
            <a:solidFill>
              <a:srgbClr val="8B8E9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393" name="Rectangle 210"/>
            <p:cNvSpPr>
              <a:spLocks noChangeArrowheads="1"/>
            </p:cNvSpPr>
            <p:nvPr/>
          </p:nvSpPr>
          <p:spPr bwMode="auto">
            <a:xfrm>
              <a:off x="3617913" y="3449638"/>
              <a:ext cx="14288" cy="19050"/>
            </a:xfrm>
            <a:prstGeom prst="rect">
              <a:avLst/>
            </a:prstGeom>
            <a:solidFill>
              <a:srgbClr val="90939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394" name="Rectangle 211"/>
            <p:cNvSpPr>
              <a:spLocks noChangeArrowheads="1"/>
            </p:cNvSpPr>
            <p:nvPr/>
          </p:nvSpPr>
          <p:spPr bwMode="auto">
            <a:xfrm>
              <a:off x="3617913" y="3432176"/>
              <a:ext cx="14288" cy="17463"/>
            </a:xfrm>
            <a:prstGeom prst="rect">
              <a:avLst/>
            </a:prstGeom>
            <a:solidFill>
              <a:srgbClr val="9698A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395" name="Rectangle 212"/>
            <p:cNvSpPr>
              <a:spLocks noChangeArrowheads="1"/>
            </p:cNvSpPr>
            <p:nvPr/>
          </p:nvSpPr>
          <p:spPr bwMode="auto">
            <a:xfrm>
              <a:off x="3617913" y="3414713"/>
              <a:ext cx="14288" cy="17463"/>
            </a:xfrm>
            <a:prstGeom prst="rect">
              <a:avLst/>
            </a:prstGeom>
            <a:solidFill>
              <a:srgbClr val="9B9EA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396" name="Rectangle 213"/>
            <p:cNvSpPr>
              <a:spLocks noChangeArrowheads="1"/>
            </p:cNvSpPr>
            <p:nvPr/>
          </p:nvSpPr>
          <p:spPr bwMode="auto">
            <a:xfrm>
              <a:off x="3617913" y="3397251"/>
              <a:ext cx="14288" cy="17463"/>
            </a:xfrm>
            <a:prstGeom prst="rect">
              <a:avLst/>
            </a:prstGeom>
            <a:solidFill>
              <a:srgbClr val="9FA2A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397" name="Rectangle 214"/>
            <p:cNvSpPr>
              <a:spLocks noChangeArrowheads="1"/>
            </p:cNvSpPr>
            <p:nvPr/>
          </p:nvSpPr>
          <p:spPr bwMode="auto">
            <a:xfrm>
              <a:off x="3617913" y="3379788"/>
              <a:ext cx="14288" cy="17463"/>
            </a:xfrm>
            <a:prstGeom prst="rect">
              <a:avLst/>
            </a:prstGeom>
            <a:solidFill>
              <a:srgbClr val="A5A9B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398" name="Rectangle 215"/>
            <p:cNvSpPr>
              <a:spLocks noChangeArrowheads="1"/>
            </p:cNvSpPr>
            <p:nvPr/>
          </p:nvSpPr>
          <p:spPr bwMode="auto">
            <a:xfrm>
              <a:off x="3617913" y="3360738"/>
              <a:ext cx="14288" cy="19050"/>
            </a:xfrm>
            <a:prstGeom prst="rect">
              <a:avLst/>
            </a:prstGeom>
            <a:solidFill>
              <a:srgbClr val="ABAEB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399" name="Rectangle 216"/>
            <p:cNvSpPr>
              <a:spLocks noChangeArrowheads="1"/>
            </p:cNvSpPr>
            <p:nvPr/>
          </p:nvSpPr>
          <p:spPr bwMode="auto">
            <a:xfrm>
              <a:off x="3617913" y="3340101"/>
              <a:ext cx="14288" cy="20638"/>
            </a:xfrm>
            <a:prstGeom prst="rect">
              <a:avLst/>
            </a:prstGeom>
            <a:solidFill>
              <a:srgbClr val="AFB3B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00" name="Rectangle 217"/>
            <p:cNvSpPr>
              <a:spLocks noChangeArrowheads="1"/>
            </p:cNvSpPr>
            <p:nvPr/>
          </p:nvSpPr>
          <p:spPr bwMode="auto">
            <a:xfrm>
              <a:off x="3617913" y="3322638"/>
              <a:ext cx="14288" cy="17463"/>
            </a:xfrm>
            <a:prstGeom prst="rect">
              <a:avLst/>
            </a:prstGeom>
            <a:solidFill>
              <a:srgbClr val="B6B9C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01" name="Rectangle 218"/>
            <p:cNvSpPr>
              <a:spLocks noChangeArrowheads="1"/>
            </p:cNvSpPr>
            <p:nvPr/>
          </p:nvSpPr>
          <p:spPr bwMode="auto">
            <a:xfrm>
              <a:off x="3617913" y="3305176"/>
              <a:ext cx="14288" cy="17463"/>
            </a:xfrm>
            <a:prstGeom prst="rect">
              <a:avLst/>
            </a:prstGeom>
            <a:solidFill>
              <a:srgbClr val="BABEC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02" name="Rectangle 219"/>
            <p:cNvSpPr>
              <a:spLocks noChangeArrowheads="1"/>
            </p:cNvSpPr>
            <p:nvPr/>
          </p:nvSpPr>
          <p:spPr bwMode="auto">
            <a:xfrm>
              <a:off x="3617913" y="3286126"/>
              <a:ext cx="14288" cy="19050"/>
            </a:xfrm>
            <a:prstGeom prst="rect">
              <a:avLst/>
            </a:prstGeom>
            <a:solidFill>
              <a:srgbClr val="C0C3C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03" name="Rectangle 220"/>
            <p:cNvSpPr>
              <a:spLocks noChangeArrowheads="1"/>
            </p:cNvSpPr>
            <p:nvPr/>
          </p:nvSpPr>
          <p:spPr bwMode="auto">
            <a:xfrm>
              <a:off x="3617913" y="3268663"/>
              <a:ext cx="14288" cy="17463"/>
            </a:xfrm>
            <a:prstGeom prst="rect">
              <a:avLst/>
            </a:prstGeom>
            <a:solidFill>
              <a:srgbClr val="C5C8C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04" name="Rectangle 221"/>
            <p:cNvSpPr>
              <a:spLocks noChangeArrowheads="1"/>
            </p:cNvSpPr>
            <p:nvPr/>
          </p:nvSpPr>
          <p:spPr bwMode="auto">
            <a:xfrm>
              <a:off x="3617913" y="3251201"/>
              <a:ext cx="14288" cy="17463"/>
            </a:xfrm>
            <a:prstGeom prst="rect">
              <a:avLst/>
            </a:prstGeom>
            <a:solidFill>
              <a:srgbClr val="CBCED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05" name="Rectangle 222"/>
            <p:cNvSpPr>
              <a:spLocks noChangeArrowheads="1"/>
            </p:cNvSpPr>
            <p:nvPr/>
          </p:nvSpPr>
          <p:spPr bwMode="auto">
            <a:xfrm>
              <a:off x="3617913" y="3233738"/>
              <a:ext cx="14288" cy="17463"/>
            </a:xfrm>
            <a:prstGeom prst="rect">
              <a:avLst/>
            </a:prstGeom>
            <a:solidFill>
              <a:srgbClr val="D0D2D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06" name="Rectangle 223"/>
            <p:cNvSpPr>
              <a:spLocks noChangeArrowheads="1"/>
            </p:cNvSpPr>
            <p:nvPr/>
          </p:nvSpPr>
          <p:spPr bwMode="auto">
            <a:xfrm>
              <a:off x="3617913" y="3216276"/>
              <a:ext cx="14288" cy="17463"/>
            </a:xfrm>
            <a:prstGeom prst="rect">
              <a:avLst/>
            </a:prstGeom>
            <a:solidFill>
              <a:srgbClr val="D5D8D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07" name="Rectangle 224"/>
            <p:cNvSpPr>
              <a:spLocks noChangeArrowheads="1"/>
            </p:cNvSpPr>
            <p:nvPr/>
          </p:nvSpPr>
          <p:spPr bwMode="auto">
            <a:xfrm>
              <a:off x="3617913" y="3197226"/>
              <a:ext cx="14288" cy="19050"/>
            </a:xfrm>
            <a:prstGeom prst="rect">
              <a:avLst/>
            </a:prstGeom>
            <a:solidFill>
              <a:srgbClr val="DCDEE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08" name="Freeform 225"/>
            <p:cNvSpPr>
              <a:spLocks/>
            </p:cNvSpPr>
            <p:nvPr/>
          </p:nvSpPr>
          <p:spPr bwMode="auto">
            <a:xfrm>
              <a:off x="3617913" y="2646363"/>
              <a:ext cx="14288" cy="550863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0" y="7"/>
                </a:cxn>
                <a:cxn ang="0">
                  <a:pos x="0" y="336"/>
                </a:cxn>
                <a:cxn ang="0">
                  <a:pos x="0" y="347"/>
                </a:cxn>
                <a:cxn ang="0">
                  <a:pos x="9" y="347"/>
                </a:cxn>
                <a:cxn ang="0">
                  <a:pos x="7" y="0"/>
                </a:cxn>
              </a:cxnLst>
              <a:rect l="0" t="0" r="r" b="b"/>
              <a:pathLst>
                <a:path w="9" h="347">
                  <a:moveTo>
                    <a:pt x="7" y="0"/>
                  </a:moveTo>
                  <a:lnTo>
                    <a:pt x="0" y="7"/>
                  </a:lnTo>
                  <a:lnTo>
                    <a:pt x="0" y="336"/>
                  </a:lnTo>
                  <a:lnTo>
                    <a:pt x="0" y="347"/>
                  </a:lnTo>
                  <a:lnTo>
                    <a:pt x="9" y="347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E1E2E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09" name="Freeform 226"/>
            <p:cNvSpPr>
              <a:spLocks/>
            </p:cNvSpPr>
            <p:nvPr/>
          </p:nvSpPr>
          <p:spPr bwMode="auto">
            <a:xfrm>
              <a:off x="3689351" y="2711451"/>
              <a:ext cx="1814513" cy="12366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779"/>
                </a:cxn>
                <a:cxn ang="0">
                  <a:pos x="1143" y="739"/>
                </a:cxn>
                <a:cxn ang="0">
                  <a:pos x="1141" y="40"/>
                </a:cxn>
                <a:cxn ang="0">
                  <a:pos x="0" y="0"/>
                </a:cxn>
              </a:cxnLst>
              <a:rect l="0" t="0" r="r" b="b"/>
              <a:pathLst>
                <a:path w="1143" h="779">
                  <a:moveTo>
                    <a:pt x="0" y="0"/>
                  </a:moveTo>
                  <a:lnTo>
                    <a:pt x="2" y="779"/>
                  </a:lnTo>
                  <a:lnTo>
                    <a:pt x="1143" y="739"/>
                  </a:lnTo>
                  <a:lnTo>
                    <a:pt x="1141" y="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A6E7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10" name="Freeform 227"/>
            <p:cNvSpPr>
              <a:spLocks/>
            </p:cNvSpPr>
            <p:nvPr/>
          </p:nvSpPr>
          <p:spPr bwMode="auto">
            <a:xfrm>
              <a:off x="3689351" y="2711451"/>
              <a:ext cx="728663" cy="7461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470"/>
                </a:cxn>
                <a:cxn ang="0">
                  <a:pos x="459" y="15"/>
                </a:cxn>
                <a:cxn ang="0">
                  <a:pos x="0" y="0"/>
                </a:cxn>
              </a:cxnLst>
              <a:rect l="0" t="0" r="r" b="b"/>
              <a:pathLst>
                <a:path w="459" h="470">
                  <a:moveTo>
                    <a:pt x="0" y="0"/>
                  </a:moveTo>
                  <a:lnTo>
                    <a:pt x="2" y="470"/>
                  </a:lnTo>
                  <a:lnTo>
                    <a:pt x="459" y="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75A6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11" name="Freeform 228"/>
            <p:cNvSpPr>
              <a:spLocks/>
            </p:cNvSpPr>
            <p:nvPr/>
          </p:nvSpPr>
          <p:spPr bwMode="auto">
            <a:xfrm>
              <a:off x="3692526" y="2735263"/>
              <a:ext cx="768350" cy="765175"/>
            </a:xfrm>
            <a:custGeom>
              <a:avLst/>
              <a:gdLst/>
              <a:ahLst/>
              <a:cxnLst>
                <a:cxn ang="0">
                  <a:pos x="457" y="0"/>
                </a:cxn>
                <a:cxn ang="0">
                  <a:pos x="0" y="455"/>
                </a:cxn>
                <a:cxn ang="0">
                  <a:pos x="0" y="482"/>
                </a:cxn>
                <a:cxn ang="0">
                  <a:pos x="484" y="3"/>
                </a:cxn>
                <a:cxn ang="0">
                  <a:pos x="457" y="0"/>
                </a:cxn>
              </a:cxnLst>
              <a:rect l="0" t="0" r="r" b="b"/>
              <a:pathLst>
                <a:path w="484" h="482">
                  <a:moveTo>
                    <a:pt x="457" y="0"/>
                  </a:moveTo>
                  <a:lnTo>
                    <a:pt x="0" y="455"/>
                  </a:lnTo>
                  <a:lnTo>
                    <a:pt x="0" y="482"/>
                  </a:lnTo>
                  <a:lnTo>
                    <a:pt x="484" y="3"/>
                  </a:lnTo>
                  <a:lnTo>
                    <a:pt x="457" y="0"/>
                  </a:lnTo>
                  <a:close/>
                </a:path>
              </a:pathLst>
            </a:custGeom>
            <a:solidFill>
              <a:srgbClr val="5A5D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12" name="Freeform 229"/>
            <p:cNvSpPr>
              <a:spLocks/>
            </p:cNvSpPr>
            <p:nvPr/>
          </p:nvSpPr>
          <p:spPr bwMode="auto">
            <a:xfrm>
              <a:off x="3692526" y="2740026"/>
              <a:ext cx="806450" cy="798513"/>
            </a:xfrm>
            <a:custGeom>
              <a:avLst/>
              <a:gdLst/>
              <a:ahLst/>
              <a:cxnLst>
                <a:cxn ang="0">
                  <a:pos x="484" y="0"/>
                </a:cxn>
                <a:cxn ang="0">
                  <a:pos x="0" y="479"/>
                </a:cxn>
                <a:cxn ang="0">
                  <a:pos x="0" y="503"/>
                </a:cxn>
                <a:cxn ang="0">
                  <a:pos x="508" y="0"/>
                </a:cxn>
                <a:cxn ang="0">
                  <a:pos x="484" y="0"/>
                </a:cxn>
              </a:cxnLst>
              <a:rect l="0" t="0" r="r" b="b"/>
              <a:pathLst>
                <a:path w="508" h="503">
                  <a:moveTo>
                    <a:pt x="484" y="0"/>
                  </a:moveTo>
                  <a:lnTo>
                    <a:pt x="0" y="479"/>
                  </a:lnTo>
                  <a:lnTo>
                    <a:pt x="0" y="503"/>
                  </a:lnTo>
                  <a:lnTo>
                    <a:pt x="508" y="0"/>
                  </a:lnTo>
                  <a:lnTo>
                    <a:pt x="484" y="0"/>
                  </a:lnTo>
                  <a:close/>
                </a:path>
              </a:pathLst>
            </a:custGeom>
            <a:solidFill>
              <a:srgbClr val="5B5E6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13" name="Freeform 230"/>
            <p:cNvSpPr>
              <a:spLocks/>
            </p:cNvSpPr>
            <p:nvPr/>
          </p:nvSpPr>
          <p:spPr bwMode="auto">
            <a:xfrm>
              <a:off x="3692526" y="2740026"/>
              <a:ext cx="846138" cy="841375"/>
            </a:xfrm>
            <a:custGeom>
              <a:avLst/>
              <a:gdLst/>
              <a:ahLst/>
              <a:cxnLst>
                <a:cxn ang="0">
                  <a:pos x="508" y="0"/>
                </a:cxn>
                <a:cxn ang="0">
                  <a:pos x="0" y="503"/>
                </a:cxn>
                <a:cxn ang="0">
                  <a:pos x="0" y="530"/>
                </a:cxn>
                <a:cxn ang="0">
                  <a:pos x="533" y="0"/>
                </a:cxn>
                <a:cxn ang="0">
                  <a:pos x="508" y="0"/>
                </a:cxn>
              </a:cxnLst>
              <a:rect l="0" t="0" r="r" b="b"/>
              <a:pathLst>
                <a:path w="533" h="530">
                  <a:moveTo>
                    <a:pt x="508" y="0"/>
                  </a:moveTo>
                  <a:lnTo>
                    <a:pt x="0" y="503"/>
                  </a:lnTo>
                  <a:lnTo>
                    <a:pt x="0" y="530"/>
                  </a:lnTo>
                  <a:lnTo>
                    <a:pt x="533" y="0"/>
                  </a:lnTo>
                  <a:lnTo>
                    <a:pt x="508" y="0"/>
                  </a:lnTo>
                  <a:close/>
                </a:path>
              </a:pathLst>
            </a:custGeom>
            <a:solidFill>
              <a:srgbClr val="5E616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14" name="Freeform 231"/>
            <p:cNvSpPr>
              <a:spLocks/>
            </p:cNvSpPr>
            <p:nvPr/>
          </p:nvSpPr>
          <p:spPr bwMode="auto">
            <a:xfrm>
              <a:off x="3692526" y="2740026"/>
              <a:ext cx="884238" cy="881063"/>
            </a:xfrm>
            <a:custGeom>
              <a:avLst/>
              <a:gdLst/>
              <a:ahLst/>
              <a:cxnLst>
                <a:cxn ang="0">
                  <a:pos x="533" y="0"/>
                </a:cxn>
                <a:cxn ang="0">
                  <a:pos x="0" y="530"/>
                </a:cxn>
                <a:cxn ang="0">
                  <a:pos x="0" y="555"/>
                </a:cxn>
                <a:cxn ang="0">
                  <a:pos x="557" y="2"/>
                </a:cxn>
                <a:cxn ang="0">
                  <a:pos x="533" y="0"/>
                </a:cxn>
              </a:cxnLst>
              <a:rect l="0" t="0" r="r" b="b"/>
              <a:pathLst>
                <a:path w="557" h="555">
                  <a:moveTo>
                    <a:pt x="533" y="0"/>
                  </a:moveTo>
                  <a:lnTo>
                    <a:pt x="0" y="530"/>
                  </a:lnTo>
                  <a:lnTo>
                    <a:pt x="0" y="555"/>
                  </a:lnTo>
                  <a:lnTo>
                    <a:pt x="557" y="2"/>
                  </a:lnTo>
                  <a:lnTo>
                    <a:pt x="533" y="0"/>
                  </a:lnTo>
                  <a:close/>
                </a:path>
              </a:pathLst>
            </a:custGeom>
            <a:solidFill>
              <a:srgbClr val="61646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15" name="Freeform 232"/>
            <p:cNvSpPr>
              <a:spLocks/>
            </p:cNvSpPr>
            <p:nvPr/>
          </p:nvSpPr>
          <p:spPr bwMode="auto">
            <a:xfrm>
              <a:off x="3692526" y="2743201"/>
              <a:ext cx="923925" cy="917575"/>
            </a:xfrm>
            <a:custGeom>
              <a:avLst/>
              <a:gdLst/>
              <a:ahLst/>
              <a:cxnLst>
                <a:cxn ang="0">
                  <a:pos x="557" y="0"/>
                </a:cxn>
                <a:cxn ang="0">
                  <a:pos x="0" y="553"/>
                </a:cxn>
                <a:cxn ang="0">
                  <a:pos x="0" y="578"/>
                </a:cxn>
                <a:cxn ang="0">
                  <a:pos x="582" y="0"/>
                </a:cxn>
                <a:cxn ang="0">
                  <a:pos x="557" y="0"/>
                </a:cxn>
              </a:cxnLst>
              <a:rect l="0" t="0" r="r" b="b"/>
              <a:pathLst>
                <a:path w="582" h="578">
                  <a:moveTo>
                    <a:pt x="557" y="0"/>
                  </a:moveTo>
                  <a:lnTo>
                    <a:pt x="0" y="553"/>
                  </a:lnTo>
                  <a:lnTo>
                    <a:pt x="0" y="578"/>
                  </a:lnTo>
                  <a:lnTo>
                    <a:pt x="582" y="0"/>
                  </a:lnTo>
                  <a:lnTo>
                    <a:pt x="557" y="0"/>
                  </a:lnTo>
                  <a:close/>
                </a:path>
              </a:pathLst>
            </a:custGeom>
            <a:solidFill>
              <a:srgbClr val="6366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16" name="Freeform 233"/>
            <p:cNvSpPr>
              <a:spLocks/>
            </p:cNvSpPr>
            <p:nvPr/>
          </p:nvSpPr>
          <p:spPr bwMode="auto">
            <a:xfrm>
              <a:off x="3692526" y="2743201"/>
              <a:ext cx="963613" cy="958850"/>
            </a:xfrm>
            <a:custGeom>
              <a:avLst/>
              <a:gdLst/>
              <a:ahLst/>
              <a:cxnLst>
                <a:cxn ang="0">
                  <a:pos x="582" y="0"/>
                </a:cxn>
                <a:cxn ang="0">
                  <a:pos x="0" y="578"/>
                </a:cxn>
                <a:cxn ang="0">
                  <a:pos x="0" y="604"/>
                </a:cxn>
                <a:cxn ang="0">
                  <a:pos x="607" y="0"/>
                </a:cxn>
                <a:cxn ang="0">
                  <a:pos x="582" y="0"/>
                </a:cxn>
              </a:cxnLst>
              <a:rect l="0" t="0" r="r" b="b"/>
              <a:pathLst>
                <a:path w="607" h="604">
                  <a:moveTo>
                    <a:pt x="582" y="0"/>
                  </a:moveTo>
                  <a:lnTo>
                    <a:pt x="0" y="578"/>
                  </a:lnTo>
                  <a:lnTo>
                    <a:pt x="0" y="604"/>
                  </a:lnTo>
                  <a:lnTo>
                    <a:pt x="607" y="0"/>
                  </a:lnTo>
                  <a:lnTo>
                    <a:pt x="582" y="0"/>
                  </a:lnTo>
                  <a:close/>
                </a:path>
              </a:pathLst>
            </a:custGeom>
            <a:solidFill>
              <a:srgbClr val="66697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17" name="Freeform 234"/>
            <p:cNvSpPr>
              <a:spLocks/>
            </p:cNvSpPr>
            <p:nvPr/>
          </p:nvSpPr>
          <p:spPr bwMode="auto">
            <a:xfrm>
              <a:off x="3692526" y="2743201"/>
              <a:ext cx="1001713" cy="998538"/>
            </a:xfrm>
            <a:custGeom>
              <a:avLst/>
              <a:gdLst/>
              <a:ahLst/>
              <a:cxnLst>
                <a:cxn ang="0">
                  <a:pos x="607" y="0"/>
                </a:cxn>
                <a:cxn ang="0">
                  <a:pos x="0" y="604"/>
                </a:cxn>
                <a:cxn ang="0">
                  <a:pos x="0" y="629"/>
                </a:cxn>
                <a:cxn ang="0">
                  <a:pos x="631" y="2"/>
                </a:cxn>
                <a:cxn ang="0">
                  <a:pos x="607" y="0"/>
                </a:cxn>
              </a:cxnLst>
              <a:rect l="0" t="0" r="r" b="b"/>
              <a:pathLst>
                <a:path w="631" h="629">
                  <a:moveTo>
                    <a:pt x="607" y="0"/>
                  </a:moveTo>
                  <a:lnTo>
                    <a:pt x="0" y="604"/>
                  </a:lnTo>
                  <a:lnTo>
                    <a:pt x="0" y="629"/>
                  </a:lnTo>
                  <a:lnTo>
                    <a:pt x="631" y="2"/>
                  </a:lnTo>
                  <a:lnTo>
                    <a:pt x="607" y="0"/>
                  </a:lnTo>
                  <a:close/>
                </a:path>
              </a:pathLst>
            </a:custGeom>
            <a:solidFill>
              <a:srgbClr val="6A6C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18" name="Freeform 235"/>
            <p:cNvSpPr>
              <a:spLocks/>
            </p:cNvSpPr>
            <p:nvPr/>
          </p:nvSpPr>
          <p:spPr bwMode="auto">
            <a:xfrm>
              <a:off x="3692526" y="2746376"/>
              <a:ext cx="1041400" cy="1035050"/>
            </a:xfrm>
            <a:custGeom>
              <a:avLst/>
              <a:gdLst/>
              <a:ahLst/>
              <a:cxnLst>
                <a:cxn ang="0">
                  <a:pos x="631" y="0"/>
                </a:cxn>
                <a:cxn ang="0">
                  <a:pos x="0" y="627"/>
                </a:cxn>
                <a:cxn ang="0">
                  <a:pos x="0" y="652"/>
                </a:cxn>
                <a:cxn ang="0">
                  <a:pos x="656" y="0"/>
                </a:cxn>
                <a:cxn ang="0">
                  <a:pos x="631" y="0"/>
                </a:cxn>
              </a:cxnLst>
              <a:rect l="0" t="0" r="r" b="b"/>
              <a:pathLst>
                <a:path w="656" h="652">
                  <a:moveTo>
                    <a:pt x="631" y="0"/>
                  </a:moveTo>
                  <a:lnTo>
                    <a:pt x="0" y="627"/>
                  </a:lnTo>
                  <a:lnTo>
                    <a:pt x="0" y="652"/>
                  </a:lnTo>
                  <a:lnTo>
                    <a:pt x="656" y="0"/>
                  </a:lnTo>
                  <a:lnTo>
                    <a:pt x="631" y="0"/>
                  </a:lnTo>
                  <a:close/>
                </a:path>
              </a:pathLst>
            </a:custGeom>
            <a:solidFill>
              <a:srgbClr val="6B6E7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19" name="Freeform 236"/>
            <p:cNvSpPr>
              <a:spLocks/>
            </p:cNvSpPr>
            <p:nvPr/>
          </p:nvSpPr>
          <p:spPr bwMode="auto">
            <a:xfrm>
              <a:off x="3692526" y="2746376"/>
              <a:ext cx="1079500" cy="1077913"/>
            </a:xfrm>
            <a:custGeom>
              <a:avLst/>
              <a:gdLst/>
              <a:ahLst/>
              <a:cxnLst>
                <a:cxn ang="0">
                  <a:pos x="656" y="0"/>
                </a:cxn>
                <a:cxn ang="0">
                  <a:pos x="0" y="652"/>
                </a:cxn>
                <a:cxn ang="0">
                  <a:pos x="0" y="679"/>
                </a:cxn>
                <a:cxn ang="0">
                  <a:pos x="680" y="2"/>
                </a:cxn>
                <a:cxn ang="0">
                  <a:pos x="656" y="0"/>
                </a:cxn>
              </a:cxnLst>
              <a:rect l="0" t="0" r="r" b="b"/>
              <a:pathLst>
                <a:path w="680" h="679">
                  <a:moveTo>
                    <a:pt x="656" y="0"/>
                  </a:moveTo>
                  <a:lnTo>
                    <a:pt x="0" y="652"/>
                  </a:lnTo>
                  <a:lnTo>
                    <a:pt x="0" y="679"/>
                  </a:lnTo>
                  <a:lnTo>
                    <a:pt x="680" y="2"/>
                  </a:lnTo>
                  <a:lnTo>
                    <a:pt x="656" y="0"/>
                  </a:lnTo>
                  <a:close/>
                </a:path>
              </a:pathLst>
            </a:custGeom>
            <a:solidFill>
              <a:srgbClr val="6E717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20" name="Freeform 237"/>
            <p:cNvSpPr>
              <a:spLocks/>
            </p:cNvSpPr>
            <p:nvPr/>
          </p:nvSpPr>
          <p:spPr bwMode="auto">
            <a:xfrm>
              <a:off x="3692526" y="2749551"/>
              <a:ext cx="1119188" cy="1112838"/>
            </a:xfrm>
            <a:custGeom>
              <a:avLst/>
              <a:gdLst/>
              <a:ahLst/>
              <a:cxnLst>
                <a:cxn ang="0">
                  <a:pos x="680" y="0"/>
                </a:cxn>
                <a:cxn ang="0">
                  <a:pos x="0" y="677"/>
                </a:cxn>
                <a:cxn ang="0">
                  <a:pos x="0" y="701"/>
                </a:cxn>
                <a:cxn ang="0">
                  <a:pos x="705" y="0"/>
                </a:cxn>
                <a:cxn ang="0">
                  <a:pos x="680" y="0"/>
                </a:cxn>
              </a:cxnLst>
              <a:rect l="0" t="0" r="r" b="b"/>
              <a:pathLst>
                <a:path w="705" h="701">
                  <a:moveTo>
                    <a:pt x="680" y="0"/>
                  </a:moveTo>
                  <a:lnTo>
                    <a:pt x="0" y="677"/>
                  </a:lnTo>
                  <a:lnTo>
                    <a:pt x="0" y="701"/>
                  </a:lnTo>
                  <a:lnTo>
                    <a:pt x="705" y="0"/>
                  </a:lnTo>
                  <a:lnTo>
                    <a:pt x="680" y="0"/>
                  </a:lnTo>
                  <a:close/>
                </a:path>
              </a:pathLst>
            </a:custGeom>
            <a:solidFill>
              <a:srgbClr val="71747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21" name="Freeform 238"/>
            <p:cNvSpPr>
              <a:spLocks/>
            </p:cNvSpPr>
            <p:nvPr/>
          </p:nvSpPr>
          <p:spPr bwMode="auto">
            <a:xfrm>
              <a:off x="3692526" y="2749551"/>
              <a:ext cx="1158875" cy="1152525"/>
            </a:xfrm>
            <a:custGeom>
              <a:avLst/>
              <a:gdLst/>
              <a:ahLst/>
              <a:cxnLst>
                <a:cxn ang="0">
                  <a:pos x="705" y="0"/>
                </a:cxn>
                <a:cxn ang="0">
                  <a:pos x="0" y="701"/>
                </a:cxn>
                <a:cxn ang="0">
                  <a:pos x="0" y="726"/>
                </a:cxn>
                <a:cxn ang="0">
                  <a:pos x="730" y="0"/>
                </a:cxn>
                <a:cxn ang="0">
                  <a:pos x="705" y="0"/>
                </a:cxn>
              </a:cxnLst>
              <a:rect l="0" t="0" r="r" b="b"/>
              <a:pathLst>
                <a:path w="730" h="726">
                  <a:moveTo>
                    <a:pt x="705" y="0"/>
                  </a:moveTo>
                  <a:lnTo>
                    <a:pt x="0" y="701"/>
                  </a:lnTo>
                  <a:lnTo>
                    <a:pt x="0" y="726"/>
                  </a:lnTo>
                  <a:lnTo>
                    <a:pt x="730" y="0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rgbClr val="7376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22" name="Freeform 239"/>
            <p:cNvSpPr>
              <a:spLocks/>
            </p:cNvSpPr>
            <p:nvPr/>
          </p:nvSpPr>
          <p:spPr bwMode="auto">
            <a:xfrm>
              <a:off x="3692526" y="2749551"/>
              <a:ext cx="1196975" cy="1195388"/>
            </a:xfrm>
            <a:custGeom>
              <a:avLst/>
              <a:gdLst/>
              <a:ahLst/>
              <a:cxnLst>
                <a:cxn ang="0">
                  <a:pos x="730" y="0"/>
                </a:cxn>
                <a:cxn ang="0">
                  <a:pos x="0" y="726"/>
                </a:cxn>
                <a:cxn ang="0">
                  <a:pos x="0" y="753"/>
                </a:cxn>
                <a:cxn ang="0">
                  <a:pos x="754" y="3"/>
                </a:cxn>
                <a:cxn ang="0">
                  <a:pos x="730" y="0"/>
                </a:cxn>
              </a:cxnLst>
              <a:rect l="0" t="0" r="r" b="b"/>
              <a:pathLst>
                <a:path w="754" h="753">
                  <a:moveTo>
                    <a:pt x="730" y="0"/>
                  </a:moveTo>
                  <a:lnTo>
                    <a:pt x="0" y="726"/>
                  </a:lnTo>
                  <a:lnTo>
                    <a:pt x="0" y="753"/>
                  </a:lnTo>
                  <a:lnTo>
                    <a:pt x="754" y="3"/>
                  </a:lnTo>
                  <a:lnTo>
                    <a:pt x="730" y="0"/>
                  </a:lnTo>
                  <a:close/>
                </a:path>
              </a:pathLst>
            </a:custGeom>
            <a:solidFill>
              <a:srgbClr val="76798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23" name="Freeform 240"/>
            <p:cNvSpPr>
              <a:spLocks/>
            </p:cNvSpPr>
            <p:nvPr/>
          </p:nvSpPr>
          <p:spPr bwMode="auto">
            <a:xfrm>
              <a:off x="3692526" y="2754313"/>
              <a:ext cx="1236663" cy="1193800"/>
            </a:xfrm>
            <a:custGeom>
              <a:avLst/>
              <a:gdLst/>
              <a:ahLst/>
              <a:cxnLst>
                <a:cxn ang="0">
                  <a:pos x="779" y="0"/>
                </a:cxn>
                <a:cxn ang="0">
                  <a:pos x="754" y="0"/>
                </a:cxn>
                <a:cxn ang="0">
                  <a:pos x="0" y="750"/>
                </a:cxn>
                <a:cxn ang="0">
                  <a:pos x="0" y="752"/>
                </a:cxn>
                <a:cxn ang="0">
                  <a:pos x="25" y="750"/>
                </a:cxn>
                <a:cxn ang="0">
                  <a:pos x="779" y="0"/>
                </a:cxn>
              </a:cxnLst>
              <a:rect l="0" t="0" r="r" b="b"/>
              <a:pathLst>
                <a:path w="779" h="752">
                  <a:moveTo>
                    <a:pt x="779" y="0"/>
                  </a:moveTo>
                  <a:lnTo>
                    <a:pt x="754" y="0"/>
                  </a:lnTo>
                  <a:lnTo>
                    <a:pt x="0" y="750"/>
                  </a:lnTo>
                  <a:lnTo>
                    <a:pt x="0" y="752"/>
                  </a:lnTo>
                  <a:lnTo>
                    <a:pt x="25" y="750"/>
                  </a:lnTo>
                  <a:lnTo>
                    <a:pt x="779" y="0"/>
                  </a:lnTo>
                  <a:close/>
                </a:path>
              </a:pathLst>
            </a:custGeom>
            <a:solidFill>
              <a:srgbClr val="797C8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24" name="Freeform 241"/>
            <p:cNvSpPr>
              <a:spLocks/>
            </p:cNvSpPr>
            <p:nvPr/>
          </p:nvSpPr>
          <p:spPr bwMode="auto">
            <a:xfrm>
              <a:off x="3732213" y="2754313"/>
              <a:ext cx="1236663" cy="1190625"/>
            </a:xfrm>
            <a:custGeom>
              <a:avLst/>
              <a:gdLst/>
              <a:ahLst/>
              <a:cxnLst>
                <a:cxn ang="0">
                  <a:pos x="27" y="750"/>
                </a:cxn>
                <a:cxn ang="0">
                  <a:pos x="779" y="2"/>
                </a:cxn>
                <a:cxn ang="0">
                  <a:pos x="754" y="0"/>
                </a:cxn>
                <a:cxn ang="0">
                  <a:pos x="0" y="750"/>
                </a:cxn>
                <a:cxn ang="0">
                  <a:pos x="27" y="750"/>
                </a:cxn>
              </a:cxnLst>
              <a:rect l="0" t="0" r="r" b="b"/>
              <a:pathLst>
                <a:path w="779" h="750">
                  <a:moveTo>
                    <a:pt x="27" y="750"/>
                  </a:moveTo>
                  <a:lnTo>
                    <a:pt x="779" y="2"/>
                  </a:lnTo>
                  <a:lnTo>
                    <a:pt x="754" y="0"/>
                  </a:lnTo>
                  <a:lnTo>
                    <a:pt x="0" y="750"/>
                  </a:lnTo>
                  <a:lnTo>
                    <a:pt x="27" y="750"/>
                  </a:lnTo>
                  <a:close/>
                </a:path>
              </a:pathLst>
            </a:custGeom>
            <a:solidFill>
              <a:srgbClr val="7B7E8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25" name="Freeform 242"/>
            <p:cNvSpPr>
              <a:spLocks/>
            </p:cNvSpPr>
            <p:nvPr/>
          </p:nvSpPr>
          <p:spPr bwMode="auto">
            <a:xfrm>
              <a:off x="3775076" y="2757488"/>
              <a:ext cx="1235075" cy="1187450"/>
            </a:xfrm>
            <a:custGeom>
              <a:avLst/>
              <a:gdLst/>
              <a:ahLst/>
              <a:cxnLst>
                <a:cxn ang="0">
                  <a:pos x="24" y="748"/>
                </a:cxn>
                <a:cxn ang="0">
                  <a:pos x="778" y="0"/>
                </a:cxn>
                <a:cxn ang="0">
                  <a:pos x="752" y="0"/>
                </a:cxn>
                <a:cxn ang="0">
                  <a:pos x="0" y="748"/>
                </a:cxn>
                <a:cxn ang="0">
                  <a:pos x="24" y="748"/>
                </a:cxn>
              </a:cxnLst>
              <a:rect l="0" t="0" r="r" b="b"/>
              <a:pathLst>
                <a:path w="778" h="748">
                  <a:moveTo>
                    <a:pt x="24" y="748"/>
                  </a:moveTo>
                  <a:lnTo>
                    <a:pt x="778" y="0"/>
                  </a:lnTo>
                  <a:lnTo>
                    <a:pt x="752" y="0"/>
                  </a:lnTo>
                  <a:lnTo>
                    <a:pt x="0" y="748"/>
                  </a:lnTo>
                  <a:lnTo>
                    <a:pt x="24" y="748"/>
                  </a:lnTo>
                  <a:close/>
                </a:path>
              </a:pathLst>
            </a:custGeom>
            <a:solidFill>
              <a:srgbClr val="7E818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26" name="Freeform 243"/>
            <p:cNvSpPr>
              <a:spLocks/>
            </p:cNvSpPr>
            <p:nvPr/>
          </p:nvSpPr>
          <p:spPr bwMode="auto">
            <a:xfrm>
              <a:off x="3813176" y="2757488"/>
              <a:ext cx="1236663" cy="1187450"/>
            </a:xfrm>
            <a:custGeom>
              <a:avLst/>
              <a:gdLst/>
              <a:ahLst/>
              <a:cxnLst>
                <a:cxn ang="0">
                  <a:pos x="27" y="745"/>
                </a:cxn>
                <a:cxn ang="0">
                  <a:pos x="779" y="0"/>
                </a:cxn>
                <a:cxn ang="0">
                  <a:pos x="754" y="0"/>
                </a:cxn>
                <a:cxn ang="0">
                  <a:pos x="0" y="748"/>
                </a:cxn>
                <a:cxn ang="0">
                  <a:pos x="27" y="745"/>
                </a:cxn>
              </a:cxnLst>
              <a:rect l="0" t="0" r="r" b="b"/>
              <a:pathLst>
                <a:path w="779" h="748">
                  <a:moveTo>
                    <a:pt x="27" y="745"/>
                  </a:moveTo>
                  <a:lnTo>
                    <a:pt x="779" y="0"/>
                  </a:lnTo>
                  <a:lnTo>
                    <a:pt x="754" y="0"/>
                  </a:lnTo>
                  <a:lnTo>
                    <a:pt x="0" y="748"/>
                  </a:lnTo>
                  <a:lnTo>
                    <a:pt x="27" y="745"/>
                  </a:lnTo>
                  <a:close/>
                </a:path>
              </a:pathLst>
            </a:custGeom>
            <a:solidFill>
              <a:srgbClr val="81848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27" name="Freeform 244"/>
            <p:cNvSpPr>
              <a:spLocks/>
            </p:cNvSpPr>
            <p:nvPr/>
          </p:nvSpPr>
          <p:spPr bwMode="auto">
            <a:xfrm>
              <a:off x="3856038" y="2757488"/>
              <a:ext cx="1233488" cy="1182688"/>
            </a:xfrm>
            <a:custGeom>
              <a:avLst/>
              <a:gdLst/>
              <a:ahLst/>
              <a:cxnLst>
                <a:cxn ang="0">
                  <a:pos x="27" y="745"/>
                </a:cxn>
                <a:cxn ang="0">
                  <a:pos x="777" y="2"/>
                </a:cxn>
                <a:cxn ang="0">
                  <a:pos x="752" y="0"/>
                </a:cxn>
                <a:cxn ang="0">
                  <a:pos x="0" y="745"/>
                </a:cxn>
                <a:cxn ang="0">
                  <a:pos x="27" y="745"/>
                </a:cxn>
              </a:cxnLst>
              <a:rect l="0" t="0" r="r" b="b"/>
              <a:pathLst>
                <a:path w="777" h="745">
                  <a:moveTo>
                    <a:pt x="27" y="745"/>
                  </a:moveTo>
                  <a:lnTo>
                    <a:pt x="777" y="2"/>
                  </a:lnTo>
                  <a:lnTo>
                    <a:pt x="752" y="0"/>
                  </a:lnTo>
                  <a:lnTo>
                    <a:pt x="0" y="745"/>
                  </a:lnTo>
                  <a:lnTo>
                    <a:pt x="27" y="745"/>
                  </a:lnTo>
                  <a:close/>
                </a:path>
              </a:pathLst>
            </a:custGeom>
            <a:solidFill>
              <a:srgbClr val="83869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28" name="Freeform 245"/>
            <p:cNvSpPr>
              <a:spLocks/>
            </p:cNvSpPr>
            <p:nvPr/>
          </p:nvSpPr>
          <p:spPr bwMode="auto">
            <a:xfrm>
              <a:off x="3898901" y="2760663"/>
              <a:ext cx="1228725" cy="1179513"/>
            </a:xfrm>
            <a:custGeom>
              <a:avLst/>
              <a:gdLst/>
              <a:ahLst/>
              <a:cxnLst>
                <a:cxn ang="0">
                  <a:pos x="27" y="741"/>
                </a:cxn>
                <a:cxn ang="0">
                  <a:pos x="774" y="0"/>
                </a:cxn>
                <a:cxn ang="0">
                  <a:pos x="750" y="0"/>
                </a:cxn>
                <a:cxn ang="0">
                  <a:pos x="0" y="743"/>
                </a:cxn>
                <a:cxn ang="0">
                  <a:pos x="27" y="741"/>
                </a:cxn>
              </a:cxnLst>
              <a:rect l="0" t="0" r="r" b="b"/>
              <a:pathLst>
                <a:path w="774" h="743">
                  <a:moveTo>
                    <a:pt x="27" y="741"/>
                  </a:moveTo>
                  <a:lnTo>
                    <a:pt x="774" y="0"/>
                  </a:lnTo>
                  <a:lnTo>
                    <a:pt x="750" y="0"/>
                  </a:lnTo>
                  <a:lnTo>
                    <a:pt x="0" y="743"/>
                  </a:lnTo>
                  <a:lnTo>
                    <a:pt x="27" y="741"/>
                  </a:lnTo>
                  <a:close/>
                </a:path>
              </a:pathLst>
            </a:custGeom>
            <a:solidFill>
              <a:srgbClr val="86899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29" name="Freeform 246"/>
            <p:cNvSpPr>
              <a:spLocks/>
            </p:cNvSpPr>
            <p:nvPr/>
          </p:nvSpPr>
          <p:spPr bwMode="auto">
            <a:xfrm>
              <a:off x="3941763" y="2760663"/>
              <a:ext cx="1225550" cy="1176338"/>
            </a:xfrm>
            <a:custGeom>
              <a:avLst/>
              <a:gdLst/>
              <a:ahLst/>
              <a:cxnLst>
                <a:cxn ang="0">
                  <a:pos x="27" y="741"/>
                </a:cxn>
                <a:cxn ang="0">
                  <a:pos x="772" y="0"/>
                </a:cxn>
                <a:cxn ang="0">
                  <a:pos x="747" y="0"/>
                </a:cxn>
                <a:cxn ang="0">
                  <a:pos x="0" y="741"/>
                </a:cxn>
                <a:cxn ang="0">
                  <a:pos x="27" y="741"/>
                </a:cxn>
              </a:cxnLst>
              <a:rect l="0" t="0" r="r" b="b"/>
              <a:pathLst>
                <a:path w="772" h="741">
                  <a:moveTo>
                    <a:pt x="27" y="741"/>
                  </a:moveTo>
                  <a:lnTo>
                    <a:pt x="772" y="0"/>
                  </a:lnTo>
                  <a:lnTo>
                    <a:pt x="747" y="0"/>
                  </a:lnTo>
                  <a:lnTo>
                    <a:pt x="0" y="741"/>
                  </a:lnTo>
                  <a:lnTo>
                    <a:pt x="27" y="741"/>
                  </a:lnTo>
                  <a:close/>
                </a:path>
              </a:pathLst>
            </a:custGeom>
            <a:solidFill>
              <a:srgbClr val="898C9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30" name="Freeform 247"/>
            <p:cNvSpPr>
              <a:spLocks/>
            </p:cNvSpPr>
            <p:nvPr/>
          </p:nvSpPr>
          <p:spPr bwMode="auto">
            <a:xfrm>
              <a:off x="3984626" y="2760663"/>
              <a:ext cx="1220788" cy="1176338"/>
            </a:xfrm>
            <a:custGeom>
              <a:avLst/>
              <a:gdLst/>
              <a:ahLst/>
              <a:cxnLst>
                <a:cxn ang="0">
                  <a:pos x="26" y="739"/>
                </a:cxn>
                <a:cxn ang="0">
                  <a:pos x="769" y="2"/>
                </a:cxn>
                <a:cxn ang="0">
                  <a:pos x="745" y="0"/>
                </a:cxn>
                <a:cxn ang="0">
                  <a:pos x="0" y="741"/>
                </a:cxn>
                <a:cxn ang="0">
                  <a:pos x="26" y="739"/>
                </a:cxn>
              </a:cxnLst>
              <a:rect l="0" t="0" r="r" b="b"/>
              <a:pathLst>
                <a:path w="769" h="741">
                  <a:moveTo>
                    <a:pt x="26" y="739"/>
                  </a:moveTo>
                  <a:lnTo>
                    <a:pt x="769" y="2"/>
                  </a:lnTo>
                  <a:lnTo>
                    <a:pt x="745" y="0"/>
                  </a:lnTo>
                  <a:lnTo>
                    <a:pt x="0" y="741"/>
                  </a:lnTo>
                  <a:lnTo>
                    <a:pt x="26" y="739"/>
                  </a:lnTo>
                  <a:close/>
                </a:path>
              </a:pathLst>
            </a:custGeom>
            <a:solidFill>
              <a:srgbClr val="8B8E9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31" name="Freeform 248"/>
            <p:cNvSpPr>
              <a:spLocks/>
            </p:cNvSpPr>
            <p:nvPr/>
          </p:nvSpPr>
          <p:spPr bwMode="auto">
            <a:xfrm>
              <a:off x="4025901" y="2763838"/>
              <a:ext cx="1262063" cy="1169988"/>
            </a:xfrm>
            <a:custGeom>
              <a:avLst/>
              <a:gdLst/>
              <a:ahLst/>
              <a:cxnLst>
                <a:cxn ang="0">
                  <a:pos x="54" y="737"/>
                </a:cxn>
                <a:cxn ang="0">
                  <a:pos x="795" y="3"/>
                </a:cxn>
                <a:cxn ang="0">
                  <a:pos x="743" y="0"/>
                </a:cxn>
                <a:cxn ang="0">
                  <a:pos x="0" y="737"/>
                </a:cxn>
                <a:cxn ang="0">
                  <a:pos x="54" y="737"/>
                </a:cxn>
              </a:cxnLst>
              <a:rect l="0" t="0" r="r" b="b"/>
              <a:pathLst>
                <a:path w="795" h="737">
                  <a:moveTo>
                    <a:pt x="54" y="737"/>
                  </a:moveTo>
                  <a:lnTo>
                    <a:pt x="795" y="3"/>
                  </a:lnTo>
                  <a:lnTo>
                    <a:pt x="743" y="0"/>
                  </a:lnTo>
                  <a:lnTo>
                    <a:pt x="0" y="737"/>
                  </a:lnTo>
                  <a:lnTo>
                    <a:pt x="54" y="737"/>
                  </a:lnTo>
                  <a:close/>
                </a:path>
              </a:pathLst>
            </a:custGeom>
            <a:solidFill>
              <a:srgbClr val="8E919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32" name="Freeform 249"/>
            <p:cNvSpPr>
              <a:spLocks/>
            </p:cNvSpPr>
            <p:nvPr/>
          </p:nvSpPr>
          <p:spPr bwMode="auto">
            <a:xfrm>
              <a:off x="4111626" y="2768601"/>
              <a:ext cx="1216025" cy="1165225"/>
            </a:xfrm>
            <a:custGeom>
              <a:avLst/>
              <a:gdLst/>
              <a:ahLst/>
              <a:cxnLst>
                <a:cxn ang="0">
                  <a:pos x="29" y="732"/>
                </a:cxn>
                <a:cxn ang="0">
                  <a:pos x="766" y="0"/>
                </a:cxn>
                <a:cxn ang="0">
                  <a:pos x="741" y="0"/>
                </a:cxn>
                <a:cxn ang="0">
                  <a:pos x="0" y="734"/>
                </a:cxn>
                <a:cxn ang="0">
                  <a:pos x="29" y="732"/>
                </a:cxn>
              </a:cxnLst>
              <a:rect l="0" t="0" r="r" b="b"/>
              <a:pathLst>
                <a:path w="766" h="734">
                  <a:moveTo>
                    <a:pt x="29" y="732"/>
                  </a:moveTo>
                  <a:lnTo>
                    <a:pt x="766" y="0"/>
                  </a:lnTo>
                  <a:lnTo>
                    <a:pt x="741" y="0"/>
                  </a:lnTo>
                  <a:lnTo>
                    <a:pt x="0" y="734"/>
                  </a:lnTo>
                  <a:lnTo>
                    <a:pt x="29" y="732"/>
                  </a:lnTo>
                  <a:close/>
                </a:path>
              </a:pathLst>
            </a:custGeom>
            <a:solidFill>
              <a:srgbClr val="8B8E9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33" name="Freeform 250"/>
            <p:cNvSpPr>
              <a:spLocks/>
            </p:cNvSpPr>
            <p:nvPr/>
          </p:nvSpPr>
          <p:spPr bwMode="auto">
            <a:xfrm>
              <a:off x="4157663" y="2768601"/>
              <a:ext cx="1211263" cy="1162050"/>
            </a:xfrm>
            <a:custGeom>
              <a:avLst/>
              <a:gdLst/>
              <a:ahLst/>
              <a:cxnLst>
                <a:cxn ang="0">
                  <a:pos x="27" y="732"/>
                </a:cxn>
                <a:cxn ang="0">
                  <a:pos x="763" y="0"/>
                </a:cxn>
                <a:cxn ang="0">
                  <a:pos x="737" y="0"/>
                </a:cxn>
                <a:cxn ang="0">
                  <a:pos x="0" y="732"/>
                </a:cxn>
                <a:cxn ang="0">
                  <a:pos x="27" y="732"/>
                </a:cxn>
              </a:cxnLst>
              <a:rect l="0" t="0" r="r" b="b"/>
              <a:pathLst>
                <a:path w="763" h="732">
                  <a:moveTo>
                    <a:pt x="27" y="732"/>
                  </a:moveTo>
                  <a:lnTo>
                    <a:pt x="763" y="0"/>
                  </a:lnTo>
                  <a:lnTo>
                    <a:pt x="737" y="0"/>
                  </a:lnTo>
                  <a:lnTo>
                    <a:pt x="0" y="732"/>
                  </a:lnTo>
                  <a:lnTo>
                    <a:pt x="27" y="732"/>
                  </a:lnTo>
                  <a:close/>
                </a:path>
              </a:pathLst>
            </a:custGeom>
            <a:solidFill>
              <a:srgbClr val="898C9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34" name="Freeform 251"/>
            <p:cNvSpPr>
              <a:spLocks/>
            </p:cNvSpPr>
            <p:nvPr/>
          </p:nvSpPr>
          <p:spPr bwMode="auto">
            <a:xfrm>
              <a:off x="4200526" y="2768601"/>
              <a:ext cx="1211263" cy="1162050"/>
            </a:xfrm>
            <a:custGeom>
              <a:avLst/>
              <a:gdLst/>
              <a:ahLst/>
              <a:cxnLst>
                <a:cxn ang="0">
                  <a:pos x="29" y="729"/>
                </a:cxn>
                <a:cxn ang="0">
                  <a:pos x="763" y="2"/>
                </a:cxn>
                <a:cxn ang="0">
                  <a:pos x="736" y="0"/>
                </a:cxn>
                <a:cxn ang="0">
                  <a:pos x="0" y="732"/>
                </a:cxn>
                <a:cxn ang="0">
                  <a:pos x="29" y="729"/>
                </a:cxn>
              </a:cxnLst>
              <a:rect l="0" t="0" r="r" b="b"/>
              <a:pathLst>
                <a:path w="763" h="732">
                  <a:moveTo>
                    <a:pt x="29" y="729"/>
                  </a:moveTo>
                  <a:lnTo>
                    <a:pt x="763" y="2"/>
                  </a:lnTo>
                  <a:lnTo>
                    <a:pt x="736" y="0"/>
                  </a:lnTo>
                  <a:lnTo>
                    <a:pt x="0" y="732"/>
                  </a:lnTo>
                  <a:lnTo>
                    <a:pt x="29" y="729"/>
                  </a:lnTo>
                  <a:close/>
                </a:path>
              </a:pathLst>
            </a:custGeom>
            <a:solidFill>
              <a:srgbClr val="86899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35" name="Freeform 252"/>
            <p:cNvSpPr>
              <a:spLocks/>
            </p:cNvSpPr>
            <p:nvPr/>
          </p:nvSpPr>
          <p:spPr bwMode="auto">
            <a:xfrm>
              <a:off x="4246563" y="2771776"/>
              <a:ext cx="1208088" cy="1154113"/>
            </a:xfrm>
            <a:custGeom>
              <a:avLst/>
              <a:gdLst/>
              <a:ahLst/>
              <a:cxnLst>
                <a:cxn ang="0">
                  <a:pos x="734" y="0"/>
                </a:cxn>
                <a:cxn ang="0">
                  <a:pos x="0" y="727"/>
                </a:cxn>
                <a:cxn ang="0">
                  <a:pos x="27" y="727"/>
                </a:cxn>
                <a:cxn ang="0">
                  <a:pos x="761" y="0"/>
                </a:cxn>
                <a:cxn ang="0">
                  <a:pos x="734" y="0"/>
                </a:cxn>
              </a:cxnLst>
              <a:rect l="0" t="0" r="r" b="b"/>
              <a:pathLst>
                <a:path w="761" h="727">
                  <a:moveTo>
                    <a:pt x="734" y="0"/>
                  </a:moveTo>
                  <a:lnTo>
                    <a:pt x="0" y="727"/>
                  </a:lnTo>
                  <a:lnTo>
                    <a:pt x="27" y="727"/>
                  </a:lnTo>
                  <a:lnTo>
                    <a:pt x="761" y="0"/>
                  </a:lnTo>
                  <a:lnTo>
                    <a:pt x="734" y="0"/>
                  </a:lnTo>
                  <a:close/>
                </a:path>
              </a:pathLst>
            </a:custGeom>
            <a:solidFill>
              <a:srgbClr val="83869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36" name="Freeform 253"/>
            <p:cNvSpPr>
              <a:spLocks/>
            </p:cNvSpPr>
            <p:nvPr/>
          </p:nvSpPr>
          <p:spPr bwMode="auto">
            <a:xfrm>
              <a:off x="4289426" y="2771776"/>
              <a:ext cx="1204913" cy="1154113"/>
            </a:xfrm>
            <a:custGeom>
              <a:avLst/>
              <a:gdLst/>
              <a:ahLst/>
              <a:cxnLst>
                <a:cxn ang="0">
                  <a:pos x="734" y="0"/>
                </a:cxn>
                <a:cxn ang="0">
                  <a:pos x="0" y="727"/>
                </a:cxn>
                <a:cxn ang="0">
                  <a:pos x="29" y="725"/>
                </a:cxn>
                <a:cxn ang="0">
                  <a:pos x="759" y="2"/>
                </a:cxn>
                <a:cxn ang="0">
                  <a:pos x="734" y="0"/>
                </a:cxn>
              </a:cxnLst>
              <a:rect l="0" t="0" r="r" b="b"/>
              <a:pathLst>
                <a:path w="759" h="727">
                  <a:moveTo>
                    <a:pt x="734" y="0"/>
                  </a:moveTo>
                  <a:lnTo>
                    <a:pt x="0" y="727"/>
                  </a:lnTo>
                  <a:lnTo>
                    <a:pt x="29" y="725"/>
                  </a:lnTo>
                  <a:lnTo>
                    <a:pt x="759" y="2"/>
                  </a:lnTo>
                  <a:lnTo>
                    <a:pt x="734" y="0"/>
                  </a:lnTo>
                  <a:close/>
                </a:path>
              </a:pathLst>
            </a:custGeom>
            <a:solidFill>
              <a:srgbClr val="81848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37" name="Freeform 254"/>
            <p:cNvSpPr>
              <a:spLocks/>
            </p:cNvSpPr>
            <p:nvPr/>
          </p:nvSpPr>
          <p:spPr bwMode="auto">
            <a:xfrm>
              <a:off x="4335463" y="2774951"/>
              <a:ext cx="1165225" cy="1147763"/>
            </a:xfrm>
            <a:custGeom>
              <a:avLst/>
              <a:gdLst/>
              <a:ahLst/>
              <a:cxnLst>
                <a:cxn ang="0">
                  <a:pos x="734" y="0"/>
                </a:cxn>
                <a:cxn ang="0">
                  <a:pos x="730" y="0"/>
                </a:cxn>
                <a:cxn ang="0">
                  <a:pos x="0" y="723"/>
                </a:cxn>
                <a:cxn ang="0">
                  <a:pos x="29" y="723"/>
                </a:cxn>
                <a:cxn ang="0">
                  <a:pos x="734" y="22"/>
                </a:cxn>
                <a:cxn ang="0">
                  <a:pos x="734" y="0"/>
                </a:cxn>
              </a:cxnLst>
              <a:rect l="0" t="0" r="r" b="b"/>
              <a:pathLst>
                <a:path w="734" h="723">
                  <a:moveTo>
                    <a:pt x="734" y="0"/>
                  </a:moveTo>
                  <a:lnTo>
                    <a:pt x="730" y="0"/>
                  </a:lnTo>
                  <a:lnTo>
                    <a:pt x="0" y="723"/>
                  </a:lnTo>
                  <a:lnTo>
                    <a:pt x="29" y="723"/>
                  </a:lnTo>
                  <a:lnTo>
                    <a:pt x="734" y="22"/>
                  </a:lnTo>
                  <a:lnTo>
                    <a:pt x="734" y="0"/>
                  </a:lnTo>
                  <a:close/>
                </a:path>
              </a:pathLst>
            </a:custGeom>
            <a:solidFill>
              <a:srgbClr val="7E818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38" name="Freeform 255"/>
            <p:cNvSpPr>
              <a:spLocks/>
            </p:cNvSpPr>
            <p:nvPr/>
          </p:nvSpPr>
          <p:spPr bwMode="auto">
            <a:xfrm>
              <a:off x="4381501" y="2809876"/>
              <a:ext cx="1119188" cy="1112838"/>
            </a:xfrm>
            <a:custGeom>
              <a:avLst/>
              <a:gdLst/>
              <a:ahLst/>
              <a:cxnLst>
                <a:cxn ang="0">
                  <a:pos x="705" y="0"/>
                </a:cxn>
                <a:cxn ang="0">
                  <a:pos x="0" y="701"/>
                </a:cxn>
                <a:cxn ang="0">
                  <a:pos x="27" y="701"/>
                </a:cxn>
                <a:cxn ang="0">
                  <a:pos x="705" y="27"/>
                </a:cxn>
                <a:cxn ang="0">
                  <a:pos x="705" y="0"/>
                </a:cxn>
              </a:cxnLst>
              <a:rect l="0" t="0" r="r" b="b"/>
              <a:pathLst>
                <a:path w="705" h="701">
                  <a:moveTo>
                    <a:pt x="705" y="0"/>
                  </a:moveTo>
                  <a:lnTo>
                    <a:pt x="0" y="701"/>
                  </a:lnTo>
                  <a:lnTo>
                    <a:pt x="27" y="701"/>
                  </a:lnTo>
                  <a:lnTo>
                    <a:pt x="705" y="27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rgbClr val="7B7E8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39" name="Freeform 256"/>
            <p:cNvSpPr>
              <a:spLocks/>
            </p:cNvSpPr>
            <p:nvPr/>
          </p:nvSpPr>
          <p:spPr bwMode="auto">
            <a:xfrm>
              <a:off x="4424363" y="2852738"/>
              <a:ext cx="1076325" cy="1069975"/>
            </a:xfrm>
            <a:custGeom>
              <a:avLst/>
              <a:gdLst/>
              <a:ahLst/>
              <a:cxnLst>
                <a:cxn ang="0">
                  <a:pos x="678" y="0"/>
                </a:cxn>
                <a:cxn ang="0">
                  <a:pos x="0" y="674"/>
                </a:cxn>
                <a:cxn ang="0">
                  <a:pos x="29" y="672"/>
                </a:cxn>
                <a:cxn ang="0">
                  <a:pos x="678" y="27"/>
                </a:cxn>
                <a:cxn ang="0">
                  <a:pos x="678" y="0"/>
                </a:cxn>
              </a:cxnLst>
              <a:rect l="0" t="0" r="r" b="b"/>
              <a:pathLst>
                <a:path w="678" h="674">
                  <a:moveTo>
                    <a:pt x="678" y="0"/>
                  </a:moveTo>
                  <a:lnTo>
                    <a:pt x="0" y="674"/>
                  </a:lnTo>
                  <a:lnTo>
                    <a:pt x="29" y="672"/>
                  </a:lnTo>
                  <a:lnTo>
                    <a:pt x="678" y="27"/>
                  </a:lnTo>
                  <a:lnTo>
                    <a:pt x="678" y="0"/>
                  </a:lnTo>
                  <a:close/>
                </a:path>
              </a:pathLst>
            </a:custGeom>
            <a:solidFill>
              <a:srgbClr val="797C8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40" name="Freeform 257"/>
            <p:cNvSpPr>
              <a:spLocks/>
            </p:cNvSpPr>
            <p:nvPr/>
          </p:nvSpPr>
          <p:spPr bwMode="auto">
            <a:xfrm>
              <a:off x="4470401" y="2895601"/>
              <a:ext cx="1030288" cy="1023938"/>
            </a:xfrm>
            <a:custGeom>
              <a:avLst/>
              <a:gdLst/>
              <a:ahLst/>
              <a:cxnLst>
                <a:cxn ang="0">
                  <a:pos x="649" y="0"/>
                </a:cxn>
                <a:cxn ang="0">
                  <a:pos x="0" y="645"/>
                </a:cxn>
                <a:cxn ang="0">
                  <a:pos x="27" y="645"/>
                </a:cxn>
                <a:cxn ang="0">
                  <a:pos x="649" y="27"/>
                </a:cxn>
                <a:cxn ang="0">
                  <a:pos x="649" y="0"/>
                </a:cxn>
              </a:cxnLst>
              <a:rect l="0" t="0" r="r" b="b"/>
              <a:pathLst>
                <a:path w="649" h="645">
                  <a:moveTo>
                    <a:pt x="649" y="0"/>
                  </a:moveTo>
                  <a:lnTo>
                    <a:pt x="0" y="645"/>
                  </a:lnTo>
                  <a:lnTo>
                    <a:pt x="27" y="645"/>
                  </a:lnTo>
                  <a:lnTo>
                    <a:pt x="649" y="27"/>
                  </a:lnTo>
                  <a:lnTo>
                    <a:pt x="649" y="0"/>
                  </a:lnTo>
                  <a:close/>
                </a:path>
              </a:pathLst>
            </a:custGeom>
            <a:solidFill>
              <a:srgbClr val="76798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41" name="Freeform 258"/>
            <p:cNvSpPr>
              <a:spLocks/>
            </p:cNvSpPr>
            <p:nvPr/>
          </p:nvSpPr>
          <p:spPr bwMode="auto">
            <a:xfrm>
              <a:off x="4513263" y="2938463"/>
              <a:ext cx="987425" cy="981075"/>
            </a:xfrm>
            <a:custGeom>
              <a:avLst/>
              <a:gdLst/>
              <a:ahLst/>
              <a:cxnLst>
                <a:cxn ang="0">
                  <a:pos x="622" y="0"/>
                </a:cxn>
                <a:cxn ang="0">
                  <a:pos x="0" y="618"/>
                </a:cxn>
                <a:cxn ang="0">
                  <a:pos x="29" y="616"/>
                </a:cxn>
                <a:cxn ang="0">
                  <a:pos x="622" y="27"/>
                </a:cxn>
                <a:cxn ang="0">
                  <a:pos x="622" y="0"/>
                </a:cxn>
              </a:cxnLst>
              <a:rect l="0" t="0" r="r" b="b"/>
              <a:pathLst>
                <a:path w="622" h="618">
                  <a:moveTo>
                    <a:pt x="622" y="0"/>
                  </a:moveTo>
                  <a:lnTo>
                    <a:pt x="0" y="618"/>
                  </a:lnTo>
                  <a:lnTo>
                    <a:pt x="29" y="616"/>
                  </a:lnTo>
                  <a:lnTo>
                    <a:pt x="622" y="27"/>
                  </a:lnTo>
                  <a:lnTo>
                    <a:pt x="622" y="0"/>
                  </a:lnTo>
                  <a:close/>
                </a:path>
              </a:pathLst>
            </a:custGeom>
            <a:solidFill>
              <a:srgbClr val="7376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42" name="Freeform 259"/>
            <p:cNvSpPr>
              <a:spLocks/>
            </p:cNvSpPr>
            <p:nvPr/>
          </p:nvSpPr>
          <p:spPr bwMode="auto">
            <a:xfrm>
              <a:off x="4559301" y="2981326"/>
              <a:ext cx="941388" cy="935038"/>
            </a:xfrm>
            <a:custGeom>
              <a:avLst/>
              <a:gdLst/>
              <a:ahLst/>
              <a:cxnLst>
                <a:cxn ang="0">
                  <a:pos x="593" y="0"/>
                </a:cxn>
                <a:cxn ang="0">
                  <a:pos x="0" y="589"/>
                </a:cxn>
                <a:cxn ang="0">
                  <a:pos x="27" y="589"/>
                </a:cxn>
                <a:cxn ang="0">
                  <a:pos x="593" y="27"/>
                </a:cxn>
                <a:cxn ang="0">
                  <a:pos x="593" y="0"/>
                </a:cxn>
              </a:cxnLst>
              <a:rect l="0" t="0" r="r" b="b"/>
              <a:pathLst>
                <a:path w="593" h="589">
                  <a:moveTo>
                    <a:pt x="593" y="0"/>
                  </a:moveTo>
                  <a:lnTo>
                    <a:pt x="0" y="589"/>
                  </a:lnTo>
                  <a:lnTo>
                    <a:pt x="27" y="589"/>
                  </a:lnTo>
                  <a:lnTo>
                    <a:pt x="593" y="27"/>
                  </a:lnTo>
                  <a:lnTo>
                    <a:pt x="593" y="0"/>
                  </a:lnTo>
                  <a:close/>
                </a:path>
              </a:pathLst>
            </a:custGeom>
            <a:solidFill>
              <a:srgbClr val="71747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43" name="Freeform 260"/>
            <p:cNvSpPr>
              <a:spLocks/>
            </p:cNvSpPr>
            <p:nvPr/>
          </p:nvSpPr>
          <p:spPr bwMode="auto">
            <a:xfrm>
              <a:off x="4602163" y="3024188"/>
              <a:ext cx="898525" cy="892175"/>
            </a:xfrm>
            <a:custGeom>
              <a:avLst/>
              <a:gdLst/>
              <a:ahLst/>
              <a:cxnLst>
                <a:cxn ang="0">
                  <a:pos x="566" y="0"/>
                </a:cxn>
                <a:cxn ang="0">
                  <a:pos x="0" y="562"/>
                </a:cxn>
                <a:cxn ang="0">
                  <a:pos x="29" y="559"/>
                </a:cxn>
                <a:cxn ang="0">
                  <a:pos x="566" y="27"/>
                </a:cxn>
                <a:cxn ang="0">
                  <a:pos x="566" y="0"/>
                </a:cxn>
              </a:cxnLst>
              <a:rect l="0" t="0" r="r" b="b"/>
              <a:pathLst>
                <a:path w="566" h="562">
                  <a:moveTo>
                    <a:pt x="566" y="0"/>
                  </a:moveTo>
                  <a:lnTo>
                    <a:pt x="0" y="562"/>
                  </a:lnTo>
                  <a:lnTo>
                    <a:pt x="29" y="559"/>
                  </a:lnTo>
                  <a:lnTo>
                    <a:pt x="566" y="27"/>
                  </a:lnTo>
                  <a:lnTo>
                    <a:pt x="566" y="0"/>
                  </a:lnTo>
                  <a:close/>
                </a:path>
              </a:pathLst>
            </a:custGeom>
            <a:solidFill>
              <a:srgbClr val="6E717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44" name="Freeform 261"/>
            <p:cNvSpPr>
              <a:spLocks/>
            </p:cNvSpPr>
            <p:nvPr/>
          </p:nvSpPr>
          <p:spPr bwMode="auto">
            <a:xfrm>
              <a:off x="4648201" y="3067051"/>
              <a:ext cx="852488" cy="844550"/>
            </a:xfrm>
            <a:custGeom>
              <a:avLst/>
              <a:gdLst/>
              <a:ahLst/>
              <a:cxnLst>
                <a:cxn ang="0">
                  <a:pos x="537" y="0"/>
                </a:cxn>
                <a:cxn ang="0">
                  <a:pos x="0" y="532"/>
                </a:cxn>
                <a:cxn ang="0">
                  <a:pos x="27" y="532"/>
                </a:cxn>
                <a:cxn ang="0">
                  <a:pos x="537" y="27"/>
                </a:cxn>
                <a:cxn ang="0">
                  <a:pos x="537" y="0"/>
                </a:cxn>
              </a:cxnLst>
              <a:rect l="0" t="0" r="r" b="b"/>
              <a:pathLst>
                <a:path w="537" h="532">
                  <a:moveTo>
                    <a:pt x="537" y="0"/>
                  </a:moveTo>
                  <a:lnTo>
                    <a:pt x="0" y="532"/>
                  </a:lnTo>
                  <a:lnTo>
                    <a:pt x="27" y="532"/>
                  </a:lnTo>
                  <a:lnTo>
                    <a:pt x="537" y="27"/>
                  </a:lnTo>
                  <a:lnTo>
                    <a:pt x="537" y="0"/>
                  </a:lnTo>
                  <a:close/>
                </a:path>
              </a:pathLst>
            </a:custGeom>
            <a:solidFill>
              <a:srgbClr val="6B6E7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45" name="Freeform 262"/>
            <p:cNvSpPr>
              <a:spLocks/>
            </p:cNvSpPr>
            <p:nvPr/>
          </p:nvSpPr>
          <p:spPr bwMode="auto">
            <a:xfrm>
              <a:off x="4691063" y="3109913"/>
              <a:ext cx="809625" cy="801688"/>
            </a:xfrm>
            <a:custGeom>
              <a:avLst/>
              <a:gdLst/>
              <a:ahLst/>
              <a:cxnLst>
                <a:cxn ang="0">
                  <a:pos x="510" y="0"/>
                </a:cxn>
                <a:cxn ang="0">
                  <a:pos x="0" y="505"/>
                </a:cxn>
                <a:cxn ang="0">
                  <a:pos x="29" y="505"/>
                </a:cxn>
                <a:cxn ang="0">
                  <a:pos x="510" y="26"/>
                </a:cxn>
                <a:cxn ang="0">
                  <a:pos x="510" y="0"/>
                </a:cxn>
              </a:cxnLst>
              <a:rect l="0" t="0" r="r" b="b"/>
              <a:pathLst>
                <a:path w="510" h="505">
                  <a:moveTo>
                    <a:pt x="510" y="0"/>
                  </a:moveTo>
                  <a:lnTo>
                    <a:pt x="0" y="505"/>
                  </a:lnTo>
                  <a:lnTo>
                    <a:pt x="29" y="505"/>
                  </a:lnTo>
                  <a:lnTo>
                    <a:pt x="510" y="26"/>
                  </a:lnTo>
                  <a:lnTo>
                    <a:pt x="510" y="0"/>
                  </a:lnTo>
                  <a:close/>
                </a:path>
              </a:pathLst>
            </a:custGeom>
            <a:solidFill>
              <a:srgbClr val="6A6C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46" name="Freeform 263"/>
            <p:cNvSpPr>
              <a:spLocks/>
            </p:cNvSpPr>
            <p:nvPr/>
          </p:nvSpPr>
          <p:spPr bwMode="auto">
            <a:xfrm>
              <a:off x="4737101" y="3151188"/>
              <a:ext cx="763588" cy="760413"/>
            </a:xfrm>
            <a:custGeom>
              <a:avLst/>
              <a:gdLst/>
              <a:ahLst/>
              <a:cxnLst>
                <a:cxn ang="0">
                  <a:pos x="481" y="0"/>
                </a:cxn>
                <a:cxn ang="0">
                  <a:pos x="0" y="479"/>
                </a:cxn>
                <a:cxn ang="0">
                  <a:pos x="29" y="477"/>
                </a:cxn>
                <a:cxn ang="0">
                  <a:pos x="481" y="27"/>
                </a:cxn>
                <a:cxn ang="0">
                  <a:pos x="481" y="0"/>
                </a:cxn>
              </a:cxnLst>
              <a:rect l="0" t="0" r="r" b="b"/>
              <a:pathLst>
                <a:path w="481" h="479">
                  <a:moveTo>
                    <a:pt x="481" y="0"/>
                  </a:moveTo>
                  <a:lnTo>
                    <a:pt x="0" y="479"/>
                  </a:lnTo>
                  <a:lnTo>
                    <a:pt x="29" y="477"/>
                  </a:lnTo>
                  <a:lnTo>
                    <a:pt x="481" y="27"/>
                  </a:lnTo>
                  <a:lnTo>
                    <a:pt x="481" y="0"/>
                  </a:lnTo>
                  <a:close/>
                </a:path>
              </a:pathLst>
            </a:custGeom>
            <a:solidFill>
              <a:srgbClr val="66697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47" name="Freeform 264"/>
            <p:cNvSpPr>
              <a:spLocks/>
            </p:cNvSpPr>
            <p:nvPr/>
          </p:nvSpPr>
          <p:spPr bwMode="auto">
            <a:xfrm>
              <a:off x="4783138" y="3194051"/>
              <a:ext cx="717550" cy="714375"/>
            </a:xfrm>
            <a:custGeom>
              <a:avLst/>
              <a:gdLst/>
              <a:ahLst/>
              <a:cxnLst>
                <a:cxn ang="0">
                  <a:pos x="452" y="0"/>
                </a:cxn>
                <a:cxn ang="0">
                  <a:pos x="0" y="450"/>
                </a:cxn>
                <a:cxn ang="0">
                  <a:pos x="27" y="450"/>
                </a:cxn>
                <a:cxn ang="0">
                  <a:pos x="452" y="27"/>
                </a:cxn>
                <a:cxn ang="0">
                  <a:pos x="452" y="0"/>
                </a:cxn>
              </a:cxnLst>
              <a:rect l="0" t="0" r="r" b="b"/>
              <a:pathLst>
                <a:path w="452" h="450">
                  <a:moveTo>
                    <a:pt x="452" y="0"/>
                  </a:moveTo>
                  <a:lnTo>
                    <a:pt x="0" y="450"/>
                  </a:lnTo>
                  <a:lnTo>
                    <a:pt x="27" y="450"/>
                  </a:lnTo>
                  <a:lnTo>
                    <a:pt x="452" y="27"/>
                  </a:lnTo>
                  <a:lnTo>
                    <a:pt x="452" y="0"/>
                  </a:lnTo>
                  <a:close/>
                </a:path>
              </a:pathLst>
            </a:custGeom>
            <a:solidFill>
              <a:srgbClr val="6366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48" name="Freeform 265"/>
            <p:cNvSpPr>
              <a:spLocks/>
            </p:cNvSpPr>
            <p:nvPr/>
          </p:nvSpPr>
          <p:spPr bwMode="auto">
            <a:xfrm>
              <a:off x="4826001" y="3236913"/>
              <a:ext cx="674688" cy="671513"/>
            </a:xfrm>
            <a:custGeom>
              <a:avLst/>
              <a:gdLst/>
              <a:ahLst/>
              <a:cxnLst>
                <a:cxn ang="0">
                  <a:pos x="425" y="0"/>
                </a:cxn>
                <a:cxn ang="0">
                  <a:pos x="0" y="423"/>
                </a:cxn>
                <a:cxn ang="0">
                  <a:pos x="29" y="421"/>
                </a:cxn>
                <a:cxn ang="0">
                  <a:pos x="425" y="27"/>
                </a:cxn>
                <a:cxn ang="0">
                  <a:pos x="425" y="0"/>
                </a:cxn>
              </a:cxnLst>
              <a:rect l="0" t="0" r="r" b="b"/>
              <a:pathLst>
                <a:path w="425" h="423">
                  <a:moveTo>
                    <a:pt x="425" y="0"/>
                  </a:moveTo>
                  <a:lnTo>
                    <a:pt x="0" y="423"/>
                  </a:lnTo>
                  <a:lnTo>
                    <a:pt x="29" y="421"/>
                  </a:lnTo>
                  <a:lnTo>
                    <a:pt x="425" y="27"/>
                  </a:lnTo>
                  <a:lnTo>
                    <a:pt x="425" y="0"/>
                  </a:lnTo>
                  <a:close/>
                </a:path>
              </a:pathLst>
            </a:custGeom>
            <a:solidFill>
              <a:srgbClr val="61646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49" name="Freeform 266"/>
            <p:cNvSpPr>
              <a:spLocks/>
            </p:cNvSpPr>
            <p:nvPr/>
          </p:nvSpPr>
          <p:spPr bwMode="auto">
            <a:xfrm>
              <a:off x="4872038" y="3279776"/>
              <a:ext cx="628650" cy="625475"/>
            </a:xfrm>
            <a:custGeom>
              <a:avLst/>
              <a:gdLst/>
              <a:ahLst/>
              <a:cxnLst>
                <a:cxn ang="0">
                  <a:pos x="396" y="0"/>
                </a:cxn>
                <a:cxn ang="0">
                  <a:pos x="0" y="394"/>
                </a:cxn>
                <a:cxn ang="0">
                  <a:pos x="27" y="394"/>
                </a:cxn>
                <a:cxn ang="0">
                  <a:pos x="396" y="27"/>
                </a:cxn>
                <a:cxn ang="0">
                  <a:pos x="396" y="0"/>
                </a:cxn>
              </a:cxnLst>
              <a:rect l="0" t="0" r="r" b="b"/>
              <a:pathLst>
                <a:path w="396" h="394">
                  <a:moveTo>
                    <a:pt x="396" y="0"/>
                  </a:moveTo>
                  <a:lnTo>
                    <a:pt x="0" y="394"/>
                  </a:lnTo>
                  <a:lnTo>
                    <a:pt x="27" y="394"/>
                  </a:lnTo>
                  <a:lnTo>
                    <a:pt x="396" y="27"/>
                  </a:lnTo>
                  <a:lnTo>
                    <a:pt x="396" y="0"/>
                  </a:lnTo>
                  <a:close/>
                </a:path>
              </a:pathLst>
            </a:custGeom>
            <a:solidFill>
              <a:srgbClr val="5E616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50" name="Freeform 267"/>
            <p:cNvSpPr>
              <a:spLocks/>
            </p:cNvSpPr>
            <p:nvPr/>
          </p:nvSpPr>
          <p:spPr bwMode="auto">
            <a:xfrm>
              <a:off x="4914901" y="3322638"/>
              <a:ext cx="585788" cy="582613"/>
            </a:xfrm>
            <a:custGeom>
              <a:avLst/>
              <a:gdLst/>
              <a:ahLst/>
              <a:cxnLst>
                <a:cxn ang="0">
                  <a:pos x="369" y="0"/>
                </a:cxn>
                <a:cxn ang="0">
                  <a:pos x="0" y="367"/>
                </a:cxn>
                <a:cxn ang="0">
                  <a:pos x="29" y="365"/>
                </a:cxn>
                <a:cxn ang="0">
                  <a:pos x="369" y="27"/>
                </a:cxn>
                <a:cxn ang="0">
                  <a:pos x="369" y="0"/>
                </a:cxn>
              </a:cxnLst>
              <a:rect l="0" t="0" r="r" b="b"/>
              <a:pathLst>
                <a:path w="369" h="367">
                  <a:moveTo>
                    <a:pt x="369" y="0"/>
                  </a:moveTo>
                  <a:lnTo>
                    <a:pt x="0" y="367"/>
                  </a:lnTo>
                  <a:lnTo>
                    <a:pt x="29" y="365"/>
                  </a:lnTo>
                  <a:lnTo>
                    <a:pt x="369" y="27"/>
                  </a:lnTo>
                  <a:lnTo>
                    <a:pt x="369" y="0"/>
                  </a:lnTo>
                  <a:close/>
                </a:path>
              </a:pathLst>
            </a:custGeom>
            <a:solidFill>
              <a:srgbClr val="5B5E6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51" name="Freeform 268"/>
            <p:cNvSpPr>
              <a:spLocks/>
            </p:cNvSpPr>
            <p:nvPr/>
          </p:nvSpPr>
          <p:spPr bwMode="auto">
            <a:xfrm>
              <a:off x="4960938" y="3365501"/>
              <a:ext cx="539750" cy="536575"/>
            </a:xfrm>
            <a:custGeom>
              <a:avLst/>
              <a:gdLst/>
              <a:ahLst/>
              <a:cxnLst>
                <a:cxn ang="0">
                  <a:pos x="340" y="0"/>
                </a:cxn>
                <a:cxn ang="0">
                  <a:pos x="0" y="338"/>
                </a:cxn>
                <a:cxn ang="0">
                  <a:pos x="27" y="338"/>
                </a:cxn>
                <a:cxn ang="0">
                  <a:pos x="340" y="27"/>
                </a:cxn>
                <a:cxn ang="0">
                  <a:pos x="340" y="0"/>
                </a:cxn>
              </a:cxnLst>
              <a:rect l="0" t="0" r="r" b="b"/>
              <a:pathLst>
                <a:path w="340" h="338">
                  <a:moveTo>
                    <a:pt x="340" y="0"/>
                  </a:moveTo>
                  <a:lnTo>
                    <a:pt x="0" y="338"/>
                  </a:lnTo>
                  <a:lnTo>
                    <a:pt x="27" y="338"/>
                  </a:lnTo>
                  <a:lnTo>
                    <a:pt x="340" y="27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5A5D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52" name="Freeform 269"/>
            <p:cNvSpPr>
              <a:spLocks/>
            </p:cNvSpPr>
            <p:nvPr/>
          </p:nvSpPr>
          <p:spPr bwMode="auto">
            <a:xfrm>
              <a:off x="5003801" y="3408363"/>
              <a:ext cx="500063" cy="493713"/>
            </a:xfrm>
            <a:custGeom>
              <a:avLst/>
              <a:gdLst/>
              <a:ahLst/>
              <a:cxnLst>
                <a:cxn ang="0">
                  <a:pos x="313" y="0"/>
                </a:cxn>
                <a:cxn ang="0">
                  <a:pos x="0" y="311"/>
                </a:cxn>
                <a:cxn ang="0">
                  <a:pos x="315" y="300"/>
                </a:cxn>
                <a:cxn ang="0">
                  <a:pos x="313" y="0"/>
                </a:cxn>
              </a:cxnLst>
              <a:rect l="0" t="0" r="r" b="b"/>
              <a:pathLst>
                <a:path w="315" h="311">
                  <a:moveTo>
                    <a:pt x="313" y="0"/>
                  </a:moveTo>
                  <a:lnTo>
                    <a:pt x="0" y="311"/>
                  </a:lnTo>
                  <a:lnTo>
                    <a:pt x="315" y="300"/>
                  </a:lnTo>
                  <a:lnTo>
                    <a:pt x="313" y="0"/>
                  </a:lnTo>
                  <a:close/>
                </a:path>
              </a:pathLst>
            </a:custGeom>
            <a:solidFill>
              <a:srgbClr val="575A6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53" name="Freeform 270"/>
            <p:cNvSpPr>
              <a:spLocks/>
            </p:cNvSpPr>
            <p:nvPr/>
          </p:nvSpPr>
          <p:spPr bwMode="auto">
            <a:xfrm>
              <a:off x="3732213" y="2757488"/>
              <a:ext cx="1744663" cy="1144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721"/>
                </a:cxn>
                <a:cxn ang="0">
                  <a:pos x="1099" y="689"/>
                </a:cxn>
                <a:cxn ang="0">
                  <a:pos x="1096" y="33"/>
                </a:cxn>
                <a:cxn ang="0">
                  <a:pos x="0" y="0"/>
                </a:cxn>
              </a:cxnLst>
              <a:rect l="0" t="0" r="r" b="b"/>
              <a:pathLst>
                <a:path w="1099" h="721">
                  <a:moveTo>
                    <a:pt x="0" y="0"/>
                  </a:moveTo>
                  <a:lnTo>
                    <a:pt x="0" y="721"/>
                  </a:lnTo>
                  <a:lnTo>
                    <a:pt x="1099" y="689"/>
                  </a:lnTo>
                  <a:lnTo>
                    <a:pt x="1096" y="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F6EA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54" name="Freeform 271"/>
            <p:cNvSpPr>
              <a:spLocks/>
            </p:cNvSpPr>
            <p:nvPr/>
          </p:nvSpPr>
          <p:spPr bwMode="auto">
            <a:xfrm>
              <a:off x="3732213" y="2809876"/>
              <a:ext cx="1744663" cy="1092200"/>
            </a:xfrm>
            <a:custGeom>
              <a:avLst/>
              <a:gdLst/>
              <a:ahLst/>
              <a:cxnLst>
                <a:cxn ang="0">
                  <a:pos x="1096" y="0"/>
                </a:cxn>
                <a:cxn ang="0">
                  <a:pos x="1090" y="0"/>
                </a:cxn>
                <a:cxn ang="0">
                  <a:pos x="1090" y="645"/>
                </a:cxn>
                <a:cxn ang="0">
                  <a:pos x="0" y="679"/>
                </a:cxn>
                <a:cxn ang="0">
                  <a:pos x="0" y="688"/>
                </a:cxn>
                <a:cxn ang="0">
                  <a:pos x="1099" y="656"/>
                </a:cxn>
                <a:cxn ang="0">
                  <a:pos x="1096" y="0"/>
                </a:cxn>
              </a:cxnLst>
              <a:rect l="0" t="0" r="r" b="b"/>
              <a:pathLst>
                <a:path w="1099" h="688">
                  <a:moveTo>
                    <a:pt x="1096" y="0"/>
                  </a:moveTo>
                  <a:lnTo>
                    <a:pt x="1090" y="0"/>
                  </a:lnTo>
                  <a:lnTo>
                    <a:pt x="1090" y="645"/>
                  </a:lnTo>
                  <a:lnTo>
                    <a:pt x="0" y="679"/>
                  </a:lnTo>
                  <a:lnTo>
                    <a:pt x="0" y="688"/>
                  </a:lnTo>
                  <a:lnTo>
                    <a:pt x="1099" y="656"/>
                  </a:lnTo>
                  <a:lnTo>
                    <a:pt x="1096" y="0"/>
                  </a:lnTo>
                  <a:close/>
                </a:path>
              </a:pathLst>
            </a:custGeom>
            <a:solidFill>
              <a:srgbClr val="18436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55" name="Freeform 272"/>
            <p:cNvSpPr>
              <a:spLocks/>
            </p:cNvSpPr>
            <p:nvPr/>
          </p:nvSpPr>
          <p:spPr bwMode="auto">
            <a:xfrm>
              <a:off x="4381501" y="3973513"/>
              <a:ext cx="312738" cy="120650"/>
            </a:xfrm>
            <a:custGeom>
              <a:avLst/>
              <a:gdLst/>
              <a:ahLst/>
              <a:cxnLst>
                <a:cxn ang="0">
                  <a:pos x="135" y="2"/>
                </a:cxn>
                <a:cxn ang="0">
                  <a:pos x="177" y="0"/>
                </a:cxn>
                <a:cxn ang="0">
                  <a:pos x="197" y="64"/>
                </a:cxn>
                <a:cxn ang="0">
                  <a:pos x="197" y="64"/>
                </a:cxn>
                <a:cxn ang="0">
                  <a:pos x="197" y="67"/>
                </a:cxn>
                <a:cxn ang="0">
                  <a:pos x="195" y="69"/>
                </a:cxn>
                <a:cxn ang="0">
                  <a:pos x="188" y="71"/>
                </a:cxn>
                <a:cxn ang="0">
                  <a:pos x="177" y="73"/>
                </a:cxn>
                <a:cxn ang="0">
                  <a:pos x="159" y="76"/>
                </a:cxn>
                <a:cxn ang="0">
                  <a:pos x="94" y="76"/>
                </a:cxn>
                <a:cxn ang="0">
                  <a:pos x="94" y="76"/>
                </a:cxn>
                <a:cxn ang="0">
                  <a:pos x="58" y="76"/>
                </a:cxn>
                <a:cxn ang="0">
                  <a:pos x="34" y="73"/>
                </a:cxn>
                <a:cxn ang="0">
                  <a:pos x="16" y="71"/>
                </a:cxn>
                <a:cxn ang="0">
                  <a:pos x="7" y="69"/>
                </a:cxn>
                <a:cxn ang="0">
                  <a:pos x="0" y="67"/>
                </a:cxn>
                <a:cxn ang="0">
                  <a:pos x="0" y="64"/>
                </a:cxn>
                <a:cxn ang="0">
                  <a:pos x="0" y="62"/>
                </a:cxn>
                <a:cxn ang="0">
                  <a:pos x="20" y="6"/>
                </a:cxn>
                <a:cxn ang="0">
                  <a:pos x="103" y="4"/>
                </a:cxn>
                <a:cxn ang="0">
                  <a:pos x="117" y="67"/>
                </a:cxn>
                <a:cxn ang="0">
                  <a:pos x="119" y="69"/>
                </a:cxn>
                <a:cxn ang="0">
                  <a:pos x="119" y="69"/>
                </a:cxn>
                <a:cxn ang="0">
                  <a:pos x="119" y="71"/>
                </a:cxn>
                <a:cxn ang="0">
                  <a:pos x="121" y="71"/>
                </a:cxn>
                <a:cxn ang="0">
                  <a:pos x="121" y="71"/>
                </a:cxn>
                <a:cxn ang="0">
                  <a:pos x="146" y="69"/>
                </a:cxn>
                <a:cxn ang="0">
                  <a:pos x="146" y="69"/>
                </a:cxn>
                <a:cxn ang="0">
                  <a:pos x="148" y="69"/>
                </a:cxn>
                <a:cxn ang="0">
                  <a:pos x="148" y="67"/>
                </a:cxn>
                <a:cxn ang="0">
                  <a:pos x="148" y="67"/>
                </a:cxn>
                <a:cxn ang="0">
                  <a:pos x="135" y="2"/>
                </a:cxn>
                <a:cxn ang="0">
                  <a:pos x="135" y="2"/>
                </a:cxn>
              </a:cxnLst>
              <a:rect l="0" t="0" r="r" b="b"/>
              <a:pathLst>
                <a:path w="197" h="76">
                  <a:moveTo>
                    <a:pt x="135" y="2"/>
                  </a:moveTo>
                  <a:lnTo>
                    <a:pt x="177" y="0"/>
                  </a:lnTo>
                  <a:lnTo>
                    <a:pt x="197" y="64"/>
                  </a:lnTo>
                  <a:lnTo>
                    <a:pt x="197" y="64"/>
                  </a:lnTo>
                  <a:lnTo>
                    <a:pt x="197" y="67"/>
                  </a:lnTo>
                  <a:lnTo>
                    <a:pt x="195" y="69"/>
                  </a:lnTo>
                  <a:lnTo>
                    <a:pt x="188" y="71"/>
                  </a:lnTo>
                  <a:lnTo>
                    <a:pt x="177" y="73"/>
                  </a:lnTo>
                  <a:lnTo>
                    <a:pt x="159" y="76"/>
                  </a:lnTo>
                  <a:lnTo>
                    <a:pt x="94" y="76"/>
                  </a:lnTo>
                  <a:lnTo>
                    <a:pt x="94" y="76"/>
                  </a:lnTo>
                  <a:lnTo>
                    <a:pt x="58" y="76"/>
                  </a:lnTo>
                  <a:lnTo>
                    <a:pt x="34" y="73"/>
                  </a:lnTo>
                  <a:lnTo>
                    <a:pt x="16" y="71"/>
                  </a:lnTo>
                  <a:lnTo>
                    <a:pt x="7" y="69"/>
                  </a:lnTo>
                  <a:lnTo>
                    <a:pt x="0" y="67"/>
                  </a:lnTo>
                  <a:lnTo>
                    <a:pt x="0" y="64"/>
                  </a:lnTo>
                  <a:lnTo>
                    <a:pt x="0" y="62"/>
                  </a:lnTo>
                  <a:lnTo>
                    <a:pt x="20" y="6"/>
                  </a:lnTo>
                  <a:lnTo>
                    <a:pt x="103" y="4"/>
                  </a:lnTo>
                  <a:lnTo>
                    <a:pt x="117" y="67"/>
                  </a:lnTo>
                  <a:lnTo>
                    <a:pt x="119" y="69"/>
                  </a:lnTo>
                  <a:lnTo>
                    <a:pt x="119" y="69"/>
                  </a:lnTo>
                  <a:lnTo>
                    <a:pt x="119" y="71"/>
                  </a:lnTo>
                  <a:lnTo>
                    <a:pt x="121" y="71"/>
                  </a:lnTo>
                  <a:lnTo>
                    <a:pt x="121" y="71"/>
                  </a:lnTo>
                  <a:lnTo>
                    <a:pt x="146" y="69"/>
                  </a:lnTo>
                  <a:lnTo>
                    <a:pt x="146" y="69"/>
                  </a:lnTo>
                  <a:lnTo>
                    <a:pt x="148" y="69"/>
                  </a:lnTo>
                  <a:lnTo>
                    <a:pt x="148" y="67"/>
                  </a:lnTo>
                  <a:lnTo>
                    <a:pt x="148" y="67"/>
                  </a:lnTo>
                  <a:lnTo>
                    <a:pt x="135" y="2"/>
                  </a:lnTo>
                  <a:lnTo>
                    <a:pt x="135" y="2"/>
                  </a:lnTo>
                  <a:close/>
                </a:path>
              </a:pathLst>
            </a:custGeom>
            <a:solidFill>
              <a:srgbClr val="4D505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56" name="Freeform 273"/>
            <p:cNvSpPr>
              <a:spLocks/>
            </p:cNvSpPr>
            <p:nvPr/>
          </p:nvSpPr>
          <p:spPr bwMode="auto">
            <a:xfrm>
              <a:off x="3884613" y="4097338"/>
              <a:ext cx="1474788" cy="80963"/>
            </a:xfrm>
            <a:custGeom>
              <a:avLst/>
              <a:gdLst/>
              <a:ahLst/>
              <a:cxnLst>
                <a:cxn ang="0">
                  <a:pos x="929" y="13"/>
                </a:cxn>
                <a:cxn ang="0">
                  <a:pos x="56" y="51"/>
                </a:cxn>
                <a:cxn ang="0">
                  <a:pos x="0" y="38"/>
                </a:cxn>
                <a:cxn ang="0">
                  <a:pos x="0" y="38"/>
                </a:cxn>
                <a:cxn ang="0">
                  <a:pos x="110" y="27"/>
                </a:cxn>
                <a:cxn ang="0">
                  <a:pos x="208" y="20"/>
                </a:cxn>
                <a:cxn ang="0">
                  <a:pos x="302" y="13"/>
                </a:cxn>
                <a:cxn ang="0">
                  <a:pos x="302" y="13"/>
                </a:cxn>
                <a:cxn ang="0">
                  <a:pos x="309" y="16"/>
                </a:cxn>
                <a:cxn ang="0">
                  <a:pos x="331" y="20"/>
                </a:cxn>
                <a:cxn ang="0">
                  <a:pos x="374" y="25"/>
                </a:cxn>
                <a:cxn ang="0">
                  <a:pos x="403" y="25"/>
                </a:cxn>
                <a:cxn ang="0">
                  <a:pos x="436" y="25"/>
                </a:cxn>
                <a:cxn ang="0">
                  <a:pos x="436" y="25"/>
                </a:cxn>
                <a:cxn ang="0">
                  <a:pos x="452" y="22"/>
                </a:cxn>
                <a:cxn ang="0">
                  <a:pos x="483" y="22"/>
                </a:cxn>
                <a:cxn ang="0">
                  <a:pos x="499" y="20"/>
                </a:cxn>
                <a:cxn ang="0">
                  <a:pos x="512" y="16"/>
                </a:cxn>
                <a:cxn ang="0">
                  <a:pos x="519" y="13"/>
                </a:cxn>
                <a:cxn ang="0">
                  <a:pos x="519" y="11"/>
                </a:cxn>
                <a:cxn ang="0">
                  <a:pos x="517" y="7"/>
                </a:cxn>
                <a:cxn ang="0">
                  <a:pos x="517" y="7"/>
                </a:cxn>
                <a:cxn ang="0">
                  <a:pos x="683" y="4"/>
                </a:cxn>
                <a:cxn ang="0">
                  <a:pos x="855" y="0"/>
                </a:cxn>
                <a:cxn ang="0">
                  <a:pos x="929" y="13"/>
                </a:cxn>
              </a:cxnLst>
              <a:rect l="0" t="0" r="r" b="b"/>
              <a:pathLst>
                <a:path w="929" h="51">
                  <a:moveTo>
                    <a:pt x="929" y="13"/>
                  </a:moveTo>
                  <a:lnTo>
                    <a:pt x="56" y="51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110" y="27"/>
                  </a:lnTo>
                  <a:lnTo>
                    <a:pt x="208" y="20"/>
                  </a:lnTo>
                  <a:lnTo>
                    <a:pt x="302" y="13"/>
                  </a:lnTo>
                  <a:lnTo>
                    <a:pt x="302" y="13"/>
                  </a:lnTo>
                  <a:lnTo>
                    <a:pt x="309" y="16"/>
                  </a:lnTo>
                  <a:lnTo>
                    <a:pt x="331" y="20"/>
                  </a:lnTo>
                  <a:lnTo>
                    <a:pt x="374" y="25"/>
                  </a:lnTo>
                  <a:lnTo>
                    <a:pt x="403" y="25"/>
                  </a:lnTo>
                  <a:lnTo>
                    <a:pt x="436" y="25"/>
                  </a:lnTo>
                  <a:lnTo>
                    <a:pt x="436" y="25"/>
                  </a:lnTo>
                  <a:lnTo>
                    <a:pt x="452" y="22"/>
                  </a:lnTo>
                  <a:lnTo>
                    <a:pt x="483" y="22"/>
                  </a:lnTo>
                  <a:lnTo>
                    <a:pt x="499" y="20"/>
                  </a:lnTo>
                  <a:lnTo>
                    <a:pt x="512" y="16"/>
                  </a:lnTo>
                  <a:lnTo>
                    <a:pt x="519" y="13"/>
                  </a:lnTo>
                  <a:lnTo>
                    <a:pt x="519" y="11"/>
                  </a:lnTo>
                  <a:lnTo>
                    <a:pt x="517" y="7"/>
                  </a:lnTo>
                  <a:lnTo>
                    <a:pt x="517" y="7"/>
                  </a:lnTo>
                  <a:lnTo>
                    <a:pt x="683" y="4"/>
                  </a:lnTo>
                  <a:lnTo>
                    <a:pt x="855" y="0"/>
                  </a:lnTo>
                  <a:lnTo>
                    <a:pt x="929" y="13"/>
                  </a:lnTo>
                  <a:close/>
                </a:path>
              </a:pathLst>
            </a:custGeom>
            <a:solidFill>
              <a:srgbClr val="3C3C4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57" name="Freeform 274"/>
            <p:cNvSpPr>
              <a:spLocks/>
            </p:cNvSpPr>
            <p:nvPr/>
          </p:nvSpPr>
          <p:spPr bwMode="auto">
            <a:xfrm>
              <a:off x="3881438" y="4157663"/>
              <a:ext cx="109538" cy="53975"/>
            </a:xfrm>
            <a:custGeom>
              <a:avLst/>
              <a:gdLst/>
              <a:ahLst/>
              <a:cxnLst>
                <a:cxn ang="0">
                  <a:pos x="69" y="34"/>
                </a:cxn>
                <a:cxn ang="0">
                  <a:pos x="69" y="25"/>
                </a:cxn>
                <a:cxn ang="0">
                  <a:pos x="69" y="25"/>
                </a:cxn>
                <a:cxn ang="0">
                  <a:pos x="67" y="20"/>
                </a:cxn>
                <a:cxn ang="0">
                  <a:pos x="67" y="20"/>
                </a:cxn>
                <a:cxn ang="0">
                  <a:pos x="58" y="13"/>
                </a:cxn>
                <a:cxn ang="0">
                  <a:pos x="2" y="0"/>
                </a:cxn>
                <a:cxn ang="0">
                  <a:pos x="0" y="16"/>
                </a:cxn>
                <a:cxn ang="0">
                  <a:pos x="69" y="34"/>
                </a:cxn>
              </a:cxnLst>
              <a:rect l="0" t="0" r="r" b="b"/>
              <a:pathLst>
                <a:path w="69" h="34">
                  <a:moveTo>
                    <a:pt x="69" y="34"/>
                  </a:moveTo>
                  <a:lnTo>
                    <a:pt x="69" y="25"/>
                  </a:lnTo>
                  <a:lnTo>
                    <a:pt x="69" y="25"/>
                  </a:lnTo>
                  <a:lnTo>
                    <a:pt x="67" y="20"/>
                  </a:lnTo>
                  <a:lnTo>
                    <a:pt x="67" y="20"/>
                  </a:lnTo>
                  <a:lnTo>
                    <a:pt x="58" y="13"/>
                  </a:lnTo>
                  <a:lnTo>
                    <a:pt x="2" y="0"/>
                  </a:lnTo>
                  <a:lnTo>
                    <a:pt x="0" y="16"/>
                  </a:lnTo>
                  <a:lnTo>
                    <a:pt x="69" y="34"/>
                  </a:lnTo>
                  <a:close/>
                </a:path>
              </a:pathLst>
            </a:custGeom>
            <a:solidFill>
              <a:srgbClr val="3C3E4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58" name="Freeform 275"/>
            <p:cNvSpPr>
              <a:spLocks/>
            </p:cNvSpPr>
            <p:nvPr/>
          </p:nvSpPr>
          <p:spPr bwMode="auto">
            <a:xfrm>
              <a:off x="3686176" y="3887788"/>
              <a:ext cx="1825625" cy="74613"/>
            </a:xfrm>
            <a:custGeom>
              <a:avLst/>
              <a:gdLst/>
              <a:ahLst/>
              <a:cxnLst>
                <a:cxn ang="0">
                  <a:pos x="0" y="47"/>
                </a:cxn>
                <a:cxn ang="0">
                  <a:pos x="4" y="40"/>
                </a:cxn>
                <a:cxn ang="0">
                  <a:pos x="1145" y="0"/>
                </a:cxn>
                <a:cxn ang="0">
                  <a:pos x="1150" y="7"/>
                </a:cxn>
                <a:cxn ang="0">
                  <a:pos x="0" y="47"/>
                </a:cxn>
              </a:cxnLst>
              <a:rect l="0" t="0" r="r" b="b"/>
              <a:pathLst>
                <a:path w="1150" h="47">
                  <a:moveTo>
                    <a:pt x="0" y="47"/>
                  </a:moveTo>
                  <a:lnTo>
                    <a:pt x="4" y="40"/>
                  </a:lnTo>
                  <a:lnTo>
                    <a:pt x="1145" y="0"/>
                  </a:lnTo>
                  <a:lnTo>
                    <a:pt x="1150" y="7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92949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59" name="Freeform 276"/>
            <p:cNvSpPr>
              <a:spLocks/>
            </p:cNvSpPr>
            <p:nvPr/>
          </p:nvSpPr>
          <p:spPr bwMode="auto">
            <a:xfrm>
              <a:off x="3675063" y="3879851"/>
              <a:ext cx="1851025" cy="88900"/>
            </a:xfrm>
            <a:custGeom>
              <a:avLst/>
              <a:gdLst/>
              <a:ahLst/>
              <a:cxnLst>
                <a:cxn ang="0">
                  <a:pos x="1155" y="0"/>
                </a:cxn>
                <a:cxn ang="0">
                  <a:pos x="1152" y="0"/>
                </a:cxn>
                <a:cxn ang="0">
                  <a:pos x="9" y="41"/>
                </a:cxn>
                <a:cxn ang="0">
                  <a:pos x="0" y="56"/>
                </a:cxn>
                <a:cxn ang="0">
                  <a:pos x="1166" y="16"/>
                </a:cxn>
                <a:cxn ang="0">
                  <a:pos x="1155" y="0"/>
                </a:cxn>
              </a:cxnLst>
              <a:rect l="0" t="0" r="r" b="b"/>
              <a:pathLst>
                <a:path w="1166" h="56">
                  <a:moveTo>
                    <a:pt x="1155" y="0"/>
                  </a:moveTo>
                  <a:lnTo>
                    <a:pt x="1152" y="0"/>
                  </a:lnTo>
                  <a:lnTo>
                    <a:pt x="9" y="41"/>
                  </a:lnTo>
                  <a:lnTo>
                    <a:pt x="0" y="56"/>
                  </a:lnTo>
                  <a:lnTo>
                    <a:pt x="1166" y="16"/>
                  </a:lnTo>
                  <a:lnTo>
                    <a:pt x="1155" y="0"/>
                  </a:lnTo>
                  <a:close/>
                </a:path>
              </a:pathLst>
            </a:custGeom>
            <a:solidFill>
              <a:srgbClr val="2F2F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60" name="Freeform 277"/>
            <p:cNvSpPr>
              <a:spLocks/>
            </p:cNvSpPr>
            <p:nvPr/>
          </p:nvSpPr>
          <p:spPr bwMode="auto">
            <a:xfrm>
              <a:off x="3597276" y="3781426"/>
              <a:ext cx="14288" cy="31750"/>
            </a:xfrm>
            <a:custGeom>
              <a:avLst/>
              <a:gdLst/>
              <a:ahLst/>
              <a:cxnLst>
                <a:cxn ang="0">
                  <a:pos x="9" y="11"/>
                </a:cxn>
                <a:cxn ang="0">
                  <a:pos x="9" y="11"/>
                </a:cxn>
                <a:cxn ang="0">
                  <a:pos x="6" y="18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2" y="18"/>
                </a:cxn>
                <a:cxn ang="0">
                  <a:pos x="0" y="11"/>
                </a:cxn>
                <a:cxn ang="0">
                  <a:pos x="0" y="11"/>
                </a:cxn>
                <a:cxn ang="0">
                  <a:pos x="2" y="4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6" y="4"/>
                </a:cxn>
                <a:cxn ang="0">
                  <a:pos x="9" y="11"/>
                </a:cxn>
                <a:cxn ang="0">
                  <a:pos x="9" y="11"/>
                </a:cxn>
              </a:cxnLst>
              <a:rect l="0" t="0" r="r" b="b"/>
              <a:pathLst>
                <a:path w="9" h="20">
                  <a:moveTo>
                    <a:pt x="9" y="11"/>
                  </a:moveTo>
                  <a:lnTo>
                    <a:pt x="9" y="11"/>
                  </a:lnTo>
                  <a:lnTo>
                    <a:pt x="6" y="18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2" y="18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2" y="4"/>
                  </a:lnTo>
                  <a:lnTo>
                    <a:pt x="4" y="0"/>
                  </a:lnTo>
                  <a:lnTo>
                    <a:pt x="4" y="0"/>
                  </a:lnTo>
                  <a:lnTo>
                    <a:pt x="6" y="4"/>
                  </a:lnTo>
                  <a:lnTo>
                    <a:pt x="9" y="11"/>
                  </a:lnTo>
                  <a:lnTo>
                    <a:pt x="9" y="11"/>
                  </a:lnTo>
                  <a:close/>
                </a:path>
              </a:pathLst>
            </a:custGeom>
            <a:solidFill>
              <a:srgbClr val="4D505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61" name="Freeform 278"/>
            <p:cNvSpPr>
              <a:spLocks/>
            </p:cNvSpPr>
            <p:nvPr/>
          </p:nvSpPr>
          <p:spPr bwMode="auto">
            <a:xfrm>
              <a:off x="3597276" y="3741738"/>
              <a:ext cx="14288" cy="31750"/>
            </a:xfrm>
            <a:custGeom>
              <a:avLst/>
              <a:gdLst/>
              <a:ahLst/>
              <a:cxnLst>
                <a:cxn ang="0">
                  <a:pos x="9" y="9"/>
                </a:cxn>
                <a:cxn ang="0">
                  <a:pos x="9" y="9"/>
                </a:cxn>
                <a:cxn ang="0">
                  <a:pos x="6" y="18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2" y="18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2" y="2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6" y="2"/>
                </a:cxn>
                <a:cxn ang="0">
                  <a:pos x="9" y="9"/>
                </a:cxn>
                <a:cxn ang="0">
                  <a:pos x="9" y="9"/>
                </a:cxn>
              </a:cxnLst>
              <a:rect l="0" t="0" r="r" b="b"/>
              <a:pathLst>
                <a:path w="9" h="20">
                  <a:moveTo>
                    <a:pt x="9" y="9"/>
                  </a:moveTo>
                  <a:lnTo>
                    <a:pt x="9" y="9"/>
                  </a:lnTo>
                  <a:lnTo>
                    <a:pt x="6" y="18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2" y="18"/>
                  </a:lnTo>
                  <a:lnTo>
                    <a:pt x="0" y="9"/>
                  </a:lnTo>
                  <a:lnTo>
                    <a:pt x="0" y="9"/>
                  </a:lnTo>
                  <a:lnTo>
                    <a:pt x="2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6" y="2"/>
                  </a:lnTo>
                  <a:lnTo>
                    <a:pt x="9" y="9"/>
                  </a:lnTo>
                  <a:lnTo>
                    <a:pt x="9" y="9"/>
                  </a:lnTo>
                  <a:close/>
                </a:path>
              </a:pathLst>
            </a:custGeom>
            <a:solidFill>
              <a:srgbClr val="4D505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62" name="Freeform 279"/>
            <p:cNvSpPr>
              <a:spLocks/>
            </p:cNvSpPr>
            <p:nvPr/>
          </p:nvSpPr>
          <p:spPr bwMode="auto">
            <a:xfrm>
              <a:off x="3597276" y="3698876"/>
              <a:ext cx="14288" cy="36513"/>
            </a:xfrm>
            <a:custGeom>
              <a:avLst/>
              <a:gdLst/>
              <a:ahLst/>
              <a:cxnLst>
                <a:cxn ang="0">
                  <a:pos x="9" y="11"/>
                </a:cxn>
                <a:cxn ang="0">
                  <a:pos x="9" y="11"/>
                </a:cxn>
                <a:cxn ang="0">
                  <a:pos x="6" y="18"/>
                </a:cxn>
                <a:cxn ang="0">
                  <a:pos x="4" y="23"/>
                </a:cxn>
                <a:cxn ang="0">
                  <a:pos x="4" y="23"/>
                </a:cxn>
                <a:cxn ang="0">
                  <a:pos x="2" y="18"/>
                </a:cxn>
                <a:cxn ang="0">
                  <a:pos x="0" y="11"/>
                </a:cxn>
                <a:cxn ang="0">
                  <a:pos x="0" y="11"/>
                </a:cxn>
                <a:cxn ang="0">
                  <a:pos x="2" y="5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6" y="5"/>
                </a:cxn>
                <a:cxn ang="0">
                  <a:pos x="9" y="11"/>
                </a:cxn>
                <a:cxn ang="0">
                  <a:pos x="9" y="11"/>
                </a:cxn>
              </a:cxnLst>
              <a:rect l="0" t="0" r="r" b="b"/>
              <a:pathLst>
                <a:path w="9" h="23">
                  <a:moveTo>
                    <a:pt x="9" y="11"/>
                  </a:moveTo>
                  <a:lnTo>
                    <a:pt x="9" y="11"/>
                  </a:lnTo>
                  <a:lnTo>
                    <a:pt x="6" y="18"/>
                  </a:lnTo>
                  <a:lnTo>
                    <a:pt x="4" y="23"/>
                  </a:lnTo>
                  <a:lnTo>
                    <a:pt x="4" y="23"/>
                  </a:lnTo>
                  <a:lnTo>
                    <a:pt x="2" y="18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2" y="5"/>
                  </a:lnTo>
                  <a:lnTo>
                    <a:pt x="4" y="0"/>
                  </a:lnTo>
                  <a:lnTo>
                    <a:pt x="4" y="0"/>
                  </a:lnTo>
                  <a:lnTo>
                    <a:pt x="6" y="5"/>
                  </a:lnTo>
                  <a:lnTo>
                    <a:pt x="9" y="11"/>
                  </a:lnTo>
                  <a:lnTo>
                    <a:pt x="9" y="11"/>
                  </a:lnTo>
                  <a:close/>
                </a:path>
              </a:pathLst>
            </a:custGeom>
            <a:solidFill>
              <a:srgbClr val="4D505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63" name="Freeform 280"/>
            <p:cNvSpPr>
              <a:spLocks/>
            </p:cNvSpPr>
            <p:nvPr/>
          </p:nvSpPr>
          <p:spPr bwMode="auto">
            <a:xfrm>
              <a:off x="3597276" y="3660776"/>
              <a:ext cx="14288" cy="31750"/>
            </a:xfrm>
            <a:custGeom>
              <a:avLst/>
              <a:gdLst/>
              <a:ahLst/>
              <a:cxnLst>
                <a:cxn ang="0">
                  <a:pos x="9" y="11"/>
                </a:cxn>
                <a:cxn ang="0">
                  <a:pos x="9" y="11"/>
                </a:cxn>
                <a:cxn ang="0">
                  <a:pos x="6" y="17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2" y="17"/>
                </a:cxn>
                <a:cxn ang="0">
                  <a:pos x="0" y="11"/>
                </a:cxn>
                <a:cxn ang="0">
                  <a:pos x="0" y="11"/>
                </a:cxn>
                <a:cxn ang="0">
                  <a:pos x="2" y="2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6" y="2"/>
                </a:cxn>
                <a:cxn ang="0">
                  <a:pos x="9" y="11"/>
                </a:cxn>
                <a:cxn ang="0">
                  <a:pos x="9" y="11"/>
                </a:cxn>
              </a:cxnLst>
              <a:rect l="0" t="0" r="r" b="b"/>
              <a:pathLst>
                <a:path w="9" h="20">
                  <a:moveTo>
                    <a:pt x="9" y="11"/>
                  </a:moveTo>
                  <a:lnTo>
                    <a:pt x="9" y="11"/>
                  </a:lnTo>
                  <a:lnTo>
                    <a:pt x="6" y="17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2" y="17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2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6" y="2"/>
                  </a:lnTo>
                  <a:lnTo>
                    <a:pt x="9" y="11"/>
                  </a:lnTo>
                  <a:lnTo>
                    <a:pt x="9" y="11"/>
                  </a:lnTo>
                  <a:close/>
                </a:path>
              </a:pathLst>
            </a:custGeom>
            <a:solidFill>
              <a:srgbClr val="4D505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64" name="Freeform 281"/>
            <p:cNvSpPr>
              <a:spLocks/>
            </p:cNvSpPr>
            <p:nvPr/>
          </p:nvSpPr>
          <p:spPr bwMode="auto">
            <a:xfrm>
              <a:off x="4398963" y="4089401"/>
              <a:ext cx="96838" cy="42863"/>
            </a:xfrm>
            <a:custGeom>
              <a:avLst/>
              <a:gdLst/>
              <a:ahLst/>
              <a:cxnLst>
                <a:cxn ang="0">
                  <a:pos x="61" y="3"/>
                </a:cxn>
                <a:cxn ang="0">
                  <a:pos x="59" y="25"/>
                </a:cxn>
                <a:cxn ang="0">
                  <a:pos x="59" y="25"/>
                </a:cxn>
                <a:cxn ang="0">
                  <a:pos x="41" y="27"/>
                </a:cxn>
                <a:cxn ang="0">
                  <a:pos x="21" y="27"/>
                </a:cxn>
                <a:cxn ang="0">
                  <a:pos x="0" y="23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30" y="5"/>
                </a:cxn>
                <a:cxn ang="0">
                  <a:pos x="47" y="5"/>
                </a:cxn>
                <a:cxn ang="0">
                  <a:pos x="54" y="5"/>
                </a:cxn>
                <a:cxn ang="0">
                  <a:pos x="61" y="3"/>
                </a:cxn>
                <a:cxn ang="0">
                  <a:pos x="61" y="3"/>
                </a:cxn>
              </a:cxnLst>
              <a:rect l="0" t="0" r="r" b="b"/>
              <a:pathLst>
                <a:path w="61" h="27">
                  <a:moveTo>
                    <a:pt x="61" y="3"/>
                  </a:moveTo>
                  <a:lnTo>
                    <a:pt x="59" y="25"/>
                  </a:lnTo>
                  <a:lnTo>
                    <a:pt x="59" y="25"/>
                  </a:lnTo>
                  <a:lnTo>
                    <a:pt x="41" y="27"/>
                  </a:lnTo>
                  <a:lnTo>
                    <a:pt x="21" y="27"/>
                  </a:lnTo>
                  <a:lnTo>
                    <a:pt x="0" y="23"/>
                  </a:lnTo>
                  <a:lnTo>
                    <a:pt x="7" y="0"/>
                  </a:lnTo>
                  <a:lnTo>
                    <a:pt x="7" y="0"/>
                  </a:lnTo>
                  <a:lnTo>
                    <a:pt x="30" y="5"/>
                  </a:lnTo>
                  <a:lnTo>
                    <a:pt x="47" y="5"/>
                  </a:lnTo>
                  <a:lnTo>
                    <a:pt x="54" y="5"/>
                  </a:lnTo>
                  <a:lnTo>
                    <a:pt x="61" y="3"/>
                  </a:lnTo>
                  <a:lnTo>
                    <a:pt x="61" y="3"/>
                  </a:lnTo>
                  <a:close/>
                </a:path>
              </a:pathLst>
            </a:custGeom>
            <a:solidFill>
              <a:srgbClr val="92949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65" name="Freeform 282"/>
            <p:cNvSpPr>
              <a:spLocks/>
            </p:cNvSpPr>
            <p:nvPr/>
          </p:nvSpPr>
          <p:spPr bwMode="auto">
            <a:xfrm>
              <a:off x="4381501" y="4071938"/>
              <a:ext cx="1588" cy="3175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0" y="2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52555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66" name="Freeform 283"/>
            <p:cNvSpPr>
              <a:spLocks/>
            </p:cNvSpPr>
            <p:nvPr/>
          </p:nvSpPr>
          <p:spPr bwMode="auto">
            <a:xfrm>
              <a:off x="4381501" y="4054476"/>
              <a:ext cx="7938" cy="25400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0" y="13"/>
                </a:cxn>
                <a:cxn ang="0">
                  <a:pos x="0" y="13"/>
                </a:cxn>
                <a:cxn ang="0">
                  <a:pos x="3" y="16"/>
                </a:cxn>
                <a:cxn ang="0">
                  <a:pos x="5" y="0"/>
                </a:cxn>
                <a:cxn ang="0">
                  <a:pos x="0" y="11"/>
                </a:cxn>
              </a:cxnLst>
              <a:rect l="0" t="0" r="r" b="b"/>
              <a:pathLst>
                <a:path w="5" h="16">
                  <a:moveTo>
                    <a:pt x="0" y="11"/>
                  </a:moveTo>
                  <a:lnTo>
                    <a:pt x="0" y="13"/>
                  </a:lnTo>
                  <a:lnTo>
                    <a:pt x="0" y="13"/>
                  </a:lnTo>
                  <a:lnTo>
                    <a:pt x="3" y="16"/>
                  </a:lnTo>
                  <a:lnTo>
                    <a:pt x="5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575A6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67" name="Freeform 284"/>
            <p:cNvSpPr>
              <a:spLocks/>
            </p:cNvSpPr>
            <p:nvPr/>
          </p:nvSpPr>
          <p:spPr bwMode="auto">
            <a:xfrm>
              <a:off x="4386263" y="4040188"/>
              <a:ext cx="9525" cy="39688"/>
            </a:xfrm>
            <a:custGeom>
              <a:avLst/>
              <a:gdLst/>
              <a:ahLst/>
              <a:cxnLst>
                <a:cxn ang="0">
                  <a:pos x="2" y="9"/>
                </a:cxn>
                <a:cxn ang="0">
                  <a:pos x="0" y="25"/>
                </a:cxn>
                <a:cxn ang="0">
                  <a:pos x="0" y="25"/>
                </a:cxn>
                <a:cxn ang="0">
                  <a:pos x="2" y="25"/>
                </a:cxn>
                <a:cxn ang="0">
                  <a:pos x="6" y="0"/>
                </a:cxn>
                <a:cxn ang="0">
                  <a:pos x="2" y="9"/>
                </a:cxn>
              </a:cxnLst>
              <a:rect l="0" t="0" r="r" b="b"/>
              <a:pathLst>
                <a:path w="6" h="25">
                  <a:moveTo>
                    <a:pt x="2" y="9"/>
                  </a:moveTo>
                  <a:lnTo>
                    <a:pt x="0" y="25"/>
                  </a:lnTo>
                  <a:lnTo>
                    <a:pt x="0" y="25"/>
                  </a:lnTo>
                  <a:lnTo>
                    <a:pt x="2" y="25"/>
                  </a:lnTo>
                  <a:lnTo>
                    <a:pt x="6" y="0"/>
                  </a:lnTo>
                  <a:lnTo>
                    <a:pt x="2" y="9"/>
                  </a:lnTo>
                  <a:close/>
                </a:path>
              </a:pathLst>
            </a:custGeom>
            <a:solidFill>
              <a:srgbClr val="5E606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68" name="Freeform 285"/>
            <p:cNvSpPr>
              <a:spLocks/>
            </p:cNvSpPr>
            <p:nvPr/>
          </p:nvSpPr>
          <p:spPr bwMode="auto">
            <a:xfrm>
              <a:off x="4389438" y="4022726"/>
              <a:ext cx="9525" cy="60325"/>
            </a:xfrm>
            <a:custGeom>
              <a:avLst/>
              <a:gdLst/>
              <a:ahLst/>
              <a:cxnLst>
                <a:cxn ang="0">
                  <a:pos x="4" y="11"/>
                </a:cxn>
                <a:cxn ang="0">
                  <a:pos x="0" y="36"/>
                </a:cxn>
                <a:cxn ang="0">
                  <a:pos x="0" y="36"/>
                </a:cxn>
                <a:cxn ang="0">
                  <a:pos x="4" y="38"/>
                </a:cxn>
                <a:cxn ang="0">
                  <a:pos x="6" y="0"/>
                </a:cxn>
                <a:cxn ang="0">
                  <a:pos x="4" y="11"/>
                </a:cxn>
              </a:cxnLst>
              <a:rect l="0" t="0" r="r" b="b"/>
              <a:pathLst>
                <a:path w="6" h="38">
                  <a:moveTo>
                    <a:pt x="4" y="11"/>
                  </a:moveTo>
                  <a:lnTo>
                    <a:pt x="0" y="36"/>
                  </a:lnTo>
                  <a:lnTo>
                    <a:pt x="0" y="36"/>
                  </a:lnTo>
                  <a:lnTo>
                    <a:pt x="4" y="38"/>
                  </a:lnTo>
                  <a:lnTo>
                    <a:pt x="6" y="0"/>
                  </a:lnTo>
                  <a:lnTo>
                    <a:pt x="4" y="11"/>
                  </a:lnTo>
                  <a:close/>
                </a:path>
              </a:pathLst>
            </a:custGeom>
            <a:solidFill>
              <a:srgbClr val="63666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69" name="Freeform 286"/>
            <p:cNvSpPr>
              <a:spLocks/>
            </p:cNvSpPr>
            <p:nvPr/>
          </p:nvSpPr>
          <p:spPr bwMode="auto">
            <a:xfrm>
              <a:off x="4395788" y="4005263"/>
              <a:ext cx="11113" cy="77788"/>
            </a:xfrm>
            <a:custGeom>
              <a:avLst/>
              <a:gdLst/>
              <a:ahLst/>
              <a:cxnLst>
                <a:cxn ang="0">
                  <a:pos x="2" y="11"/>
                </a:cxn>
                <a:cxn ang="0">
                  <a:pos x="0" y="49"/>
                </a:cxn>
                <a:cxn ang="0">
                  <a:pos x="0" y="49"/>
                </a:cxn>
                <a:cxn ang="0">
                  <a:pos x="2" y="49"/>
                </a:cxn>
                <a:cxn ang="0">
                  <a:pos x="7" y="0"/>
                </a:cxn>
                <a:cxn ang="0">
                  <a:pos x="2" y="11"/>
                </a:cxn>
              </a:cxnLst>
              <a:rect l="0" t="0" r="r" b="b"/>
              <a:pathLst>
                <a:path w="7" h="49">
                  <a:moveTo>
                    <a:pt x="2" y="11"/>
                  </a:moveTo>
                  <a:lnTo>
                    <a:pt x="0" y="49"/>
                  </a:lnTo>
                  <a:lnTo>
                    <a:pt x="0" y="49"/>
                  </a:lnTo>
                  <a:lnTo>
                    <a:pt x="2" y="49"/>
                  </a:lnTo>
                  <a:lnTo>
                    <a:pt x="7" y="0"/>
                  </a:lnTo>
                  <a:lnTo>
                    <a:pt x="2" y="11"/>
                  </a:lnTo>
                  <a:close/>
                </a:path>
              </a:pathLst>
            </a:custGeom>
            <a:solidFill>
              <a:srgbClr val="686B7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70" name="Freeform 287"/>
            <p:cNvSpPr>
              <a:spLocks/>
            </p:cNvSpPr>
            <p:nvPr/>
          </p:nvSpPr>
          <p:spPr bwMode="auto">
            <a:xfrm>
              <a:off x="4398963" y="3990976"/>
              <a:ext cx="14288" cy="92075"/>
            </a:xfrm>
            <a:custGeom>
              <a:avLst/>
              <a:gdLst/>
              <a:ahLst/>
              <a:cxnLst>
                <a:cxn ang="0">
                  <a:pos x="5" y="9"/>
                </a:cxn>
                <a:cxn ang="0">
                  <a:pos x="0" y="58"/>
                </a:cxn>
                <a:cxn ang="0">
                  <a:pos x="0" y="58"/>
                </a:cxn>
                <a:cxn ang="0">
                  <a:pos x="3" y="58"/>
                </a:cxn>
                <a:cxn ang="0">
                  <a:pos x="9" y="0"/>
                </a:cxn>
                <a:cxn ang="0">
                  <a:pos x="5" y="9"/>
                </a:cxn>
              </a:cxnLst>
              <a:rect l="0" t="0" r="r" b="b"/>
              <a:pathLst>
                <a:path w="9" h="58">
                  <a:moveTo>
                    <a:pt x="5" y="9"/>
                  </a:moveTo>
                  <a:lnTo>
                    <a:pt x="0" y="58"/>
                  </a:lnTo>
                  <a:lnTo>
                    <a:pt x="0" y="58"/>
                  </a:lnTo>
                  <a:lnTo>
                    <a:pt x="3" y="58"/>
                  </a:lnTo>
                  <a:lnTo>
                    <a:pt x="9" y="0"/>
                  </a:lnTo>
                  <a:lnTo>
                    <a:pt x="5" y="9"/>
                  </a:lnTo>
                  <a:close/>
                </a:path>
              </a:pathLst>
            </a:custGeom>
            <a:solidFill>
              <a:srgbClr val="6E717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71" name="Freeform 288"/>
            <p:cNvSpPr>
              <a:spLocks/>
            </p:cNvSpPr>
            <p:nvPr/>
          </p:nvSpPr>
          <p:spPr bwMode="auto">
            <a:xfrm>
              <a:off x="4403726" y="3986213"/>
              <a:ext cx="14288" cy="100013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3"/>
                </a:cxn>
                <a:cxn ang="0">
                  <a:pos x="0" y="61"/>
                </a:cxn>
                <a:cxn ang="0">
                  <a:pos x="0" y="61"/>
                </a:cxn>
                <a:cxn ang="0">
                  <a:pos x="2" y="63"/>
                </a:cxn>
                <a:cxn ang="0">
                  <a:pos x="9" y="0"/>
                </a:cxn>
                <a:cxn ang="0">
                  <a:pos x="6" y="0"/>
                </a:cxn>
              </a:cxnLst>
              <a:rect l="0" t="0" r="r" b="b"/>
              <a:pathLst>
                <a:path w="9" h="63">
                  <a:moveTo>
                    <a:pt x="6" y="0"/>
                  </a:moveTo>
                  <a:lnTo>
                    <a:pt x="6" y="3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2" y="63"/>
                  </a:lnTo>
                  <a:lnTo>
                    <a:pt x="9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7376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72" name="Freeform 289"/>
            <p:cNvSpPr>
              <a:spLocks/>
            </p:cNvSpPr>
            <p:nvPr/>
          </p:nvSpPr>
          <p:spPr bwMode="auto">
            <a:xfrm>
              <a:off x="4406901" y="3986213"/>
              <a:ext cx="14288" cy="100013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0" y="63"/>
                </a:cxn>
                <a:cxn ang="0">
                  <a:pos x="0" y="63"/>
                </a:cxn>
                <a:cxn ang="0">
                  <a:pos x="2" y="63"/>
                </a:cxn>
                <a:cxn ang="0">
                  <a:pos x="9" y="0"/>
                </a:cxn>
                <a:cxn ang="0">
                  <a:pos x="7" y="0"/>
                </a:cxn>
              </a:cxnLst>
              <a:rect l="0" t="0" r="r" b="b"/>
              <a:pathLst>
                <a:path w="9" h="63">
                  <a:moveTo>
                    <a:pt x="7" y="0"/>
                  </a:moveTo>
                  <a:lnTo>
                    <a:pt x="0" y="63"/>
                  </a:lnTo>
                  <a:lnTo>
                    <a:pt x="0" y="63"/>
                  </a:lnTo>
                  <a:lnTo>
                    <a:pt x="2" y="63"/>
                  </a:lnTo>
                  <a:lnTo>
                    <a:pt x="9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797C8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73" name="Freeform 290"/>
            <p:cNvSpPr>
              <a:spLocks/>
            </p:cNvSpPr>
            <p:nvPr/>
          </p:nvSpPr>
          <p:spPr bwMode="auto">
            <a:xfrm>
              <a:off x="4410076" y="3986213"/>
              <a:ext cx="14288" cy="100013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0" y="63"/>
                </a:cxn>
                <a:cxn ang="0">
                  <a:pos x="0" y="63"/>
                </a:cxn>
                <a:cxn ang="0">
                  <a:pos x="2" y="63"/>
                </a:cxn>
                <a:cxn ang="0">
                  <a:pos x="9" y="0"/>
                </a:cxn>
                <a:cxn ang="0">
                  <a:pos x="7" y="0"/>
                </a:cxn>
              </a:cxnLst>
              <a:rect l="0" t="0" r="r" b="b"/>
              <a:pathLst>
                <a:path w="9" h="63">
                  <a:moveTo>
                    <a:pt x="7" y="0"/>
                  </a:moveTo>
                  <a:lnTo>
                    <a:pt x="0" y="63"/>
                  </a:lnTo>
                  <a:lnTo>
                    <a:pt x="0" y="63"/>
                  </a:lnTo>
                  <a:lnTo>
                    <a:pt x="2" y="63"/>
                  </a:lnTo>
                  <a:lnTo>
                    <a:pt x="9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7E818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74" name="Freeform 291"/>
            <p:cNvSpPr>
              <a:spLocks/>
            </p:cNvSpPr>
            <p:nvPr/>
          </p:nvSpPr>
          <p:spPr bwMode="auto">
            <a:xfrm>
              <a:off x="4413251" y="3983038"/>
              <a:ext cx="19050" cy="103188"/>
            </a:xfrm>
            <a:custGeom>
              <a:avLst/>
              <a:gdLst/>
              <a:ahLst/>
              <a:cxnLst>
                <a:cxn ang="0">
                  <a:pos x="7" y="2"/>
                </a:cxn>
                <a:cxn ang="0">
                  <a:pos x="0" y="65"/>
                </a:cxn>
                <a:cxn ang="0">
                  <a:pos x="0" y="65"/>
                </a:cxn>
                <a:cxn ang="0">
                  <a:pos x="3" y="65"/>
                </a:cxn>
                <a:cxn ang="0">
                  <a:pos x="12" y="0"/>
                </a:cxn>
                <a:cxn ang="0">
                  <a:pos x="7" y="2"/>
                </a:cxn>
              </a:cxnLst>
              <a:rect l="0" t="0" r="r" b="b"/>
              <a:pathLst>
                <a:path w="12" h="65">
                  <a:moveTo>
                    <a:pt x="7" y="2"/>
                  </a:moveTo>
                  <a:lnTo>
                    <a:pt x="0" y="65"/>
                  </a:lnTo>
                  <a:lnTo>
                    <a:pt x="0" y="65"/>
                  </a:lnTo>
                  <a:lnTo>
                    <a:pt x="3" y="65"/>
                  </a:lnTo>
                  <a:lnTo>
                    <a:pt x="12" y="0"/>
                  </a:lnTo>
                  <a:lnTo>
                    <a:pt x="7" y="2"/>
                  </a:lnTo>
                  <a:close/>
                </a:path>
              </a:pathLst>
            </a:custGeom>
            <a:solidFill>
              <a:srgbClr val="84879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75" name="Freeform 292"/>
            <p:cNvSpPr>
              <a:spLocks/>
            </p:cNvSpPr>
            <p:nvPr/>
          </p:nvSpPr>
          <p:spPr bwMode="auto">
            <a:xfrm>
              <a:off x="4418013" y="3983038"/>
              <a:ext cx="17463" cy="106363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0" y="65"/>
                </a:cxn>
                <a:cxn ang="0">
                  <a:pos x="0" y="65"/>
                </a:cxn>
                <a:cxn ang="0">
                  <a:pos x="2" y="67"/>
                </a:cxn>
                <a:cxn ang="0">
                  <a:pos x="11" y="0"/>
                </a:cxn>
                <a:cxn ang="0">
                  <a:pos x="9" y="0"/>
                </a:cxn>
              </a:cxnLst>
              <a:rect l="0" t="0" r="r" b="b"/>
              <a:pathLst>
                <a:path w="11" h="67">
                  <a:moveTo>
                    <a:pt x="9" y="0"/>
                  </a:moveTo>
                  <a:lnTo>
                    <a:pt x="0" y="65"/>
                  </a:lnTo>
                  <a:lnTo>
                    <a:pt x="0" y="65"/>
                  </a:lnTo>
                  <a:lnTo>
                    <a:pt x="2" y="67"/>
                  </a:lnTo>
                  <a:lnTo>
                    <a:pt x="11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8A8D9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76" name="Freeform 293"/>
            <p:cNvSpPr>
              <a:spLocks/>
            </p:cNvSpPr>
            <p:nvPr/>
          </p:nvSpPr>
          <p:spPr bwMode="auto">
            <a:xfrm>
              <a:off x="4421188" y="3983038"/>
              <a:ext cx="17463" cy="106363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0" y="67"/>
                </a:cxn>
                <a:cxn ang="0">
                  <a:pos x="0" y="67"/>
                </a:cxn>
                <a:cxn ang="0">
                  <a:pos x="2" y="67"/>
                </a:cxn>
                <a:cxn ang="0">
                  <a:pos x="11" y="0"/>
                </a:cxn>
                <a:cxn ang="0">
                  <a:pos x="9" y="0"/>
                </a:cxn>
              </a:cxnLst>
              <a:rect l="0" t="0" r="r" b="b"/>
              <a:pathLst>
                <a:path w="11" h="67">
                  <a:moveTo>
                    <a:pt x="9" y="0"/>
                  </a:moveTo>
                  <a:lnTo>
                    <a:pt x="0" y="67"/>
                  </a:lnTo>
                  <a:lnTo>
                    <a:pt x="0" y="67"/>
                  </a:lnTo>
                  <a:lnTo>
                    <a:pt x="2" y="67"/>
                  </a:lnTo>
                  <a:lnTo>
                    <a:pt x="11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8F929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77" name="Freeform 294"/>
            <p:cNvSpPr>
              <a:spLocks/>
            </p:cNvSpPr>
            <p:nvPr/>
          </p:nvSpPr>
          <p:spPr bwMode="auto">
            <a:xfrm>
              <a:off x="4424363" y="3983038"/>
              <a:ext cx="17463" cy="106363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0" y="67"/>
                </a:cxn>
                <a:cxn ang="0">
                  <a:pos x="0" y="67"/>
                </a:cxn>
                <a:cxn ang="0">
                  <a:pos x="5" y="67"/>
                </a:cxn>
                <a:cxn ang="0">
                  <a:pos x="11" y="0"/>
                </a:cxn>
                <a:cxn ang="0">
                  <a:pos x="9" y="0"/>
                </a:cxn>
              </a:cxnLst>
              <a:rect l="0" t="0" r="r" b="b"/>
              <a:pathLst>
                <a:path w="11" h="67">
                  <a:moveTo>
                    <a:pt x="9" y="0"/>
                  </a:moveTo>
                  <a:lnTo>
                    <a:pt x="0" y="67"/>
                  </a:lnTo>
                  <a:lnTo>
                    <a:pt x="0" y="67"/>
                  </a:lnTo>
                  <a:lnTo>
                    <a:pt x="5" y="67"/>
                  </a:lnTo>
                  <a:lnTo>
                    <a:pt x="11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9598A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78" name="Freeform 295"/>
            <p:cNvSpPr>
              <a:spLocks/>
            </p:cNvSpPr>
            <p:nvPr/>
          </p:nvSpPr>
          <p:spPr bwMode="auto">
            <a:xfrm>
              <a:off x="4432301" y="3983038"/>
              <a:ext cx="14288" cy="106363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0" y="67"/>
                </a:cxn>
                <a:cxn ang="0">
                  <a:pos x="0" y="67"/>
                </a:cxn>
                <a:cxn ang="0">
                  <a:pos x="2" y="67"/>
                </a:cxn>
                <a:cxn ang="0">
                  <a:pos x="9" y="0"/>
                </a:cxn>
                <a:cxn ang="0">
                  <a:pos x="6" y="0"/>
                </a:cxn>
              </a:cxnLst>
              <a:rect l="0" t="0" r="r" b="b"/>
              <a:pathLst>
                <a:path w="9" h="67">
                  <a:moveTo>
                    <a:pt x="6" y="0"/>
                  </a:moveTo>
                  <a:lnTo>
                    <a:pt x="0" y="67"/>
                  </a:lnTo>
                  <a:lnTo>
                    <a:pt x="0" y="67"/>
                  </a:lnTo>
                  <a:lnTo>
                    <a:pt x="2" y="67"/>
                  </a:lnTo>
                  <a:lnTo>
                    <a:pt x="9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9A9DA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79" name="Freeform 296"/>
            <p:cNvSpPr>
              <a:spLocks/>
            </p:cNvSpPr>
            <p:nvPr/>
          </p:nvSpPr>
          <p:spPr bwMode="auto">
            <a:xfrm>
              <a:off x="4435476" y="3983038"/>
              <a:ext cx="17463" cy="111125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0" y="67"/>
                </a:cxn>
                <a:cxn ang="0">
                  <a:pos x="0" y="67"/>
                </a:cxn>
                <a:cxn ang="0">
                  <a:pos x="4" y="70"/>
                </a:cxn>
                <a:cxn ang="0">
                  <a:pos x="11" y="0"/>
                </a:cxn>
                <a:cxn ang="0">
                  <a:pos x="7" y="0"/>
                </a:cxn>
              </a:cxnLst>
              <a:rect l="0" t="0" r="r" b="b"/>
              <a:pathLst>
                <a:path w="11" h="70">
                  <a:moveTo>
                    <a:pt x="7" y="0"/>
                  </a:moveTo>
                  <a:lnTo>
                    <a:pt x="0" y="67"/>
                  </a:lnTo>
                  <a:lnTo>
                    <a:pt x="0" y="67"/>
                  </a:lnTo>
                  <a:lnTo>
                    <a:pt x="4" y="70"/>
                  </a:lnTo>
                  <a:lnTo>
                    <a:pt x="11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9FA2A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80" name="Freeform 297"/>
            <p:cNvSpPr>
              <a:spLocks/>
            </p:cNvSpPr>
            <p:nvPr/>
          </p:nvSpPr>
          <p:spPr bwMode="auto">
            <a:xfrm>
              <a:off x="4441826" y="3983038"/>
              <a:ext cx="14288" cy="111125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0" y="70"/>
                </a:cxn>
                <a:cxn ang="0">
                  <a:pos x="0" y="70"/>
                </a:cxn>
                <a:cxn ang="0">
                  <a:pos x="3" y="70"/>
                </a:cxn>
                <a:cxn ang="0">
                  <a:pos x="9" y="0"/>
                </a:cxn>
                <a:cxn ang="0">
                  <a:pos x="7" y="0"/>
                </a:cxn>
              </a:cxnLst>
              <a:rect l="0" t="0" r="r" b="b"/>
              <a:pathLst>
                <a:path w="9" h="70">
                  <a:moveTo>
                    <a:pt x="7" y="0"/>
                  </a:moveTo>
                  <a:lnTo>
                    <a:pt x="0" y="70"/>
                  </a:lnTo>
                  <a:lnTo>
                    <a:pt x="0" y="70"/>
                  </a:lnTo>
                  <a:lnTo>
                    <a:pt x="3" y="70"/>
                  </a:lnTo>
                  <a:lnTo>
                    <a:pt x="9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9A9DA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81" name="Freeform 298"/>
            <p:cNvSpPr>
              <a:spLocks/>
            </p:cNvSpPr>
            <p:nvPr/>
          </p:nvSpPr>
          <p:spPr bwMode="auto">
            <a:xfrm>
              <a:off x="4446588" y="3983038"/>
              <a:ext cx="14288" cy="111125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0" y="70"/>
                </a:cxn>
                <a:cxn ang="0">
                  <a:pos x="0" y="70"/>
                </a:cxn>
                <a:cxn ang="0">
                  <a:pos x="0" y="70"/>
                </a:cxn>
                <a:cxn ang="0">
                  <a:pos x="9" y="0"/>
                </a:cxn>
                <a:cxn ang="0">
                  <a:pos x="6" y="0"/>
                </a:cxn>
              </a:cxnLst>
              <a:rect l="0" t="0" r="r" b="b"/>
              <a:pathLst>
                <a:path w="9" h="70">
                  <a:moveTo>
                    <a:pt x="6" y="0"/>
                  </a:moveTo>
                  <a:lnTo>
                    <a:pt x="0" y="70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9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9598A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82" name="Freeform 299"/>
            <p:cNvSpPr>
              <a:spLocks/>
            </p:cNvSpPr>
            <p:nvPr/>
          </p:nvSpPr>
          <p:spPr bwMode="auto">
            <a:xfrm>
              <a:off x="4446588" y="3983038"/>
              <a:ext cx="17463" cy="1111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0" y="70"/>
                </a:cxn>
                <a:cxn ang="0">
                  <a:pos x="0" y="70"/>
                </a:cxn>
                <a:cxn ang="0">
                  <a:pos x="2" y="70"/>
                </a:cxn>
                <a:cxn ang="0">
                  <a:pos x="11" y="0"/>
                </a:cxn>
                <a:cxn ang="0">
                  <a:pos x="9" y="0"/>
                </a:cxn>
              </a:cxnLst>
              <a:rect l="0" t="0" r="r" b="b"/>
              <a:pathLst>
                <a:path w="11" h="70">
                  <a:moveTo>
                    <a:pt x="9" y="0"/>
                  </a:moveTo>
                  <a:lnTo>
                    <a:pt x="0" y="70"/>
                  </a:lnTo>
                  <a:lnTo>
                    <a:pt x="0" y="70"/>
                  </a:lnTo>
                  <a:lnTo>
                    <a:pt x="2" y="70"/>
                  </a:lnTo>
                  <a:lnTo>
                    <a:pt x="11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8F929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83" name="Freeform 300"/>
            <p:cNvSpPr>
              <a:spLocks/>
            </p:cNvSpPr>
            <p:nvPr/>
          </p:nvSpPr>
          <p:spPr bwMode="auto">
            <a:xfrm>
              <a:off x="4449763" y="3983038"/>
              <a:ext cx="17463" cy="1111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0" y="70"/>
                </a:cxn>
                <a:cxn ang="0">
                  <a:pos x="0" y="70"/>
                </a:cxn>
                <a:cxn ang="0">
                  <a:pos x="2" y="70"/>
                </a:cxn>
                <a:cxn ang="0">
                  <a:pos x="11" y="0"/>
                </a:cxn>
                <a:cxn ang="0">
                  <a:pos x="9" y="0"/>
                </a:cxn>
              </a:cxnLst>
              <a:rect l="0" t="0" r="r" b="b"/>
              <a:pathLst>
                <a:path w="11" h="70">
                  <a:moveTo>
                    <a:pt x="9" y="0"/>
                  </a:moveTo>
                  <a:lnTo>
                    <a:pt x="0" y="70"/>
                  </a:lnTo>
                  <a:lnTo>
                    <a:pt x="0" y="70"/>
                  </a:lnTo>
                  <a:lnTo>
                    <a:pt x="2" y="70"/>
                  </a:lnTo>
                  <a:lnTo>
                    <a:pt x="11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8A8D9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84" name="Freeform 301"/>
            <p:cNvSpPr>
              <a:spLocks/>
            </p:cNvSpPr>
            <p:nvPr/>
          </p:nvSpPr>
          <p:spPr bwMode="auto">
            <a:xfrm>
              <a:off x="4452938" y="3983038"/>
              <a:ext cx="17463" cy="1111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0" y="70"/>
                </a:cxn>
                <a:cxn ang="0">
                  <a:pos x="0" y="70"/>
                </a:cxn>
                <a:cxn ang="0">
                  <a:pos x="2" y="70"/>
                </a:cxn>
                <a:cxn ang="0">
                  <a:pos x="11" y="0"/>
                </a:cxn>
                <a:cxn ang="0">
                  <a:pos x="9" y="0"/>
                </a:cxn>
              </a:cxnLst>
              <a:rect l="0" t="0" r="r" b="b"/>
              <a:pathLst>
                <a:path w="11" h="70">
                  <a:moveTo>
                    <a:pt x="9" y="0"/>
                  </a:moveTo>
                  <a:lnTo>
                    <a:pt x="0" y="70"/>
                  </a:lnTo>
                  <a:lnTo>
                    <a:pt x="0" y="70"/>
                  </a:lnTo>
                  <a:lnTo>
                    <a:pt x="2" y="70"/>
                  </a:lnTo>
                  <a:lnTo>
                    <a:pt x="11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84879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85" name="Freeform 302"/>
            <p:cNvSpPr>
              <a:spLocks/>
            </p:cNvSpPr>
            <p:nvPr/>
          </p:nvSpPr>
          <p:spPr bwMode="auto">
            <a:xfrm>
              <a:off x="4456113" y="3983038"/>
              <a:ext cx="17463" cy="1111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0" y="70"/>
                </a:cxn>
                <a:cxn ang="0">
                  <a:pos x="0" y="70"/>
                </a:cxn>
                <a:cxn ang="0">
                  <a:pos x="3" y="70"/>
                </a:cxn>
                <a:cxn ang="0">
                  <a:pos x="11" y="0"/>
                </a:cxn>
                <a:cxn ang="0">
                  <a:pos x="9" y="0"/>
                </a:cxn>
              </a:cxnLst>
              <a:rect l="0" t="0" r="r" b="b"/>
              <a:pathLst>
                <a:path w="11" h="70">
                  <a:moveTo>
                    <a:pt x="9" y="0"/>
                  </a:moveTo>
                  <a:lnTo>
                    <a:pt x="0" y="70"/>
                  </a:lnTo>
                  <a:lnTo>
                    <a:pt x="0" y="70"/>
                  </a:lnTo>
                  <a:lnTo>
                    <a:pt x="3" y="70"/>
                  </a:lnTo>
                  <a:lnTo>
                    <a:pt x="11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7E818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86" name="Freeform 303"/>
            <p:cNvSpPr>
              <a:spLocks/>
            </p:cNvSpPr>
            <p:nvPr/>
          </p:nvSpPr>
          <p:spPr bwMode="auto">
            <a:xfrm>
              <a:off x="4460876" y="3983038"/>
              <a:ext cx="17463" cy="111125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70"/>
                </a:cxn>
                <a:cxn ang="0">
                  <a:pos x="0" y="70"/>
                </a:cxn>
                <a:cxn ang="0">
                  <a:pos x="2" y="70"/>
                </a:cxn>
                <a:cxn ang="0">
                  <a:pos x="11" y="0"/>
                </a:cxn>
                <a:cxn ang="0">
                  <a:pos x="8" y="0"/>
                </a:cxn>
              </a:cxnLst>
              <a:rect l="0" t="0" r="r" b="b"/>
              <a:pathLst>
                <a:path w="11" h="70">
                  <a:moveTo>
                    <a:pt x="8" y="0"/>
                  </a:moveTo>
                  <a:lnTo>
                    <a:pt x="0" y="70"/>
                  </a:lnTo>
                  <a:lnTo>
                    <a:pt x="0" y="70"/>
                  </a:lnTo>
                  <a:lnTo>
                    <a:pt x="2" y="70"/>
                  </a:lnTo>
                  <a:lnTo>
                    <a:pt x="11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797C8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87" name="Freeform 304"/>
            <p:cNvSpPr>
              <a:spLocks/>
            </p:cNvSpPr>
            <p:nvPr/>
          </p:nvSpPr>
          <p:spPr bwMode="auto">
            <a:xfrm>
              <a:off x="4464051" y="3983038"/>
              <a:ext cx="14288" cy="1111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0" y="70"/>
                </a:cxn>
                <a:cxn ang="0">
                  <a:pos x="0" y="70"/>
                </a:cxn>
                <a:cxn ang="0">
                  <a:pos x="2" y="70"/>
                </a:cxn>
                <a:cxn ang="0">
                  <a:pos x="9" y="0"/>
                </a:cxn>
                <a:cxn ang="0">
                  <a:pos x="9" y="0"/>
                </a:cxn>
              </a:cxnLst>
              <a:rect l="0" t="0" r="r" b="b"/>
              <a:pathLst>
                <a:path w="9" h="70">
                  <a:moveTo>
                    <a:pt x="9" y="0"/>
                  </a:moveTo>
                  <a:lnTo>
                    <a:pt x="0" y="70"/>
                  </a:lnTo>
                  <a:lnTo>
                    <a:pt x="0" y="70"/>
                  </a:lnTo>
                  <a:lnTo>
                    <a:pt x="2" y="70"/>
                  </a:lnTo>
                  <a:lnTo>
                    <a:pt x="9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7376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88" name="Freeform 305"/>
            <p:cNvSpPr>
              <a:spLocks/>
            </p:cNvSpPr>
            <p:nvPr/>
          </p:nvSpPr>
          <p:spPr bwMode="auto">
            <a:xfrm>
              <a:off x="4467226" y="3983038"/>
              <a:ext cx="14288" cy="111125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0" y="70"/>
                </a:cxn>
                <a:cxn ang="0">
                  <a:pos x="0" y="70"/>
                </a:cxn>
                <a:cxn ang="0">
                  <a:pos x="2" y="70"/>
                </a:cxn>
                <a:cxn ang="0">
                  <a:pos x="9" y="0"/>
                </a:cxn>
                <a:cxn ang="0">
                  <a:pos x="7" y="0"/>
                </a:cxn>
              </a:cxnLst>
              <a:rect l="0" t="0" r="r" b="b"/>
              <a:pathLst>
                <a:path w="9" h="70">
                  <a:moveTo>
                    <a:pt x="7" y="0"/>
                  </a:moveTo>
                  <a:lnTo>
                    <a:pt x="0" y="70"/>
                  </a:lnTo>
                  <a:lnTo>
                    <a:pt x="0" y="70"/>
                  </a:lnTo>
                  <a:lnTo>
                    <a:pt x="2" y="70"/>
                  </a:lnTo>
                  <a:lnTo>
                    <a:pt x="9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6E717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89" name="Freeform 306"/>
            <p:cNvSpPr>
              <a:spLocks/>
            </p:cNvSpPr>
            <p:nvPr/>
          </p:nvSpPr>
          <p:spPr bwMode="auto">
            <a:xfrm>
              <a:off x="4470401" y="3983038"/>
              <a:ext cx="14288" cy="111125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0" y="70"/>
                </a:cxn>
                <a:cxn ang="0">
                  <a:pos x="0" y="70"/>
                </a:cxn>
                <a:cxn ang="0">
                  <a:pos x="2" y="70"/>
                </a:cxn>
                <a:cxn ang="0">
                  <a:pos x="9" y="0"/>
                </a:cxn>
                <a:cxn ang="0">
                  <a:pos x="7" y="0"/>
                </a:cxn>
              </a:cxnLst>
              <a:rect l="0" t="0" r="r" b="b"/>
              <a:pathLst>
                <a:path w="9" h="70">
                  <a:moveTo>
                    <a:pt x="7" y="0"/>
                  </a:moveTo>
                  <a:lnTo>
                    <a:pt x="0" y="70"/>
                  </a:lnTo>
                  <a:lnTo>
                    <a:pt x="0" y="70"/>
                  </a:lnTo>
                  <a:lnTo>
                    <a:pt x="2" y="70"/>
                  </a:lnTo>
                  <a:lnTo>
                    <a:pt x="9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686B7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90" name="Freeform 307"/>
            <p:cNvSpPr>
              <a:spLocks/>
            </p:cNvSpPr>
            <p:nvPr/>
          </p:nvSpPr>
          <p:spPr bwMode="auto">
            <a:xfrm>
              <a:off x="4473576" y="3983038"/>
              <a:ext cx="14288" cy="111125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0" y="70"/>
                </a:cxn>
                <a:cxn ang="0">
                  <a:pos x="0" y="70"/>
                </a:cxn>
                <a:cxn ang="0">
                  <a:pos x="0" y="70"/>
                </a:cxn>
                <a:cxn ang="0">
                  <a:pos x="9" y="0"/>
                </a:cxn>
                <a:cxn ang="0">
                  <a:pos x="7" y="0"/>
                </a:cxn>
              </a:cxnLst>
              <a:rect l="0" t="0" r="r" b="b"/>
              <a:pathLst>
                <a:path w="9" h="70">
                  <a:moveTo>
                    <a:pt x="7" y="0"/>
                  </a:moveTo>
                  <a:lnTo>
                    <a:pt x="0" y="70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9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63666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91" name="Freeform 308"/>
            <p:cNvSpPr>
              <a:spLocks/>
            </p:cNvSpPr>
            <p:nvPr/>
          </p:nvSpPr>
          <p:spPr bwMode="auto">
            <a:xfrm>
              <a:off x="4473576" y="3983038"/>
              <a:ext cx="19050" cy="1111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0" y="70"/>
                </a:cxn>
                <a:cxn ang="0">
                  <a:pos x="0" y="70"/>
                </a:cxn>
                <a:cxn ang="0">
                  <a:pos x="3" y="70"/>
                </a:cxn>
                <a:cxn ang="0">
                  <a:pos x="12" y="0"/>
                </a:cxn>
                <a:cxn ang="0">
                  <a:pos x="9" y="0"/>
                </a:cxn>
              </a:cxnLst>
              <a:rect l="0" t="0" r="r" b="b"/>
              <a:pathLst>
                <a:path w="12" h="70">
                  <a:moveTo>
                    <a:pt x="9" y="0"/>
                  </a:moveTo>
                  <a:lnTo>
                    <a:pt x="0" y="70"/>
                  </a:lnTo>
                  <a:lnTo>
                    <a:pt x="0" y="70"/>
                  </a:lnTo>
                  <a:lnTo>
                    <a:pt x="3" y="70"/>
                  </a:lnTo>
                  <a:lnTo>
                    <a:pt x="12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5E606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92" name="Freeform 309"/>
            <p:cNvSpPr>
              <a:spLocks/>
            </p:cNvSpPr>
            <p:nvPr/>
          </p:nvSpPr>
          <p:spPr bwMode="auto">
            <a:xfrm>
              <a:off x="4478338" y="3983038"/>
              <a:ext cx="17463" cy="1111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0" y="70"/>
                </a:cxn>
                <a:cxn ang="0">
                  <a:pos x="0" y="70"/>
                </a:cxn>
                <a:cxn ang="0">
                  <a:pos x="2" y="70"/>
                </a:cxn>
                <a:cxn ang="0">
                  <a:pos x="11" y="0"/>
                </a:cxn>
                <a:cxn ang="0">
                  <a:pos x="9" y="0"/>
                </a:cxn>
              </a:cxnLst>
              <a:rect l="0" t="0" r="r" b="b"/>
              <a:pathLst>
                <a:path w="11" h="70">
                  <a:moveTo>
                    <a:pt x="9" y="0"/>
                  </a:moveTo>
                  <a:lnTo>
                    <a:pt x="0" y="70"/>
                  </a:lnTo>
                  <a:lnTo>
                    <a:pt x="0" y="70"/>
                  </a:lnTo>
                  <a:lnTo>
                    <a:pt x="2" y="70"/>
                  </a:lnTo>
                  <a:lnTo>
                    <a:pt x="11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575A6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93" name="Freeform 310"/>
            <p:cNvSpPr>
              <a:spLocks/>
            </p:cNvSpPr>
            <p:nvPr/>
          </p:nvSpPr>
          <p:spPr bwMode="auto">
            <a:xfrm>
              <a:off x="4481513" y="3983038"/>
              <a:ext cx="17463" cy="1111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0" y="70"/>
                </a:cxn>
                <a:cxn ang="0">
                  <a:pos x="0" y="70"/>
                </a:cxn>
                <a:cxn ang="0">
                  <a:pos x="2" y="70"/>
                </a:cxn>
                <a:cxn ang="0">
                  <a:pos x="11" y="0"/>
                </a:cxn>
                <a:cxn ang="0">
                  <a:pos x="9" y="0"/>
                </a:cxn>
              </a:cxnLst>
              <a:rect l="0" t="0" r="r" b="b"/>
              <a:pathLst>
                <a:path w="11" h="70">
                  <a:moveTo>
                    <a:pt x="9" y="0"/>
                  </a:moveTo>
                  <a:lnTo>
                    <a:pt x="0" y="70"/>
                  </a:lnTo>
                  <a:lnTo>
                    <a:pt x="0" y="70"/>
                  </a:lnTo>
                  <a:lnTo>
                    <a:pt x="2" y="70"/>
                  </a:lnTo>
                  <a:lnTo>
                    <a:pt x="11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52555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94" name="Freeform 311"/>
            <p:cNvSpPr>
              <a:spLocks/>
            </p:cNvSpPr>
            <p:nvPr/>
          </p:nvSpPr>
          <p:spPr bwMode="auto">
            <a:xfrm>
              <a:off x="4484688" y="3983038"/>
              <a:ext cx="42863" cy="114300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0" y="70"/>
                </a:cxn>
                <a:cxn ang="0">
                  <a:pos x="0" y="70"/>
                </a:cxn>
                <a:cxn ang="0">
                  <a:pos x="27" y="72"/>
                </a:cxn>
                <a:cxn ang="0">
                  <a:pos x="18" y="0"/>
                </a:cxn>
                <a:cxn ang="0">
                  <a:pos x="9" y="0"/>
                </a:cxn>
              </a:cxnLst>
              <a:rect l="0" t="0" r="r" b="b"/>
              <a:pathLst>
                <a:path w="27" h="72">
                  <a:moveTo>
                    <a:pt x="9" y="0"/>
                  </a:moveTo>
                  <a:lnTo>
                    <a:pt x="0" y="70"/>
                  </a:lnTo>
                  <a:lnTo>
                    <a:pt x="0" y="70"/>
                  </a:lnTo>
                  <a:lnTo>
                    <a:pt x="27" y="72"/>
                  </a:lnTo>
                  <a:lnTo>
                    <a:pt x="18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4D505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95" name="Freeform 312"/>
            <p:cNvSpPr>
              <a:spLocks/>
            </p:cNvSpPr>
            <p:nvPr/>
          </p:nvSpPr>
          <p:spPr bwMode="auto">
            <a:xfrm>
              <a:off x="4364038" y="4097338"/>
              <a:ext cx="11113" cy="25400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0" y="13"/>
                </a:cxn>
                <a:cxn ang="0">
                  <a:pos x="7" y="16"/>
                </a:cxn>
                <a:cxn ang="0">
                  <a:pos x="7" y="0"/>
                </a:cxn>
                <a:cxn ang="0">
                  <a:pos x="0" y="13"/>
                </a:cxn>
              </a:cxnLst>
              <a:rect l="0" t="0" r="r" b="b"/>
              <a:pathLst>
                <a:path w="7" h="16">
                  <a:moveTo>
                    <a:pt x="0" y="13"/>
                  </a:moveTo>
                  <a:lnTo>
                    <a:pt x="0" y="13"/>
                  </a:lnTo>
                  <a:lnTo>
                    <a:pt x="7" y="16"/>
                  </a:lnTo>
                  <a:lnTo>
                    <a:pt x="7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92949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96" name="Freeform 313"/>
            <p:cNvSpPr>
              <a:spLocks/>
            </p:cNvSpPr>
            <p:nvPr/>
          </p:nvSpPr>
          <p:spPr bwMode="auto">
            <a:xfrm>
              <a:off x="4375151" y="4075113"/>
              <a:ext cx="6350" cy="50800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14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4" y="32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4" y="0"/>
                </a:cxn>
              </a:cxnLst>
              <a:rect l="0" t="0" r="r" b="b"/>
              <a:pathLst>
                <a:path w="4" h="32">
                  <a:moveTo>
                    <a:pt x="4" y="0"/>
                  </a:moveTo>
                  <a:lnTo>
                    <a:pt x="0" y="14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4" y="32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979AA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97" name="Freeform 314"/>
            <p:cNvSpPr>
              <a:spLocks/>
            </p:cNvSpPr>
            <p:nvPr/>
          </p:nvSpPr>
          <p:spPr bwMode="auto">
            <a:xfrm>
              <a:off x="4381501" y="4075113"/>
              <a:ext cx="7938" cy="508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5" y="32"/>
                </a:cxn>
                <a:cxn ang="0">
                  <a:pos x="5" y="3"/>
                </a:cxn>
                <a:cxn ang="0">
                  <a:pos x="5" y="3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 h="32">
                  <a:moveTo>
                    <a:pt x="0" y="0"/>
                  </a:moveTo>
                  <a:lnTo>
                    <a:pt x="0" y="32"/>
                  </a:lnTo>
                  <a:lnTo>
                    <a:pt x="0" y="32"/>
                  </a:lnTo>
                  <a:lnTo>
                    <a:pt x="5" y="32"/>
                  </a:lnTo>
                  <a:lnTo>
                    <a:pt x="5" y="3"/>
                  </a:lnTo>
                  <a:lnTo>
                    <a:pt x="5" y="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DA0A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98" name="Freeform 315"/>
            <p:cNvSpPr>
              <a:spLocks/>
            </p:cNvSpPr>
            <p:nvPr/>
          </p:nvSpPr>
          <p:spPr bwMode="auto">
            <a:xfrm>
              <a:off x="4389438" y="4079876"/>
              <a:ext cx="6350" cy="492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9"/>
                </a:cxn>
                <a:cxn ang="0">
                  <a:pos x="0" y="29"/>
                </a:cxn>
                <a:cxn ang="0">
                  <a:pos x="4" y="31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" h="31">
                  <a:moveTo>
                    <a:pt x="0" y="0"/>
                  </a:moveTo>
                  <a:lnTo>
                    <a:pt x="0" y="29"/>
                  </a:lnTo>
                  <a:lnTo>
                    <a:pt x="0" y="29"/>
                  </a:lnTo>
                  <a:lnTo>
                    <a:pt x="4" y="31"/>
                  </a:lnTo>
                  <a:lnTo>
                    <a:pt x="4" y="2"/>
                  </a:lnTo>
                  <a:lnTo>
                    <a:pt x="4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A6B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499" name="Freeform 316"/>
            <p:cNvSpPr>
              <a:spLocks/>
            </p:cNvSpPr>
            <p:nvPr/>
          </p:nvSpPr>
          <p:spPr bwMode="auto">
            <a:xfrm>
              <a:off x="4395788" y="4083051"/>
              <a:ext cx="11113" cy="460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9"/>
                </a:cxn>
                <a:cxn ang="0">
                  <a:pos x="0" y="29"/>
                </a:cxn>
                <a:cxn ang="0">
                  <a:pos x="7" y="29"/>
                </a:cxn>
                <a:cxn ang="0">
                  <a:pos x="7" y="2"/>
                </a:cxn>
                <a:cxn ang="0">
                  <a:pos x="7" y="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7" h="29">
                  <a:moveTo>
                    <a:pt x="0" y="0"/>
                  </a:moveTo>
                  <a:lnTo>
                    <a:pt x="0" y="29"/>
                  </a:lnTo>
                  <a:lnTo>
                    <a:pt x="0" y="29"/>
                  </a:lnTo>
                  <a:lnTo>
                    <a:pt x="7" y="29"/>
                  </a:lnTo>
                  <a:lnTo>
                    <a:pt x="7" y="2"/>
                  </a:lnTo>
                  <a:lnTo>
                    <a:pt x="7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9ACB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00" name="Freeform 317"/>
            <p:cNvSpPr>
              <a:spLocks/>
            </p:cNvSpPr>
            <p:nvPr/>
          </p:nvSpPr>
          <p:spPr bwMode="auto">
            <a:xfrm>
              <a:off x="4406901" y="4086226"/>
              <a:ext cx="6350" cy="428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7"/>
                </a:cxn>
                <a:cxn ang="0">
                  <a:pos x="0" y="27"/>
                </a:cxn>
                <a:cxn ang="0">
                  <a:pos x="4" y="27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" h="27">
                  <a:moveTo>
                    <a:pt x="0" y="0"/>
                  </a:moveTo>
                  <a:lnTo>
                    <a:pt x="0" y="27"/>
                  </a:lnTo>
                  <a:lnTo>
                    <a:pt x="0" y="27"/>
                  </a:lnTo>
                  <a:lnTo>
                    <a:pt x="4" y="27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EB1B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01" name="Freeform 318"/>
            <p:cNvSpPr>
              <a:spLocks/>
            </p:cNvSpPr>
            <p:nvPr/>
          </p:nvSpPr>
          <p:spPr bwMode="auto">
            <a:xfrm>
              <a:off x="4413251" y="4086226"/>
              <a:ext cx="7938" cy="460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7"/>
                </a:cxn>
                <a:cxn ang="0">
                  <a:pos x="0" y="27"/>
                </a:cxn>
                <a:cxn ang="0">
                  <a:pos x="5" y="29"/>
                </a:cxn>
                <a:cxn ang="0">
                  <a:pos x="5" y="2"/>
                </a:cxn>
                <a:cxn ang="0">
                  <a:pos x="5" y="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 h="29">
                  <a:moveTo>
                    <a:pt x="0" y="0"/>
                  </a:moveTo>
                  <a:lnTo>
                    <a:pt x="0" y="27"/>
                  </a:lnTo>
                  <a:lnTo>
                    <a:pt x="0" y="27"/>
                  </a:lnTo>
                  <a:lnTo>
                    <a:pt x="5" y="29"/>
                  </a:lnTo>
                  <a:lnTo>
                    <a:pt x="5" y="2"/>
                  </a:lnTo>
                  <a:lnTo>
                    <a:pt x="5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4B7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02" name="Freeform 319"/>
            <p:cNvSpPr>
              <a:spLocks/>
            </p:cNvSpPr>
            <p:nvPr/>
          </p:nvSpPr>
          <p:spPr bwMode="auto">
            <a:xfrm>
              <a:off x="4421188" y="4089401"/>
              <a:ext cx="6350" cy="428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7"/>
                </a:cxn>
                <a:cxn ang="0">
                  <a:pos x="0" y="27"/>
                </a:cxn>
                <a:cxn ang="0">
                  <a:pos x="4" y="27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" h="27">
                  <a:moveTo>
                    <a:pt x="0" y="0"/>
                  </a:moveTo>
                  <a:lnTo>
                    <a:pt x="0" y="27"/>
                  </a:lnTo>
                  <a:lnTo>
                    <a:pt x="0" y="27"/>
                  </a:lnTo>
                  <a:lnTo>
                    <a:pt x="4" y="27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9BCC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03" name="Freeform 320"/>
            <p:cNvSpPr>
              <a:spLocks/>
            </p:cNvSpPr>
            <p:nvPr/>
          </p:nvSpPr>
          <p:spPr bwMode="auto">
            <a:xfrm>
              <a:off x="4427538" y="4089401"/>
              <a:ext cx="11113" cy="428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7"/>
                </a:cxn>
                <a:cxn ang="0">
                  <a:pos x="0" y="27"/>
                </a:cxn>
                <a:cxn ang="0">
                  <a:pos x="7" y="27"/>
                </a:cxn>
                <a:cxn ang="0">
                  <a:pos x="7" y="3"/>
                </a:cxn>
                <a:cxn ang="0">
                  <a:pos x="7" y="3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7" h="27">
                  <a:moveTo>
                    <a:pt x="0" y="0"/>
                  </a:moveTo>
                  <a:lnTo>
                    <a:pt x="0" y="27"/>
                  </a:lnTo>
                  <a:lnTo>
                    <a:pt x="0" y="27"/>
                  </a:lnTo>
                  <a:lnTo>
                    <a:pt x="7" y="27"/>
                  </a:lnTo>
                  <a:lnTo>
                    <a:pt x="7" y="3"/>
                  </a:lnTo>
                  <a:lnTo>
                    <a:pt x="7" y="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C3C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04" name="Freeform 321"/>
            <p:cNvSpPr>
              <a:spLocks/>
            </p:cNvSpPr>
            <p:nvPr/>
          </p:nvSpPr>
          <p:spPr bwMode="auto">
            <a:xfrm>
              <a:off x="4438651" y="4094163"/>
              <a:ext cx="14288" cy="381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9" y="24"/>
                </a:cxn>
                <a:cxn ang="0">
                  <a:pos x="9" y="0"/>
                </a:cxn>
                <a:cxn ang="0">
                  <a:pos x="9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" h="24">
                  <a:moveTo>
                    <a:pt x="0" y="0"/>
                  </a:moveTo>
                  <a:lnTo>
                    <a:pt x="0" y="24"/>
                  </a:lnTo>
                  <a:lnTo>
                    <a:pt x="0" y="24"/>
                  </a:lnTo>
                  <a:lnTo>
                    <a:pt x="9" y="24"/>
                  </a:lnTo>
                  <a:lnTo>
                    <a:pt x="9" y="0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5C9D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05" name="Freeform 322"/>
            <p:cNvSpPr>
              <a:spLocks/>
            </p:cNvSpPr>
            <p:nvPr/>
          </p:nvSpPr>
          <p:spPr bwMode="auto">
            <a:xfrm>
              <a:off x="4452938" y="4094163"/>
              <a:ext cx="7938" cy="381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5" y="24"/>
                </a:cxn>
                <a:cxn ang="0">
                  <a:pos x="5" y="0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 h="24">
                  <a:moveTo>
                    <a:pt x="0" y="0"/>
                  </a:moveTo>
                  <a:lnTo>
                    <a:pt x="0" y="24"/>
                  </a:lnTo>
                  <a:lnTo>
                    <a:pt x="0" y="24"/>
                  </a:lnTo>
                  <a:lnTo>
                    <a:pt x="5" y="24"/>
                  </a:lnTo>
                  <a:lnTo>
                    <a:pt x="5" y="0"/>
                  </a:ln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C3C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06" name="Freeform 323"/>
            <p:cNvSpPr>
              <a:spLocks/>
            </p:cNvSpPr>
            <p:nvPr/>
          </p:nvSpPr>
          <p:spPr bwMode="auto">
            <a:xfrm>
              <a:off x="4460876" y="4094163"/>
              <a:ext cx="6350" cy="428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4" y="27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" h="27">
                  <a:moveTo>
                    <a:pt x="0" y="0"/>
                  </a:moveTo>
                  <a:lnTo>
                    <a:pt x="0" y="24"/>
                  </a:lnTo>
                  <a:lnTo>
                    <a:pt x="0" y="24"/>
                  </a:lnTo>
                  <a:lnTo>
                    <a:pt x="4" y="27"/>
                  </a:lnTo>
                  <a:lnTo>
                    <a:pt x="4" y="2"/>
                  </a:lnTo>
                  <a:lnTo>
                    <a:pt x="4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ABEC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07" name="Freeform 324"/>
            <p:cNvSpPr>
              <a:spLocks/>
            </p:cNvSpPr>
            <p:nvPr/>
          </p:nvSpPr>
          <p:spPr bwMode="auto">
            <a:xfrm>
              <a:off x="4467226" y="4097338"/>
              <a:ext cx="11113" cy="396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0" y="25"/>
                </a:cxn>
                <a:cxn ang="0">
                  <a:pos x="7" y="25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7" h="25">
                  <a:moveTo>
                    <a:pt x="0" y="0"/>
                  </a:moveTo>
                  <a:lnTo>
                    <a:pt x="0" y="25"/>
                  </a:lnTo>
                  <a:lnTo>
                    <a:pt x="0" y="25"/>
                  </a:lnTo>
                  <a:lnTo>
                    <a:pt x="7" y="25"/>
                  </a:lnTo>
                  <a:lnTo>
                    <a:pt x="7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5B8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08" name="Freeform 325"/>
            <p:cNvSpPr>
              <a:spLocks/>
            </p:cNvSpPr>
            <p:nvPr/>
          </p:nvSpPr>
          <p:spPr bwMode="auto">
            <a:xfrm>
              <a:off x="4478338" y="4097338"/>
              <a:ext cx="6350" cy="396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0" y="25"/>
                </a:cxn>
                <a:cxn ang="0">
                  <a:pos x="4" y="25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" h="25">
                  <a:moveTo>
                    <a:pt x="0" y="0"/>
                  </a:moveTo>
                  <a:lnTo>
                    <a:pt x="0" y="25"/>
                  </a:lnTo>
                  <a:lnTo>
                    <a:pt x="0" y="25"/>
                  </a:lnTo>
                  <a:lnTo>
                    <a:pt x="4" y="25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FB3B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09" name="Freeform 326"/>
            <p:cNvSpPr>
              <a:spLocks/>
            </p:cNvSpPr>
            <p:nvPr/>
          </p:nvSpPr>
          <p:spPr bwMode="auto">
            <a:xfrm>
              <a:off x="4484688" y="4097338"/>
              <a:ext cx="7938" cy="396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0" y="25"/>
                </a:cxn>
                <a:cxn ang="0">
                  <a:pos x="5" y="25"/>
                </a:cxn>
                <a:cxn ang="0">
                  <a:pos x="5" y="0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 h="25">
                  <a:moveTo>
                    <a:pt x="0" y="0"/>
                  </a:moveTo>
                  <a:lnTo>
                    <a:pt x="0" y="25"/>
                  </a:lnTo>
                  <a:lnTo>
                    <a:pt x="0" y="25"/>
                  </a:lnTo>
                  <a:lnTo>
                    <a:pt x="5" y="25"/>
                  </a:lnTo>
                  <a:lnTo>
                    <a:pt x="5" y="0"/>
                  </a:ln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ADB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10" name="Freeform 327"/>
            <p:cNvSpPr>
              <a:spLocks/>
            </p:cNvSpPr>
            <p:nvPr/>
          </p:nvSpPr>
          <p:spPr bwMode="auto">
            <a:xfrm>
              <a:off x="4492626" y="4097338"/>
              <a:ext cx="6350" cy="396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0" y="25"/>
                </a:cxn>
                <a:cxn ang="0">
                  <a:pos x="4" y="25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" h="25">
                  <a:moveTo>
                    <a:pt x="0" y="0"/>
                  </a:moveTo>
                  <a:lnTo>
                    <a:pt x="0" y="25"/>
                  </a:lnTo>
                  <a:lnTo>
                    <a:pt x="0" y="25"/>
                  </a:lnTo>
                  <a:lnTo>
                    <a:pt x="4" y="25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4A8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11" name="Freeform 328"/>
            <p:cNvSpPr>
              <a:spLocks/>
            </p:cNvSpPr>
            <p:nvPr/>
          </p:nvSpPr>
          <p:spPr bwMode="auto">
            <a:xfrm>
              <a:off x="4498976" y="4097338"/>
              <a:ext cx="7938" cy="396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0" y="25"/>
                </a:cxn>
                <a:cxn ang="0">
                  <a:pos x="5" y="25"/>
                </a:cxn>
                <a:cxn ang="0">
                  <a:pos x="5" y="0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 h="25">
                  <a:moveTo>
                    <a:pt x="0" y="0"/>
                  </a:moveTo>
                  <a:lnTo>
                    <a:pt x="0" y="25"/>
                  </a:lnTo>
                  <a:lnTo>
                    <a:pt x="0" y="25"/>
                  </a:lnTo>
                  <a:lnTo>
                    <a:pt x="5" y="25"/>
                  </a:lnTo>
                  <a:lnTo>
                    <a:pt x="5" y="0"/>
                  </a:ln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EA1A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12" name="Freeform 329"/>
            <p:cNvSpPr>
              <a:spLocks/>
            </p:cNvSpPr>
            <p:nvPr/>
          </p:nvSpPr>
          <p:spPr bwMode="auto">
            <a:xfrm>
              <a:off x="4506913" y="4097338"/>
              <a:ext cx="6350" cy="396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0" y="25"/>
                </a:cxn>
                <a:cxn ang="0">
                  <a:pos x="4" y="25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" h="25">
                  <a:moveTo>
                    <a:pt x="0" y="0"/>
                  </a:moveTo>
                  <a:lnTo>
                    <a:pt x="0" y="25"/>
                  </a:lnTo>
                  <a:lnTo>
                    <a:pt x="0" y="25"/>
                  </a:lnTo>
                  <a:lnTo>
                    <a:pt x="4" y="25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89BA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13" name="Freeform 330"/>
            <p:cNvSpPr>
              <a:spLocks/>
            </p:cNvSpPr>
            <p:nvPr/>
          </p:nvSpPr>
          <p:spPr bwMode="auto">
            <a:xfrm>
              <a:off x="4513263" y="4097338"/>
              <a:ext cx="7938" cy="396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0" y="25"/>
                </a:cxn>
                <a:cxn ang="0">
                  <a:pos x="5" y="25"/>
                </a:cxn>
                <a:cxn ang="0">
                  <a:pos x="5" y="0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 h="25">
                  <a:moveTo>
                    <a:pt x="0" y="0"/>
                  </a:moveTo>
                  <a:lnTo>
                    <a:pt x="0" y="25"/>
                  </a:lnTo>
                  <a:lnTo>
                    <a:pt x="0" y="25"/>
                  </a:lnTo>
                  <a:lnTo>
                    <a:pt x="5" y="25"/>
                  </a:lnTo>
                  <a:lnTo>
                    <a:pt x="5" y="0"/>
                  </a:ln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497A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14" name="Freeform 331"/>
            <p:cNvSpPr>
              <a:spLocks/>
            </p:cNvSpPr>
            <p:nvPr/>
          </p:nvSpPr>
          <p:spPr bwMode="auto">
            <a:xfrm>
              <a:off x="4521201" y="4097338"/>
              <a:ext cx="6350" cy="396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0" y="25"/>
                </a:cxn>
                <a:cxn ang="0">
                  <a:pos x="4" y="25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" h="25">
                  <a:moveTo>
                    <a:pt x="0" y="0"/>
                  </a:moveTo>
                  <a:lnTo>
                    <a:pt x="0" y="25"/>
                  </a:lnTo>
                  <a:lnTo>
                    <a:pt x="0" y="25"/>
                  </a:lnTo>
                  <a:lnTo>
                    <a:pt x="4" y="25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E919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15" name="Freeform 332"/>
            <p:cNvSpPr>
              <a:spLocks/>
            </p:cNvSpPr>
            <p:nvPr/>
          </p:nvSpPr>
          <p:spPr bwMode="auto">
            <a:xfrm>
              <a:off x="3671888" y="2689226"/>
              <a:ext cx="20638" cy="1279525"/>
            </a:xfrm>
            <a:custGeom>
              <a:avLst/>
              <a:gdLst/>
              <a:ahLst/>
              <a:cxnLst>
                <a:cxn ang="0">
                  <a:pos x="13" y="791"/>
                </a:cxn>
                <a:cxn ang="0">
                  <a:pos x="0" y="806"/>
                </a:cxn>
                <a:cxn ang="0">
                  <a:pos x="0" y="0"/>
                </a:cxn>
                <a:cxn ang="0">
                  <a:pos x="13" y="14"/>
                </a:cxn>
                <a:cxn ang="0">
                  <a:pos x="13" y="791"/>
                </a:cxn>
              </a:cxnLst>
              <a:rect l="0" t="0" r="r" b="b"/>
              <a:pathLst>
                <a:path w="13" h="806">
                  <a:moveTo>
                    <a:pt x="13" y="791"/>
                  </a:moveTo>
                  <a:lnTo>
                    <a:pt x="0" y="806"/>
                  </a:lnTo>
                  <a:lnTo>
                    <a:pt x="0" y="0"/>
                  </a:lnTo>
                  <a:lnTo>
                    <a:pt x="13" y="14"/>
                  </a:lnTo>
                  <a:lnTo>
                    <a:pt x="13" y="791"/>
                  </a:lnTo>
                  <a:close/>
                </a:path>
              </a:pathLst>
            </a:custGeom>
            <a:solidFill>
              <a:srgbClr val="3A3B3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16" name="Freeform 333"/>
            <p:cNvSpPr>
              <a:spLocks/>
            </p:cNvSpPr>
            <p:nvPr/>
          </p:nvSpPr>
          <p:spPr bwMode="auto">
            <a:xfrm>
              <a:off x="3756026" y="2792413"/>
              <a:ext cx="1485900" cy="825500"/>
            </a:xfrm>
            <a:custGeom>
              <a:avLst/>
              <a:gdLst/>
              <a:ahLst/>
              <a:cxnLst>
                <a:cxn ang="0">
                  <a:pos x="936" y="260"/>
                </a:cxn>
                <a:cxn ang="0">
                  <a:pos x="927" y="311"/>
                </a:cxn>
                <a:cxn ang="0">
                  <a:pos x="898" y="361"/>
                </a:cxn>
                <a:cxn ang="0">
                  <a:pos x="855" y="405"/>
                </a:cxn>
                <a:cxn ang="0">
                  <a:pos x="799" y="444"/>
                </a:cxn>
                <a:cxn ang="0">
                  <a:pos x="730" y="475"/>
                </a:cxn>
                <a:cxn ang="0">
                  <a:pos x="649" y="500"/>
                </a:cxn>
                <a:cxn ang="0">
                  <a:pos x="562" y="515"/>
                </a:cxn>
                <a:cxn ang="0">
                  <a:pos x="468" y="520"/>
                </a:cxn>
                <a:cxn ang="0">
                  <a:pos x="419" y="517"/>
                </a:cxn>
                <a:cxn ang="0">
                  <a:pos x="329" y="508"/>
                </a:cxn>
                <a:cxn ang="0">
                  <a:pos x="244" y="488"/>
                </a:cxn>
                <a:cxn ang="0">
                  <a:pos x="170" y="459"/>
                </a:cxn>
                <a:cxn ang="0">
                  <a:pos x="108" y="426"/>
                </a:cxn>
                <a:cxn ang="0">
                  <a:pos x="56" y="383"/>
                </a:cxn>
                <a:cxn ang="0">
                  <a:pos x="21" y="336"/>
                </a:cxn>
                <a:cxn ang="0">
                  <a:pos x="3" y="287"/>
                </a:cxn>
                <a:cxn ang="0">
                  <a:pos x="0" y="260"/>
                </a:cxn>
                <a:cxn ang="0">
                  <a:pos x="9" y="208"/>
                </a:cxn>
                <a:cxn ang="0">
                  <a:pos x="36" y="159"/>
                </a:cxn>
                <a:cxn ang="0">
                  <a:pos x="81" y="114"/>
                </a:cxn>
                <a:cxn ang="0">
                  <a:pos x="137" y="76"/>
                </a:cxn>
                <a:cxn ang="0">
                  <a:pos x="206" y="45"/>
                </a:cxn>
                <a:cxn ang="0">
                  <a:pos x="285" y="20"/>
                </a:cxn>
                <a:cxn ang="0">
                  <a:pos x="374" y="5"/>
                </a:cxn>
                <a:cxn ang="0">
                  <a:pos x="468" y="0"/>
                </a:cxn>
                <a:cxn ang="0">
                  <a:pos x="515" y="3"/>
                </a:cxn>
                <a:cxn ang="0">
                  <a:pos x="607" y="11"/>
                </a:cxn>
                <a:cxn ang="0">
                  <a:pos x="690" y="32"/>
                </a:cxn>
                <a:cxn ang="0">
                  <a:pos x="766" y="58"/>
                </a:cxn>
                <a:cxn ang="0">
                  <a:pos x="828" y="94"/>
                </a:cxn>
                <a:cxn ang="0">
                  <a:pos x="880" y="137"/>
                </a:cxn>
                <a:cxn ang="0">
                  <a:pos x="913" y="182"/>
                </a:cxn>
                <a:cxn ang="0">
                  <a:pos x="934" y="233"/>
                </a:cxn>
                <a:cxn ang="0">
                  <a:pos x="936" y="260"/>
                </a:cxn>
              </a:cxnLst>
              <a:rect l="0" t="0" r="r" b="b"/>
              <a:pathLst>
                <a:path w="936" h="520">
                  <a:moveTo>
                    <a:pt x="936" y="260"/>
                  </a:moveTo>
                  <a:lnTo>
                    <a:pt x="936" y="260"/>
                  </a:lnTo>
                  <a:lnTo>
                    <a:pt x="934" y="287"/>
                  </a:lnTo>
                  <a:lnTo>
                    <a:pt x="927" y="311"/>
                  </a:lnTo>
                  <a:lnTo>
                    <a:pt x="913" y="336"/>
                  </a:lnTo>
                  <a:lnTo>
                    <a:pt x="898" y="361"/>
                  </a:lnTo>
                  <a:lnTo>
                    <a:pt x="880" y="383"/>
                  </a:lnTo>
                  <a:lnTo>
                    <a:pt x="855" y="405"/>
                  </a:lnTo>
                  <a:lnTo>
                    <a:pt x="828" y="426"/>
                  </a:lnTo>
                  <a:lnTo>
                    <a:pt x="799" y="444"/>
                  </a:lnTo>
                  <a:lnTo>
                    <a:pt x="766" y="459"/>
                  </a:lnTo>
                  <a:lnTo>
                    <a:pt x="730" y="475"/>
                  </a:lnTo>
                  <a:lnTo>
                    <a:pt x="690" y="488"/>
                  </a:lnTo>
                  <a:lnTo>
                    <a:pt x="649" y="500"/>
                  </a:lnTo>
                  <a:lnTo>
                    <a:pt x="607" y="508"/>
                  </a:lnTo>
                  <a:lnTo>
                    <a:pt x="562" y="515"/>
                  </a:lnTo>
                  <a:lnTo>
                    <a:pt x="515" y="517"/>
                  </a:lnTo>
                  <a:lnTo>
                    <a:pt x="468" y="520"/>
                  </a:lnTo>
                  <a:lnTo>
                    <a:pt x="468" y="520"/>
                  </a:lnTo>
                  <a:lnTo>
                    <a:pt x="419" y="517"/>
                  </a:lnTo>
                  <a:lnTo>
                    <a:pt x="374" y="515"/>
                  </a:lnTo>
                  <a:lnTo>
                    <a:pt x="329" y="508"/>
                  </a:lnTo>
                  <a:lnTo>
                    <a:pt x="285" y="500"/>
                  </a:lnTo>
                  <a:lnTo>
                    <a:pt x="244" y="488"/>
                  </a:lnTo>
                  <a:lnTo>
                    <a:pt x="206" y="475"/>
                  </a:lnTo>
                  <a:lnTo>
                    <a:pt x="170" y="459"/>
                  </a:lnTo>
                  <a:lnTo>
                    <a:pt x="137" y="444"/>
                  </a:lnTo>
                  <a:lnTo>
                    <a:pt x="108" y="426"/>
                  </a:lnTo>
                  <a:lnTo>
                    <a:pt x="81" y="405"/>
                  </a:lnTo>
                  <a:lnTo>
                    <a:pt x="56" y="383"/>
                  </a:lnTo>
                  <a:lnTo>
                    <a:pt x="36" y="361"/>
                  </a:lnTo>
                  <a:lnTo>
                    <a:pt x="21" y="336"/>
                  </a:lnTo>
                  <a:lnTo>
                    <a:pt x="9" y="311"/>
                  </a:lnTo>
                  <a:lnTo>
                    <a:pt x="3" y="287"/>
                  </a:lnTo>
                  <a:lnTo>
                    <a:pt x="0" y="260"/>
                  </a:lnTo>
                  <a:lnTo>
                    <a:pt x="0" y="260"/>
                  </a:lnTo>
                  <a:lnTo>
                    <a:pt x="3" y="233"/>
                  </a:lnTo>
                  <a:lnTo>
                    <a:pt x="9" y="208"/>
                  </a:lnTo>
                  <a:lnTo>
                    <a:pt x="21" y="182"/>
                  </a:lnTo>
                  <a:lnTo>
                    <a:pt x="36" y="159"/>
                  </a:lnTo>
                  <a:lnTo>
                    <a:pt x="56" y="137"/>
                  </a:lnTo>
                  <a:lnTo>
                    <a:pt x="81" y="114"/>
                  </a:lnTo>
                  <a:lnTo>
                    <a:pt x="108" y="94"/>
                  </a:lnTo>
                  <a:lnTo>
                    <a:pt x="137" y="76"/>
                  </a:lnTo>
                  <a:lnTo>
                    <a:pt x="170" y="58"/>
                  </a:lnTo>
                  <a:lnTo>
                    <a:pt x="206" y="45"/>
                  </a:lnTo>
                  <a:lnTo>
                    <a:pt x="244" y="32"/>
                  </a:lnTo>
                  <a:lnTo>
                    <a:pt x="285" y="20"/>
                  </a:lnTo>
                  <a:lnTo>
                    <a:pt x="329" y="11"/>
                  </a:lnTo>
                  <a:lnTo>
                    <a:pt x="374" y="5"/>
                  </a:lnTo>
                  <a:lnTo>
                    <a:pt x="419" y="3"/>
                  </a:lnTo>
                  <a:lnTo>
                    <a:pt x="468" y="0"/>
                  </a:lnTo>
                  <a:lnTo>
                    <a:pt x="468" y="0"/>
                  </a:lnTo>
                  <a:lnTo>
                    <a:pt x="515" y="3"/>
                  </a:lnTo>
                  <a:lnTo>
                    <a:pt x="562" y="5"/>
                  </a:lnTo>
                  <a:lnTo>
                    <a:pt x="607" y="11"/>
                  </a:lnTo>
                  <a:lnTo>
                    <a:pt x="649" y="20"/>
                  </a:lnTo>
                  <a:lnTo>
                    <a:pt x="690" y="32"/>
                  </a:lnTo>
                  <a:lnTo>
                    <a:pt x="730" y="45"/>
                  </a:lnTo>
                  <a:lnTo>
                    <a:pt x="766" y="58"/>
                  </a:lnTo>
                  <a:lnTo>
                    <a:pt x="799" y="76"/>
                  </a:lnTo>
                  <a:lnTo>
                    <a:pt x="828" y="94"/>
                  </a:lnTo>
                  <a:lnTo>
                    <a:pt x="855" y="114"/>
                  </a:lnTo>
                  <a:lnTo>
                    <a:pt x="880" y="137"/>
                  </a:lnTo>
                  <a:lnTo>
                    <a:pt x="898" y="159"/>
                  </a:lnTo>
                  <a:lnTo>
                    <a:pt x="913" y="182"/>
                  </a:lnTo>
                  <a:lnTo>
                    <a:pt x="927" y="208"/>
                  </a:lnTo>
                  <a:lnTo>
                    <a:pt x="934" y="233"/>
                  </a:lnTo>
                  <a:lnTo>
                    <a:pt x="936" y="260"/>
                  </a:lnTo>
                  <a:lnTo>
                    <a:pt x="936" y="260"/>
                  </a:lnTo>
                  <a:close/>
                </a:path>
              </a:pathLst>
            </a:custGeom>
            <a:solidFill>
              <a:srgbClr val="1F6EA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17" name="Freeform 334"/>
            <p:cNvSpPr>
              <a:spLocks/>
            </p:cNvSpPr>
            <p:nvPr/>
          </p:nvSpPr>
          <p:spPr bwMode="auto">
            <a:xfrm>
              <a:off x="3770313" y="2797176"/>
              <a:ext cx="1446213" cy="801688"/>
            </a:xfrm>
            <a:custGeom>
              <a:avLst/>
              <a:gdLst/>
              <a:ahLst/>
              <a:cxnLst>
                <a:cxn ang="0">
                  <a:pos x="0" y="252"/>
                </a:cxn>
                <a:cxn ang="0">
                  <a:pos x="9" y="201"/>
                </a:cxn>
                <a:cxn ang="0">
                  <a:pos x="36" y="154"/>
                </a:cxn>
                <a:cxn ang="0">
                  <a:pos x="79" y="111"/>
                </a:cxn>
                <a:cxn ang="0">
                  <a:pos x="135" y="73"/>
                </a:cxn>
                <a:cxn ang="0">
                  <a:pos x="202" y="44"/>
                </a:cxn>
                <a:cxn ang="0">
                  <a:pos x="278" y="20"/>
                </a:cxn>
                <a:cxn ang="0">
                  <a:pos x="363" y="6"/>
                </a:cxn>
                <a:cxn ang="0">
                  <a:pos x="455" y="0"/>
                </a:cxn>
                <a:cxn ang="0">
                  <a:pos x="502" y="2"/>
                </a:cxn>
                <a:cxn ang="0">
                  <a:pos x="591" y="11"/>
                </a:cxn>
                <a:cxn ang="0">
                  <a:pos x="674" y="31"/>
                </a:cxn>
                <a:cxn ang="0">
                  <a:pos x="746" y="58"/>
                </a:cxn>
                <a:cxn ang="0">
                  <a:pos x="808" y="91"/>
                </a:cxn>
                <a:cxn ang="0">
                  <a:pos x="855" y="132"/>
                </a:cxn>
                <a:cxn ang="0">
                  <a:pos x="891" y="179"/>
                </a:cxn>
                <a:cxn ang="0">
                  <a:pos x="909" y="228"/>
                </a:cxn>
                <a:cxn ang="0">
                  <a:pos x="911" y="252"/>
                </a:cxn>
                <a:cxn ang="0">
                  <a:pos x="902" y="304"/>
                </a:cxn>
                <a:cxn ang="0">
                  <a:pos x="875" y="351"/>
                </a:cxn>
                <a:cxn ang="0">
                  <a:pos x="833" y="394"/>
                </a:cxn>
                <a:cxn ang="0">
                  <a:pos x="777" y="432"/>
                </a:cxn>
                <a:cxn ang="0">
                  <a:pos x="710" y="463"/>
                </a:cxn>
                <a:cxn ang="0">
                  <a:pos x="634" y="485"/>
                </a:cxn>
                <a:cxn ang="0">
                  <a:pos x="549" y="501"/>
                </a:cxn>
                <a:cxn ang="0">
                  <a:pos x="455" y="505"/>
                </a:cxn>
                <a:cxn ang="0">
                  <a:pos x="410" y="503"/>
                </a:cxn>
                <a:cxn ang="0">
                  <a:pos x="320" y="494"/>
                </a:cxn>
                <a:cxn ang="0">
                  <a:pos x="238" y="474"/>
                </a:cxn>
                <a:cxn ang="0">
                  <a:pos x="166" y="447"/>
                </a:cxn>
                <a:cxn ang="0">
                  <a:pos x="103" y="414"/>
                </a:cxn>
                <a:cxn ang="0">
                  <a:pos x="56" y="373"/>
                </a:cxn>
                <a:cxn ang="0">
                  <a:pos x="21" y="329"/>
                </a:cxn>
                <a:cxn ang="0">
                  <a:pos x="3" y="279"/>
                </a:cxn>
                <a:cxn ang="0">
                  <a:pos x="0" y="252"/>
                </a:cxn>
              </a:cxnLst>
              <a:rect l="0" t="0" r="r" b="b"/>
              <a:pathLst>
                <a:path w="911" h="505">
                  <a:moveTo>
                    <a:pt x="0" y="252"/>
                  </a:moveTo>
                  <a:lnTo>
                    <a:pt x="0" y="252"/>
                  </a:lnTo>
                  <a:lnTo>
                    <a:pt x="3" y="228"/>
                  </a:lnTo>
                  <a:lnTo>
                    <a:pt x="9" y="201"/>
                  </a:lnTo>
                  <a:lnTo>
                    <a:pt x="21" y="179"/>
                  </a:lnTo>
                  <a:lnTo>
                    <a:pt x="36" y="154"/>
                  </a:lnTo>
                  <a:lnTo>
                    <a:pt x="56" y="132"/>
                  </a:lnTo>
                  <a:lnTo>
                    <a:pt x="79" y="111"/>
                  </a:lnTo>
                  <a:lnTo>
                    <a:pt x="103" y="91"/>
                  </a:lnTo>
                  <a:lnTo>
                    <a:pt x="135" y="73"/>
                  </a:lnTo>
                  <a:lnTo>
                    <a:pt x="166" y="58"/>
                  </a:lnTo>
                  <a:lnTo>
                    <a:pt x="202" y="44"/>
                  </a:lnTo>
                  <a:lnTo>
                    <a:pt x="238" y="31"/>
                  </a:lnTo>
                  <a:lnTo>
                    <a:pt x="278" y="20"/>
                  </a:lnTo>
                  <a:lnTo>
                    <a:pt x="320" y="11"/>
                  </a:lnTo>
                  <a:lnTo>
                    <a:pt x="363" y="6"/>
                  </a:lnTo>
                  <a:lnTo>
                    <a:pt x="410" y="2"/>
                  </a:lnTo>
                  <a:lnTo>
                    <a:pt x="455" y="0"/>
                  </a:lnTo>
                  <a:lnTo>
                    <a:pt x="455" y="0"/>
                  </a:lnTo>
                  <a:lnTo>
                    <a:pt x="502" y="2"/>
                  </a:lnTo>
                  <a:lnTo>
                    <a:pt x="549" y="6"/>
                  </a:lnTo>
                  <a:lnTo>
                    <a:pt x="591" y="11"/>
                  </a:lnTo>
                  <a:lnTo>
                    <a:pt x="634" y="20"/>
                  </a:lnTo>
                  <a:lnTo>
                    <a:pt x="674" y="31"/>
                  </a:lnTo>
                  <a:lnTo>
                    <a:pt x="710" y="44"/>
                  </a:lnTo>
                  <a:lnTo>
                    <a:pt x="746" y="58"/>
                  </a:lnTo>
                  <a:lnTo>
                    <a:pt x="777" y="73"/>
                  </a:lnTo>
                  <a:lnTo>
                    <a:pt x="808" y="91"/>
                  </a:lnTo>
                  <a:lnTo>
                    <a:pt x="833" y="111"/>
                  </a:lnTo>
                  <a:lnTo>
                    <a:pt x="855" y="132"/>
                  </a:lnTo>
                  <a:lnTo>
                    <a:pt x="875" y="154"/>
                  </a:lnTo>
                  <a:lnTo>
                    <a:pt x="891" y="179"/>
                  </a:lnTo>
                  <a:lnTo>
                    <a:pt x="902" y="201"/>
                  </a:lnTo>
                  <a:lnTo>
                    <a:pt x="909" y="228"/>
                  </a:lnTo>
                  <a:lnTo>
                    <a:pt x="911" y="252"/>
                  </a:lnTo>
                  <a:lnTo>
                    <a:pt x="911" y="252"/>
                  </a:lnTo>
                  <a:lnTo>
                    <a:pt x="909" y="279"/>
                  </a:lnTo>
                  <a:lnTo>
                    <a:pt x="902" y="304"/>
                  </a:lnTo>
                  <a:lnTo>
                    <a:pt x="891" y="329"/>
                  </a:lnTo>
                  <a:lnTo>
                    <a:pt x="875" y="351"/>
                  </a:lnTo>
                  <a:lnTo>
                    <a:pt x="855" y="373"/>
                  </a:lnTo>
                  <a:lnTo>
                    <a:pt x="833" y="394"/>
                  </a:lnTo>
                  <a:lnTo>
                    <a:pt x="808" y="414"/>
                  </a:lnTo>
                  <a:lnTo>
                    <a:pt x="777" y="432"/>
                  </a:lnTo>
                  <a:lnTo>
                    <a:pt x="746" y="447"/>
                  </a:lnTo>
                  <a:lnTo>
                    <a:pt x="710" y="463"/>
                  </a:lnTo>
                  <a:lnTo>
                    <a:pt x="674" y="474"/>
                  </a:lnTo>
                  <a:lnTo>
                    <a:pt x="634" y="485"/>
                  </a:lnTo>
                  <a:lnTo>
                    <a:pt x="591" y="494"/>
                  </a:lnTo>
                  <a:lnTo>
                    <a:pt x="549" y="501"/>
                  </a:lnTo>
                  <a:lnTo>
                    <a:pt x="502" y="503"/>
                  </a:lnTo>
                  <a:lnTo>
                    <a:pt x="455" y="505"/>
                  </a:lnTo>
                  <a:lnTo>
                    <a:pt x="455" y="505"/>
                  </a:lnTo>
                  <a:lnTo>
                    <a:pt x="410" y="503"/>
                  </a:lnTo>
                  <a:lnTo>
                    <a:pt x="363" y="501"/>
                  </a:lnTo>
                  <a:lnTo>
                    <a:pt x="320" y="494"/>
                  </a:lnTo>
                  <a:lnTo>
                    <a:pt x="278" y="485"/>
                  </a:lnTo>
                  <a:lnTo>
                    <a:pt x="238" y="474"/>
                  </a:lnTo>
                  <a:lnTo>
                    <a:pt x="202" y="463"/>
                  </a:lnTo>
                  <a:lnTo>
                    <a:pt x="166" y="447"/>
                  </a:lnTo>
                  <a:lnTo>
                    <a:pt x="135" y="432"/>
                  </a:lnTo>
                  <a:lnTo>
                    <a:pt x="103" y="414"/>
                  </a:lnTo>
                  <a:lnTo>
                    <a:pt x="79" y="394"/>
                  </a:lnTo>
                  <a:lnTo>
                    <a:pt x="56" y="373"/>
                  </a:lnTo>
                  <a:lnTo>
                    <a:pt x="36" y="351"/>
                  </a:lnTo>
                  <a:lnTo>
                    <a:pt x="21" y="329"/>
                  </a:lnTo>
                  <a:lnTo>
                    <a:pt x="9" y="304"/>
                  </a:lnTo>
                  <a:lnTo>
                    <a:pt x="3" y="279"/>
                  </a:lnTo>
                  <a:lnTo>
                    <a:pt x="0" y="252"/>
                  </a:lnTo>
                  <a:lnTo>
                    <a:pt x="0" y="252"/>
                  </a:lnTo>
                  <a:close/>
                </a:path>
              </a:pathLst>
            </a:custGeom>
            <a:solidFill>
              <a:srgbClr val="2270A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18" name="Freeform 335"/>
            <p:cNvSpPr>
              <a:spLocks/>
            </p:cNvSpPr>
            <p:nvPr/>
          </p:nvSpPr>
          <p:spPr bwMode="auto">
            <a:xfrm>
              <a:off x="3784601" y="2803526"/>
              <a:ext cx="1408113" cy="777875"/>
            </a:xfrm>
            <a:custGeom>
              <a:avLst/>
              <a:gdLst/>
              <a:ahLst/>
              <a:cxnLst>
                <a:cxn ang="0">
                  <a:pos x="0" y="244"/>
                </a:cxn>
                <a:cxn ang="0">
                  <a:pos x="9" y="195"/>
                </a:cxn>
                <a:cxn ang="0">
                  <a:pos x="36" y="150"/>
                </a:cxn>
                <a:cxn ang="0">
                  <a:pos x="76" y="107"/>
                </a:cxn>
                <a:cxn ang="0">
                  <a:pos x="130" y="72"/>
                </a:cxn>
                <a:cxn ang="0">
                  <a:pos x="195" y="40"/>
                </a:cxn>
                <a:cxn ang="0">
                  <a:pos x="271" y="18"/>
                </a:cxn>
                <a:cxn ang="0">
                  <a:pos x="354" y="4"/>
                </a:cxn>
                <a:cxn ang="0">
                  <a:pos x="443" y="0"/>
                </a:cxn>
                <a:cxn ang="0">
                  <a:pos x="488" y="0"/>
                </a:cxn>
                <a:cxn ang="0">
                  <a:pos x="575" y="11"/>
                </a:cxn>
                <a:cxn ang="0">
                  <a:pos x="656" y="29"/>
                </a:cxn>
                <a:cxn ang="0">
                  <a:pos x="725" y="56"/>
                </a:cxn>
                <a:cxn ang="0">
                  <a:pos x="786" y="90"/>
                </a:cxn>
                <a:cxn ang="0">
                  <a:pos x="833" y="128"/>
                </a:cxn>
                <a:cxn ang="0">
                  <a:pos x="866" y="172"/>
                </a:cxn>
                <a:cxn ang="0">
                  <a:pos x="884" y="219"/>
                </a:cxn>
                <a:cxn ang="0">
                  <a:pos x="887" y="244"/>
                </a:cxn>
                <a:cxn ang="0">
                  <a:pos x="878" y="293"/>
                </a:cxn>
                <a:cxn ang="0">
                  <a:pos x="853" y="340"/>
                </a:cxn>
                <a:cxn ang="0">
                  <a:pos x="810" y="383"/>
                </a:cxn>
                <a:cxn ang="0">
                  <a:pos x="757" y="419"/>
                </a:cxn>
                <a:cxn ang="0">
                  <a:pos x="692" y="448"/>
                </a:cxn>
                <a:cxn ang="0">
                  <a:pos x="616" y="470"/>
                </a:cxn>
                <a:cxn ang="0">
                  <a:pos x="533" y="486"/>
                </a:cxn>
                <a:cxn ang="0">
                  <a:pos x="443" y="490"/>
                </a:cxn>
                <a:cxn ang="0">
                  <a:pos x="399" y="488"/>
                </a:cxn>
                <a:cxn ang="0">
                  <a:pos x="311" y="479"/>
                </a:cxn>
                <a:cxn ang="0">
                  <a:pos x="233" y="461"/>
                </a:cxn>
                <a:cxn ang="0">
                  <a:pos x="161" y="434"/>
                </a:cxn>
                <a:cxn ang="0">
                  <a:pos x="101" y="401"/>
                </a:cxn>
                <a:cxn ang="0">
                  <a:pos x="54" y="363"/>
                </a:cxn>
                <a:cxn ang="0">
                  <a:pos x="20" y="318"/>
                </a:cxn>
                <a:cxn ang="0">
                  <a:pos x="3" y="271"/>
                </a:cxn>
                <a:cxn ang="0">
                  <a:pos x="0" y="244"/>
                </a:cxn>
              </a:cxnLst>
              <a:rect l="0" t="0" r="r" b="b"/>
              <a:pathLst>
                <a:path w="887" h="490">
                  <a:moveTo>
                    <a:pt x="0" y="244"/>
                  </a:moveTo>
                  <a:lnTo>
                    <a:pt x="0" y="244"/>
                  </a:lnTo>
                  <a:lnTo>
                    <a:pt x="3" y="219"/>
                  </a:lnTo>
                  <a:lnTo>
                    <a:pt x="9" y="195"/>
                  </a:lnTo>
                  <a:lnTo>
                    <a:pt x="20" y="172"/>
                  </a:lnTo>
                  <a:lnTo>
                    <a:pt x="36" y="150"/>
                  </a:lnTo>
                  <a:lnTo>
                    <a:pt x="54" y="128"/>
                  </a:lnTo>
                  <a:lnTo>
                    <a:pt x="76" y="107"/>
                  </a:lnTo>
                  <a:lnTo>
                    <a:pt x="101" y="90"/>
                  </a:lnTo>
                  <a:lnTo>
                    <a:pt x="130" y="72"/>
                  </a:lnTo>
                  <a:lnTo>
                    <a:pt x="161" y="56"/>
                  </a:lnTo>
                  <a:lnTo>
                    <a:pt x="195" y="40"/>
                  </a:lnTo>
                  <a:lnTo>
                    <a:pt x="233" y="29"/>
                  </a:lnTo>
                  <a:lnTo>
                    <a:pt x="271" y="18"/>
                  </a:lnTo>
                  <a:lnTo>
                    <a:pt x="311" y="11"/>
                  </a:lnTo>
                  <a:lnTo>
                    <a:pt x="354" y="4"/>
                  </a:lnTo>
                  <a:lnTo>
                    <a:pt x="399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88" y="0"/>
                  </a:lnTo>
                  <a:lnTo>
                    <a:pt x="533" y="4"/>
                  </a:lnTo>
                  <a:lnTo>
                    <a:pt x="575" y="11"/>
                  </a:lnTo>
                  <a:lnTo>
                    <a:pt x="616" y="18"/>
                  </a:lnTo>
                  <a:lnTo>
                    <a:pt x="656" y="29"/>
                  </a:lnTo>
                  <a:lnTo>
                    <a:pt x="692" y="40"/>
                  </a:lnTo>
                  <a:lnTo>
                    <a:pt x="725" y="56"/>
                  </a:lnTo>
                  <a:lnTo>
                    <a:pt x="757" y="72"/>
                  </a:lnTo>
                  <a:lnTo>
                    <a:pt x="786" y="90"/>
                  </a:lnTo>
                  <a:lnTo>
                    <a:pt x="810" y="107"/>
                  </a:lnTo>
                  <a:lnTo>
                    <a:pt x="833" y="128"/>
                  </a:lnTo>
                  <a:lnTo>
                    <a:pt x="853" y="150"/>
                  </a:lnTo>
                  <a:lnTo>
                    <a:pt x="866" y="172"/>
                  </a:lnTo>
                  <a:lnTo>
                    <a:pt x="878" y="195"/>
                  </a:lnTo>
                  <a:lnTo>
                    <a:pt x="884" y="219"/>
                  </a:lnTo>
                  <a:lnTo>
                    <a:pt x="887" y="244"/>
                  </a:lnTo>
                  <a:lnTo>
                    <a:pt x="887" y="244"/>
                  </a:lnTo>
                  <a:lnTo>
                    <a:pt x="884" y="271"/>
                  </a:lnTo>
                  <a:lnTo>
                    <a:pt x="878" y="293"/>
                  </a:lnTo>
                  <a:lnTo>
                    <a:pt x="866" y="318"/>
                  </a:lnTo>
                  <a:lnTo>
                    <a:pt x="853" y="340"/>
                  </a:lnTo>
                  <a:lnTo>
                    <a:pt x="833" y="363"/>
                  </a:lnTo>
                  <a:lnTo>
                    <a:pt x="810" y="383"/>
                  </a:lnTo>
                  <a:lnTo>
                    <a:pt x="786" y="401"/>
                  </a:lnTo>
                  <a:lnTo>
                    <a:pt x="757" y="419"/>
                  </a:lnTo>
                  <a:lnTo>
                    <a:pt x="725" y="434"/>
                  </a:lnTo>
                  <a:lnTo>
                    <a:pt x="692" y="448"/>
                  </a:lnTo>
                  <a:lnTo>
                    <a:pt x="656" y="461"/>
                  </a:lnTo>
                  <a:lnTo>
                    <a:pt x="616" y="470"/>
                  </a:lnTo>
                  <a:lnTo>
                    <a:pt x="575" y="479"/>
                  </a:lnTo>
                  <a:lnTo>
                    <a:pt x="533" y="486"/>
                  </a:lnTo>
                  <a:lnTo>
                    <a:pt x="488" y="488"/>
                  </a:lnTo>
                  <a:lnTo>
                    <a:pt x="443" y="490"/>
                  </a:lnTo>
                  <a:lnTo>
                    <a:pt x="443" y="490"/>
                  </a:lnTo>
                  <a:lnTo>
                    <a:pt x="399" y="488"/>
                  </a:lnTo>
                  <a:lnTo>
                    <a:pt x="354" y="486"/>
                  </a:lnTo>
                  <a:lnTo>
                    <a:pt x="311" y="479"/>
                  </a:lnTo>
                  <a:lnTo>
                    <a:pt x="271" y="470"/>
                  </a:lnTo>
                  <a:lnTo>
                    <a:pt x="233" y="461"/>
                  </a:lnTo>
                  <a:lnTo>
                    <a:pt x="195" y="448"/>
                  </a:lnTo>
                  <a:lnTo>
                    <a:pt x="161" y="434"/>
                  </a:lnTo>
                  <a:lnTo>
                    <a:pt x="130" y="419"/>
                  </a:lnTo>
                  <a:lnTo>
                    <a:pt x="101" y="401"/>
                  </a:lnTo>
                  <a:lnTo>
                    <a:pt x="76" y="383"/>
                  </a:lnTo>
                  <a:lnTo>
                    <a:pt x="54" y="363"/>
                  </a:lnTo>
                  <a:lnTo>
                    <a:pt x="36" y="340"/>
                  </a:lnTo>
                  <a:lnTo>
                    <a:pt x="20" y="318"/>
                  </a:lnTo>
                  <a:lnTo>
                    <a:pt x="9" y="293"/>
                  </a:lnTo>
                  <a:lnTo>
                    <a:pt x="3" y="271"/>
                  </a:lnTo>
                  <a:lnTo>
                    <a:pt x="0" y="244"/>
                  </a:lnTo>
                  <a:lnTo>
                    <a:pt x="0" y="244"/>
                  </a:lnTo>
                  <a:close/>
                </a:path>
              </a:pathLst>
            </a:custGeom>
            <a:solidFill>
              <a:srgbClr val="2472A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19" name="Freeform 336"/>
            <p:cNvSpPr>
              <a:spLocks/>
            </p:cNvSpPr>
            <p:nvPr/>
          </p:nvSpPr>
          <p:spPr bwMode="auto">
            <a:xfrm>
              <a:off x="3798888" y="2806701"/>
              <a:ext cx="1368425" cy="757238"/>
            </a:xfrm>
            <a:custGeom>
              <a:avLst/>
              <a:gdLst/>
              <a:ahLst/>
              <a:cxnLst>
                <a:cxn ang="0">
                  <a:pos x="0" y="240"/>
                </a:cxn>
                <a:cxn ang="0">
                  <a:pos x="9" y="191"/>
                </a:cxn>
                <a:cxn ang="0">
                  <a:pos x="34" y="146"/>
                </a:cxn>
                <a:cxn ang="0">
                  <a:pos x="74" y="105"/>
                </a:cxn>
                <a:cxn ang="0">
                  <a:pos x="128" y="70"/>
                </a:cxn>
                <a:cxn ang="0">
                  <a:pos x="190" y="41"/>
                </a:cxn>
                <a:cxn ang="0">
                  <a:pos x="264" y="20"/>
                </a:cxn>
                <a:cxn ang="0">
                  <a:pos x="345" y="5"/>
                </a:cxn>
                <a:cxn ang="0">
                  <a:pos x="432" y="0"/>
                </a:cxn>
                <a:cxn ang="0">
                  <a:pos x="477" y="2"/>
                </a:cxn>
                <a:cxn ang="0">
                  <a:pos x="560" y="11"/>
                </a:cxn>
                <a:cxn ang="0">
                  <a:pos x="638" y="29"/>
                </a:cxn>
                <a:cxn ang="0">
                  <a:pos x="705" y="56"/>
                </a:cxn>
                <a:cxn ang="0">
                  <a:pos x="763" y="88"/>
                </a:cxn>
                <a:cxn ang="0">
                  <a:pos x="810" y="126"/>
                </a:cxn>
                <a:cxn ang="0">
                  <a:pos x="844" y="168"/>
                </a:cxn>
                <a:cxn ang="0">
                  <a:pos x="862" y="215"/>
                </a:cxn>
                <a:cxn ang="0">
                  <a:pos x="862" y="240"/>
                </a:cxn>
                <a:cxn ang="0">
                  <a:pos x="855" y="287"/>
                </a:cxn>
                <a:cxn ang="0">
                  <a:pos x="828" y="332"/>
                </a:cxn>
                <a:cxn ang="0">
                  <a:pos x="790" y="372"/>
                </a:cxn>
                <a:cxn ang="0">
                  <a:pos x="737" y="408"/>
                </a:cxn>
                <a:cxn ang="0">
                  <a:pos x="674" y="437"/>
                </a:cxn>
                <a:cxn ang="0">
                  <a:pos x="600" y="459"/>
                </a:cxn>
                <a:cxn ang="0">
                  <a:pos x="519" y="473"/>
                </a:cxn>
                <a:cxn ang="0">
                  <a:pos x="432" y="477"/>
                </a:cxn>
                <a:cxn ang="0">
                  <a:pos x="387" y="475"/>
                </a:cxn>
                <a:cxn ang="0">
                  <a:pos x="302" y="466"/>
                </a:cxn>
                <a:cxn ang="0">
                  <a:pos x="226" y="448"/>
                </a:cxn>
                <a:cxn ang="0">
                  <a:pos x="157" y="423"/>
                </a:cxn>
                <a:cxn ang="0">
                  <a:pos x="99" y="390"/>
                </a:cxn>
                <a:cxn ang="0">
                  <a:pos x="52" y="352"/>
                </a:cxn>
                <a:cxn ang="0">
                  <a:pos x="20" y="309"/>
                </a:cxn>
                <a:cxn ang="0">
                  <a:pos x="3" y="264"/>
                </a:cxn>
                <a:cxn ang="0">
                  <a:pos x="0" y="240"/>
                </a:cxn>
              </a:cxnLst>
              <a:rect l="0" t="0" r="r" b="b"/>
              <a:pathLst>
                <a:path w="862" h="477">
                  <a:moveTo>
                    <a:pt x="0" y="240"/>
                  </a:moveTo>
                  <a:lnTo>
                    <a:pt x="0" y="240"/>
                  </a:lnTo>
                  <a:lnTo>
                    <a:pt x="3" y="215"/>
                  </a:lnTo>
                  <a:lnTo>
                    <a:pt x="9" y="191"/>
                  </a:lnTo>
                  <a:lnTo>
                    <a:pt x="20" y="168"/>
                  </a:lnTo>
                  <a:lnTo>
                    <a:pt x="34" y="146"/>
                  </a:lnTo>
                  <a:lnTo>
                    <a:pt x="52" y="126"/>
                  </a:lnTo>
                  <a:lnTo>
                    <a:pt x="74" y="105"/>
                  </a:lnTo>
                  <a:lnTo>
                    <a:pt x="99" y="88"/>
                  </a:lnTo>
                  <a:lnTo>
                    <a:pt x="128" y="70"/>
                  </a:lnTo>
                  <a:lnTo>
                    <a:pt x="157" y="56"/>
                  </a:lnTo>
                  <a:lnTo>
                    <a:pt x="190" y="41"/>
                  </a:lnTo>
                  <a:lnTo>
                    <a:pt x="226" y="29"/>
                  </a:lnTo>
                  <a:lnTo>
                    <a:pt x="264" y="20"/>
                  </a:lnTo>
                  <a:lnTo>
                    <a:pt x="302" y="11"/>
                  </a:lnTo>
                  <a:lnTo>
                    <a:pt x="345" y="5"/>
                  </a:lnTo>
                  <a:lnTo>
                    <a:pt x="387" y="2"/>
                  </a:lnTo>
                  <a:lnTo>
                    <a:pt x="432" y="0"/>
                  </a:lnTo>
                  <a:lnTo>
                    <a:pt x="432" y="0"/>
                  </a:lnTo>
                  <a:lnTo>
                    <a:pt x="477" y="2"/>
                  </a:lnTo>
                  <a:lnTo>
                    <a:pt x="519" y="5"/>
                  </a:lnTo>
                  <a:lnTo>
                    <a:pt x="560" y="11"/>
                  </a:lnTo>
                  <a:lnTo>
                    <a:pt x="600" y="20"/>
                  </a:lnTo>
                  <a:lnTo>
                    <a:pt x="638" y="29"/>
                  </a:lnTo>
                  <a:lnTo>
                    <a:pt x="674" y="41"/>
                  </a:lnTo>
                  <a:lnTo>
                    <a:pt x="705" y="56"/>
                  </a:lnTo>
                  <a:lnTo>
                    <a:pt x="737" y="70"/>
                  </a:lnTo>
                  <a:lnTo>
                    <a:pt x="763" y="88"/>
                  </a:lnTo>
                  <a:lnTo>
                    <a:pt x="790" y="105"/>
                  </a:lnTo>
                  <a:lnTo>
                    <a:pt x="810" y="126"/>
                  </a:lnTo>
                  <a:lnTo>
                    <a:pt x="828" y="146"/>
                  </a:lnTo>
                  <a:lnTo>
                    <a:pt x="844" y="168"/>
                  </a:lnTo>
                  <a:lnTo>
                    <a:pt x="855" y="191"/>
                  </a:lnTo>
                  <a:lnTo>
                    <a:pt x="862" y="215"/>
                  </a:lnTo>
                  <a:lnTo>
                    <a:pt x="862" y="240"/>
                  </a:lnTo>
                  <a:lnTo>
                    <a:pt x="862" y="240"/>
                  </a:lnTo>
                  <a:lnTo>
                    <a:pt x="862" y="264"/>
                  </a:lnTo>
                  <a:lnTo>
                    <a:pt x="855" y="287"/>
                  </a:lnTo>
                  <a:lnTo>
                    <a:pt x="844" y="309"/>
                  </a:lnTo>
                  <a:lnTo>
                    <a:pt x="828" y="332"/>
                  </a:lnTo>
                  <a:lnTo>
                    <a:pt x="810" y="352"/>
                  </a:lnTo>
                  <a:lnTo>
                    <a:pt x="790" y="372"/>
                  </a:lnTo>
                  <a:lnTo>
                    <a:pt x="763" y="390"/>
                  </a:lnTo>
                  <a:lnTo>
                    <a:pt x="737" y="408"/>
                  </a:lnTo>
                  <a:lnTo>
                    <a:pt x="705" y="423"/>
                  </a:lnTo>
                  <a:lnTo>
                    <a:pt x="674" y="437"/>
                  </a:lnTo>
                  <a:lnTo>
                    <a:pt x="638" y="448"/>
                  </a:lnTo>
                  <a:lnTo>
                    <a:pt x="600" y="459"/>
                  </a:lnTo>
                  <a:lnTo>
                    <a:pt x="560" y="466"/>
                  </a:lnTo>
                  <a:lnTo>
                    <a:pt x="519" y="473"/>
                  </a:lnTo>
                  <a:lnTo>
                    <a:pt x="477" y="475"/>
                  </a:lnTo>
                  <a:lnTo>
                    <a:pt x="432" y="477"/>
                  </a:lnTo>
                  <a:lnTo>
                    <a:pt x="432" y="477"/>
                  </a:lnTo>
                  <a:lnTo>
                    <a:pt x="387" y="475"/>
                  </a:lnTo>
                  <a:lnTo>
                    <a:pt x="345" y="473"/>
                  </a:lnTo>
                  <a:lnTo>
                    <a:pt x="302" y="466"/>
                  </a:lnTo>
                  <a:lnTo>
                    <a:pt x="264" y="459"/>
                  </a:lnTo>
                  <a:lnTo>
                    <a:pt x="226" y="448"/>
                  </a:lnTo>
                  <a:lnTo>
                    <a:pt x="190" y="437"/>
                  </a:lnTo>
                  <a:lnTo>
                    <a:pt x="157" y="423"/>
                  </a:lnTo>
                  <a:lnTo>
                    <a:pt x="128" y="408"/>
                  </a:lnTo>
                  <a:lnTo>
                    <a:pt x="99" y="390"/>
                  </a:lnTo>
                  <a:lnTo>
                    <a:pt x="74" y="372"/>
                  </a:lnTo>
                  <a:lnTo>
                    <a:pt x="52" y="352"/>
                  </a:lnTo>
                  <a:lnTo>
                    <a:pt x="34" y="332"/>
                  </a:lnTo>
                  <a:lnTo>
                    <a:pt x="20" y="309"/>
                  </a:lnTo>
                  <a:lnTo>
                    <a:pt x="9" y="287"/>
                  </a:lnTo>
                  <a:lnTo>
                    <a:pt x="3" y="264"/>
                  </a:lnTo>
                  <a:lnTo>
                    <a:pt x="0" y="240"/>
                  </a:lnTo>
                  <a:lnTo>
                    <a:pt x="0" y="240"/>
                  </a:lnTo>
                  <a:close/>
                </a:path>
              </a:pathLst>
            </a:custGeom>
            <a:solidFill>
              <a:srgbClr val="2774A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20" name="Freeform 337"/>
            <p:cNvSpPr>
              <a:spLocks/>
            </p:cNvSpPr>
            <p:nvPr/>
          </p:nvSpPr>
          <p:spPr bwMode="auto">
            <a:xfrm>
              <a:off x="3813176" y="2814638"/>
              <a:ext cx="1331913" cy="731838"/>
            </a:xfrm>
            <a:custGeom>
              <a:avLst/>
              <a:gdLst/>
              <a:ahLst/>
              <a:cxnLst>
                <a:cxn ang="0">
                  <a:pos x="0" y="230"/>
                </a:cxn>
                <a:cxn ang="0">
                  <a:pos x="9" y="183"/>
                </a:cxn>
                <a:cxn ang="0">
                  <a:pos x="34" y="141"/>
                </a:cxn>
                <a:cxn ang="0">
                  <a:pos x="72" y="100"/>
                </a:cxn>
                <a:cxn ang="0">
                  <a:pos x="123" y="67"/>
                </a:cxn>
                <a:cxn ang="0">
                  <a:pos x="186" y="38"/>
                </a:cxn>
                <a:cxn ang="0">
                  <a:pos x="258" y="18"/>
                </a:cxn>
                <a:cxn ang="0">
                  <a:pos x="336" y="4"/>
                </a:cxn>
                <a:cxn ang="0">
                  <a:pos x="419" y="0"/>
                </a:cxn>
                <a:cxn ang="0">
                  <a:pos x="463" y="0"/>
                </a:cxn>
                <a:cxn ang="0">
                  <a:pos x="544" y="9"/>
                </a:cxn>
                <a:cxn ang="0">
                  <a:pos x="620" y="27"/>
                </a:cxn>
                <a:cxn ang="0">
                  <a:pos x="687" y="51"/>
                </a:cxn>
                <a:cxn ang="0">
                  <a:pos x="743" y="83"/>
                </a:cxn>
                <a:cxn ang="0">
                  <a:pos x="788" y="121"/>
                </a:cxn>
                <a:cxn ang="0">
                  <a:pos x="819" y="161"/>
                </a:cxn>
                <a:cxn ang="0">
                  <a:pos x="837" y="206"/>
                </a:cxn>
                <a:cxn ang="0">
                  <a:pos x="839" y="230"/>
                </a:cxn>
                <a:cxn ang="0">
                  <a:pos x="830" y="277"/>
                </a:cxn>
                <a:cxn ang="0">
                  <a:pos x="806" y="320"/>
                </a:cxn>
                <a:cxn ang="0">
                  <a:pos x="768" y="360"/>
                </a:cxn>
                <a:cxn ang="0">
                  <a:pos x="716" y="394"/>
                </a:cxn>
                <a:cxn ang="0">
                  <a:pos x="654" y="421"/>
                </a:cxn>
                <a:cxn ang="0">
                  <a:pos x="582" y="443"/>
                </a:cxn>
                <a:cxn ang="0">
                  <a:pos x="504" y="456"/>
                </a:cxn>
                <a:cxn ang="0">
                  <a:pos x="419" y="461"/>
                </a:cxn>
                <a:cxn ang="0">
                  <a:pos x="376" y="461"/>
                </a:cxn>
                <a:cxn ang="0">
                  <a:pos x="296" y="450"/>
                </a:cxn>
                <a:cxn ang="0">
                  <a:pos x="220" y="434"/>
                </a:cxn>
                <a:cxn ang="0">
                  <a:pos x="152" y="409"/>
                </a:cxn>
                <a:cxn ang="0">
                  <a:pos x="96" y="378"/>
                </a:cxn>
                <a:cxn ang="0">
                  <a:pos x="52" y="340"/>
                </a:cxn>
                <a:cxn ang="0">
                  <a:pos x="20" y="300"/>
                </a:cxn>
                <a:cxn ang="0">
                  <a:pos x="2" y="253"/>
                </a:cxn>
                <a:cxn ang="0">
                  <a:pos x="0" y="230"/>
                </a:cxn>
              </a:cxnLst>
              <a:rect l="0" t="0" r="r" b="b"/>
              <a:pathLst>
                <a:path w="839" h="461">
                  <a:moveTo>
                    <a:pt x="0" y="230"/>
                  </a:moveTo>
                  <a:lnTo>
                    <a:pt x="0" y="230"/>
                  </a:lnTo>
                  <a:lnTo>
                    <a:pt x="2" y="206"/>
                  </a:lnTo>
                  <a:lnTo>
                    <a:pt x="9" y="183"/>
                  </a:lnTo>
                  <a:lnTo>
                    <a:pt x="20" y="161"/>
                  </a:lnTo>
                  <a:lnTo>
                    <a:pt x="34" y="141"/>
                  </a:lnTo>
                  <a:lnTo>
                    <a:pt x="52" y="121"/>
                  </a:lnTo>
                  <a:lnTo>
                    <a:pt x="72" y="100"/>
                  </a:lnTo>
                  <a:lnTo>
                    <a:pt x="96" y="83"/>
                  </a:lnTo>
                  <a:lnTo>
                    <a:pt x="123" y="67"/>
                  </a:lnTo>
                  <a:lnTo>
                    <a:pt x="152" y="51"/>
                  </a:lnTo>
                  <a:lnTo>
                    <a:pt x="186" y="38"/>
                  </a:lnTo>
                  <a:lnTo>
                    <a:pt x="220" y="27"/>
                  </a:lnTo>
                  <a:lnTo>
                    <a:pt x="258" y="18"/>
                  </a:lnTo>
                  <a:lnTo>
                    <a:pt x="296" y="9"/>
                  </a:lnTo>
                  <a:lnTo>
                    <a:pt x="336" y="4"/>
                  </a:lnTo>
                  <a:lnTo>
                    <a:pt x="376" y="0"/>
                  </a:lnTo>
                  <a:lnTo>
                    <a:pt x="419" y="0"/>
                  </a:lnTo>
                  <a:lnTo>
                    <a:pt x="419" y="0"/>
                  </a:lnTo>
                  <a:lnTo>
                    <a:pt x="463" y="0"/>
                  </a:lnTo>
                  <a:lnTo>
                    <a:pt x="504" y="4"/>
                  </a:lnTo>
                  <a:lnTo>
                    <a:pt x="544" y="9"/>
                  </a:lnTo>
                  <a:lnTo>
                    <a:pt x="582" y="18"/>
                  </a:lnTo>
                  <a:lnTo>
                    <a:pt x="620" y="27"/>
                  </a:lnTo>
                  <a:lnTo>
                    <a:pt x="654" y="38"/>
                  </a:lnTo>
                  <a:lnTo>
                    <a:pt x="687" y="51"/>
                  </a:lnTo>
                  <a:lnTo>
                    <a:pt x="716" y="67"/>
                  </a:lnTo>
                  <a:lnTo>
                    <a:pt x="743" y="83"/>
                  </a:lnTo>
                  <a:lnTo>
                    <a:pt x="768" y="100"/>
                  </a:lnTo>
                  <a:lnTo>
                    <a:pt x="788" y="121"/>
                  </a:lnTo>
                  <a:lnTo>
                    <a:pt x="806" y="141"/>
                  </a:lnTo>
                  <a:lnTo>
                    <a:pt x="819" y="161"/>
                  </a:lnTo>
                  <a:lnTo>
                    <a:pt x="830" y="183"/>
                  </a:lnTo>
                  <a:lnTo>
                    <a:pt x="837" y="206"/>
                  </a:lnTo>
                  <a:lnTo>
                    <a:pt x="839" y="230"/>
                  </a:lnTo>
                  <a:lnTo>
                    <a:pt x="839" y="230"/>
                  </a:lnTo>
                  <a:lnTo>
                    <a:pt x="837" y="253"/>
                  </a:lnTo>
                  <a:lnTo>
                    <a:pt x="830" y="277"/>
                  </a:lnTo>
                  <a:lnTo>
                    <a:pt x="819" y="300"/>
                  </a:lnTo>
                  <a:lnTo>
                    <a:pt x="806" y="320"/>
                  </a:lnTo>
                  <a:lnTo>
                    <a:pt x="788" y="340"/>
                  </a:lnTo>
                  <a:lnTo>
                    <a:pt x="768" y="360"/>
                  </a:lnTo>
                  <a:lnTo>
                    <a:pt x="743" y="378"/>
                  </a:lnTo>
                  <a:lnTo>
                    <a:pt x="716" y="394"/>
                  </a:lnTo>
                  <a:lnTo>
                    <a:pt x="687" y="409"/>
                  </a:lnTo>
                  <a:lnTo>
                    <a:pt x="654" y="421"/>
                  </a:lnTo>
                  <a:lnTo>
                    <a:pt x="620" y="434"/>
                  </a:lnTo>
                  <a:lnTo>
                    <a:pt x="582" y="443"/>
                  </a:lnTo>
                  <a:lnTo>
                    <a:pt x="544" y="450"/>
                  </a:lnTo>
                  <a:lnTo>
                    <a:pt x="504" y="456"/>
                  </a:lnTo>
                  <a:lnTo>
                    <a:pt x="463" y="461"/>
                  </a:lnTo>
                  <a:lnTo>
                    <a:pt x="419" y="461"/>
                  </a:lnTo>
                  <a:lnTo>
                    <a:pt x="419" y="461"/>
                  </a:lnTo>
                  <a:lnTo>
                    <a:pt x="376" y="461"/>
                  </a:lnTo>
                  <a:lnTo>
                    <a:pt x="336" y="456"/>
                  </a:lnTo>
                  <a:lnTo>
                    <a:pt x="296" y="450"/>
                  </a:lnTo>
                  <a:lnTo>
                    <a:pt x="258" y="443"/>
                  </a:lnTo>
                  <a:lnTo>
                    <a:pt x="220" y="434"/>
                  </a:lnTo>
                  <a:lnTo>
                    <a:pt x="186" y="421"/>
                  </a:lnTo>
                  <a:lnTo>
                    <a:pt x="152" y="409"/>
                  </a:lnTo>
                  <a:lnTo>
                    <a:pt x="123" y="394"/>
                  </a:lnTo>
                  <a:lnTo>
                    <a:pt x="96" y="378"/>
                  </a:lnTo>
                  <a:lnTo>
                    <a:pt x="72" y="360"/>
                  </a:lnTo>
                  <a:lnTo>
                    <a:pt x="52" y="340"/>
                  </a:lnTo>
                  <a:lnTo>
                    <a:pt x="34" y="320"/>
                  </a:lnTo>
                  <a:lnTo>
                    <a:pt x="20" y="300"/>
                  </a:lnTo>
                  <a:lnTo>
                    <a:pt x="9" y="277"/>
                  </a:lnTo>
                  <a:lnTo>
                    <a:pt x="2" y="253"/>
                  </a:lnTo>
                  <a:lnTo>
                    <a:pt x="0" y="230"/>
                  </a:lnTo>
                  <a:lnTo>
                    <a:pt x="0" y="230"/>
                  </a:lnTo>
                  <a:close/>
                </a:path>
              </a:pathLst>
            </a:custGeom>
            <a:solidFill>
              <a:srgbClr val="2B77A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21" name="Freeform 338"/>
            <p:cNvSpPr>
              <a:spLocks/>
            </p:cNvSpPr>
            <p:nvPr/>
          </p:nvSpPr>
          <p:spPr bwMode="auto">
            <a:xfrm>
              <a:off x="3827463" y="2817813"/>
              <a:ext cx="1293813" cy="711200"/>
            </a:xfrm>
            <a:custGeom>
              <a:avLst/>
              <a:gdLst/>
              <a:ahLst/>
              <a:cxnLst>
                <a:cxn ang="0">
                  <a:pos x="0" y="224"/>
                </a:cxn>
                <a:cxn ang="0">
                  <a:pos x="9" y="179"/>
                </a:cxn>
                <a:cxn ang="0">
                  <a:pos x="34" y="137"/>
                </a:cxn>
                <a:cxn ang="0">
                  <a:pos x="70" y="98"/>
                </a:cxn>
                <a:cxn ang="0">
                  <a:pos x="121" y="65"/>
                </a:cxn>
                <a:cxn ang="0">
                  <a:pos x="179" y="38"/>
                </a:cxn>
                <a:cxn ang="0">
                  <a:pos x="249" y="18"/>
                </a:cxn>
                <a:cxn ang="0">
                  <a:pos x="325" y="4"/>
                </a:cxn>
                <a:cxn ang="0">
                  <a:pos x="407" y="0"/>
                </a:cxn>
                <a:cxn ang="0">
                  <a:pos x="450" y="2"/>
                </a:cxn>
                <a:cxn ang="0">
                  <a:pos x="528" y="11"/>
                </a:cxn>
                <a:cxn ang="0">
                  <a:pos x="602" y="27"/>
                </a:cxn>
                <a:cxn ang="0">
                  <a:pos x="667" y="51"/>
                </a:cxn>
                <a:cxn ang="0">
                  <a:pos x="721" y="81"/>
                </a:cxn>
                <a:cxn ang="0">
                  <a:pos x="766" y="116"/>
                </a:cxn>
                <a:cxn ang="0">
                  <a:pos x="797" y="157"/>
                </a:cxn>
                <a:cxn ang="0">
                  <a:pos x="813" y="201"/>
                </a:cxn>
                <a:cxn ang="0">
                  <a:pos x="815" y="224"/>
                </a:cxn>
                <a:cxn ang="0">
                  <a:pos x="806" y="269"/>
                </a:cxn>
                <a:cxn ang="0">
                  <a:pos x="783" y="311"/>
                </a:cxn>
                <a:cxn ang="0">
                  <a:pos x="745" y="349"/>
                </a:cxn>
                <a:cxn ang="0">
                  <a:pos x="696" y="383"/>
                </a:cxn>
                <a:cxn ang="0">
                  <a:pos x="636" y="410"/>
                </a:cxn>
                <a:cxn ang="0">
                  <a:pos x="566" y="430"/>
                </a:cxn>
                <a:cxn ang="0">
                  <a:pos x="490" y="443"/>
                </a:cxn>
                <a:cxn ang="0">
                  <a:pos x="407" y="448"/>
                </a:cxn>
                <a:cxn ang="0">
                  <a:pos x="367" y="448"/>
                </a:cxn>
                <a:cxn ang="0">
                  <a:pos x="287" y="439"/>
                </a:cxn>
                <a:cxn ang="0">
                  <a:pos x="213" y="421"/>
                </a:cxn>
                <a:cxn ang="0">
                  <a:pos x="148" y="396"/>
                </a:cxn>
                <a:cxn ang="0">
                  <a:pos x="94" y="367"/>
                </a:cxn>
                <a:cxn ang="0">
                  <a:pos x="49" y="331"/>
                </a:cxn>
                <a:cxn ang="0">
                  <a:pos x="18" y="291"/>
                </a:cxn>
                <a:cxn ang="0">
                  <a:pos x="2" y="246"/>
                </a:cxn>
                <a:cxn ang="0">
                  <a:pos x="0" y="224"/>
                </a:cxn>
              </a:cxnLst>
              <a:rect l="0" t="0" r="r" b="b"/>
              <a:pathLst>
                <a:path w="815" h="448">
                  <a:moveTo>
                    <a:pt x="0" y="224"/>
                  </a:moveTo>
                  <a:lnTo>
                    <a:pt x="0" y="224"/>
                  </a:lnTo>
                  <a:lnTo>
                    <a:pt x="2" y="201"/>
                  </a:lnTo>
                  <a:lnTo>
                    <a:pt x="9" y="179"/>
                  </a:lnTo>
                  <a:lnTo>
                    <a:pt x="18" y="157"/>
                  </a:lnTo>
                  <a:lnTo>
                    <a:pt x="34" y="137"/>
                  </a:lnTo>
                  <a:lnTo>
                    <a:pt x="49" y="116"/>
                  </a:lnTo>
                  <a:lnTo>
                    <a:pt x="70" y="98"/>
                  </a:lnTo>
                  <a:lnTo>
                    <a:pt x="94" y="81"/>
                  </a:lnTo>
                  <a:lnTo>
                    <a:pt x="121" y="65"/>
                  </a:lnTo>
                  <a:lnTo>
                    <a:pt x="148" y="51"/>
                  </a:lnTo>
                  <a:lnTo>
                    <a:pt x="179" y="38"/>
                  </a:lnTo>
                  <a:lnTo>
                    <a:pt x="213" y="27"/>
                  </a:lnTo>
                  <a:lnTo>
                    <a:pt x="249" y="18"/>
                  </a:lnTo>
                  <a:lnTo>
                    <a:pt x="287" y="11"/>
                  </a:lnTo>
                  <a:lnTo>
                    <a:pt x="325" y="4"/>
                  </a:lnTo>
                  <a:lnTo>
                    <a:pt x="367" y="2"/>
                  </a:lnTo>
                  <a:lnTo>
                    <a:pt x="407" y="0"/>
                  </a:lnTo>
                  <a:lnTo>
                    <a:pt x="407" y="0"/>
                  </a:lnTo>
                  <a:lnTo>
                    <a:pt x="450" y="2"/>
                  </a:lnTo>
                  <a:lnTo>
                    <a:pt x="490" y="4"/>
                  </a:lnTo>
                  <a:lnTo>
                    <a:pt x="528" y="11"/>
                  </a:lnTo>
                  <a:lnTo>
                    <a:pt x="566" y="18"/>
                  </a:lnTo>
                  <a:lnTo>
                    <a:pt x="602" y="27"/>
                  </a:lnTo>
                  <a:lnTo>
                    <a:pt x="636" y="38"/>
                  </a:lnTo>
                  <a:lnTo>
                    <a:pt x="667" y="51"/>
                  </a:lnTo>
                  <a:lnTo>
                    <a:pt x="696" y="65"/>
                  </a:lnTo>
                  <a:lnTo>
                    <a:pt x="721" y="81"/>
                  </a:lnTo>
                  <a:lnTo>
                    <a:pt x="745" y="98"/>
                  </a:lnTo>
                  <a:lnTo>
                    <a:pt x="766" y="116"/>
                  </a:lnTo>
                  <a:lnTo>
                    <a:pt x="783" y="137"/>
                  </a:lnTo>
                  <a:lnTo>
                    <a:pt x="797" y="157"/>
                  </a:lnTo>
                  <a:lnTo>
                    <a:pt x="806" y="179"/>
                  </a:lnTo>
                  <a:lnTo>
                    <a:pt x="813" y="201"/>
                  </a:lnTo>
                  <a:lnTo>
                    <a:pt x="815" y="224"/>
                  </a:lnTo>
                  <a:lnTo>
                    <a:pt x="815" y="224"/>
                  </a:lnTo>
                  <a:lnTo>
                    <a:pt x="813" y="246"/>
                  </a:lnTo>
                  <a:lnTo>
                    <a:pt x="806" y="269"/>
                  </a:lnTo>
                  <a:lnTo>
                    <a:pt x="797" y="291"/>
                  </a:lnTo>
                  <a:lnTo>
                    <a:pt x="783" y="311"/>
                  </a:lnTo>
                  <a:lnTo>
                    <a:pt x="766" y="331"/>
                  </a:lnTo>
                  <a:lnTo>
                    <a:pt x="745" y="349"/>
                  </a:lnTo>
                  <a:lnTo>
                    <a:pt x="721" y="367"/>
                  </a:lnTo>
                  <a:lnTo>
                    <a:pt x="696" y="383"/>
                  </a:lnTo>
                  <a:lnTo>
                    <a:pt x="667" y="396"/>
                  </a:lnTo>
                  <a:lnTo>
                    <a:pt x="636" y="410"/>
                  </a:lnTo>
                  <a:lnTo>
                    <a:pt x="602" y="421"/>
                  </a:lnTo>
                  <a:lnTo>
                    <a:pt x="566" y="430"/>
                  </a:lnTo>
                  <a:lnTo>
                    <a:pt x="528" y="439"/>
                  </a:lnTo>
                  <a:lnTo>
                    <a:pt x="490" y="443"/>
                  </a:lnTo>
                  <a:lnTo>
                    <a:pt x="450" y="448"/>
                  </a:lnTo>
                  <a:lnTo>
                    <a:pt x="407" y="448"/>
                  </a:lnTo>
                  <a:lnTo>
                    <a:pt x="407" y="448"/>
                  </a:lnTo>
                  <a:lnTo>
                    <a:pt x="367" y="448"/>
                  </a:lnTo>
                  <a:lnTo>
                    <a:pt x="325" y="443"/>
                  </a:lnTo>
                  <a:lnTo>
                    <a:pt x="287" y="439"/>
                  </a:lnTo>
                  <a:lnTo>
                    <a:pt x="249" y="430"/>
                  </a:lnTo>
                  <a:lnTo>
                    <a:pt x="213" y="421"/>
                  </a:lnTo>
                  <a:lnTo>
                    <a:pt x="179" y="410"/>
                  </a:lnTo>
                  <a:lnTo>
                    <a:pt x="148" y="396"/>
                  </a:lnTo>
                  <a:lnTo>
                    <a:pt x="121" y="383"/>
                  </a:lnTo>
                  <a:lnTo>
                    <a:pt x="94" y="367"/>
                  </a:lnTo>
                  <a:lnTo>
                    <a:pt x="70" y="349"/>
                  </a:lnTo>
                  <a:lnTo>
                    <a:pt x="49" y="331"/>
                  </a:lnTo>
                  <a:lnTo>
                    <a:pt x="34" y="311"/>
                  </a:lnTo>
                  <a:lnTo>
                    <a:pt x="18" y="291"/>
                  </a:lnTo>
                  <a:lnTo>
                    <a:pt x="9" y="269"/>
                  </a:lnTo>
                  <a:lnTo>
                    <a:pt x="2" y="246"/>
                  </a:lnTo>
                  <a:lnTo>
                    <a:pt x="0" y="224"/>
                  </a:lnTo>
                  <a:lnTo>
                    <a:pt x="0" y="224"/>
                  </a:lnTo>
                  <a:close/>
                </a:path>
              </a:pathLst>
            </a:custGeom>
            <a:solidFill>
              <a:srgbClr val="2D79A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22" name="Freeform 339"/>
            <p:cNvSpPr>
              <a:spLocks/>
            </p:cNvSpPr>
            <p:nvPr/>
          </p:nvSpPr>
          <p:spPr bwMode="auto">
            <a:xfrm>
              <a:off x="3841751" y="2824163"/>
              <a:ext cx="1254125" cy="685800"/>
            </a:xfrm>
            <a:custGeom>
              <a:avLst/>
              <a:gdLst/>
              <a:ahLst/>
              <a:cxnLst>
                <a:cxn ang="0">
                  <a:pos x="0" y="215"/>
                </a:cxn>
                <a:cxn ang="0">
                  <a:pos x="9" y="173"/>
                </a:cxn>
                <a:cxn ang="0">
                  <a:pos x="31" y="133"/>
                </a:cxn>
                <a:cxn ang="0">
                  <a:pos x="67" y="94"/>
                </a:cxn>
                <a:cxn ang="0">
                  <a:pos x="116" y="63"/>
                </a:cxn>
                <a:cxn ang="0">
                  <a:pos x="175" y="36"/>
                </a:cxn>
                <a:cxn ang="0">
                  <a:pos x="242" y="16"/>
                </a:cxn>
                <a:cxn ang="0">
                  <a:pos x="316" y="3"/>
                </a:cxn>
                <a:cxn ang="0">
                  <a:pos x="396" y="0"/>
                </a:cxn>
                <a:cxn ang="0">
                  <a:pos x="437" y="0"/>
                </a:cxn>
                <a:cxn ang="0">
                  <a:pos x="513" y="9"/>
                </a:cxn>
                <a:cxn ang="0">
                  <a:pos x="584" y="25"/>
                </a:cxn>
                <a:cxn ang="0">
                  <a:pos x="647" y="50"/>
                </a:cxn>
                <a:cxn ang="0">
                  <a:pos x="701" y="79"/>
                </a:cxn>
                <a:cxn ang="0">
                  <a:pos x="743" y="112"/>
                </a:cxn>
                <a:cxn ang="0">
                  <a:pos x="772" y="153"/>
                </a:cxn>
                <a:cxn ang="0">
                  <a:pos x="788" y="193"/>
                </a:cxn>
                <a:cxn ang="0">
                  <a:pos x="790" y="215"/>
                </a:cxn>
                <a:cxn ang="0">
                  <a:pos x="783" y="260"/>
                </a:cxn>
                <a:cxn ang="0">
                  <a:pos x="759" y="300"/>
                </a:cxn>
                <a:cxn ang="0">
                  <a:pos x="723" y="336"/>
                </a:cxn>
                <a:cxn ang="0">
                  <a:pos x="674" y="370"/>
                </a:cxn>
                <a:cxn ang="0">
                  <a:pos x="616" y="397"/>
                </a:cxn>
                <a:cxn ang="0">
                  <a:pos x="548" y="417"/>
                </a:cxn>
                <a:cxn ang="0">
                  <a:pos x="475" y="428"/>
                </a:cxn>
                <a:cxn ang="0">
                  <a:pos x="396" y="432"/>
                </a:cxn>
                <a:cxn ang="0">
                  <a:pos x="356" y="432"/>
                </a:cxn>
                <a:cxn ang="0">
                  <a:pos x="278" y="424"/>
                </a:cxn>
                <a:cxn ang="0">
                  <a:pos x="208" y="406"/>
                </a:cxn>
                <a:cxn ang="0">
                  <a:pos x="146" y="383"/>
                </a:cxn>
                <a:cxn ang="0">
                  <a:pos x="92" y="354"/>
                </a:cxn>
                <a:cxn ang="0">
                  <a:pos x="49" y="318"/>
                </a:cxn>
                <a:cxn ang="0">
                  <a:pos x="18" y="280"/>
                </a:cxn>
                <a:cxn ang="0">
                  <a:pos x="2" y="238"/>
                </a:cxn>
                <a:cxn ang="0">
                  <a:pos x="0" y="215"/>
                </a:cxn>
              </a:cxnLst>
              <a:rect l="0" t="0" r="r" b="b"/>
              <a:pathLst>
                <a:path w="790" h="432">
                  <a:moveTo>
                    <a:pt x="0" y="215"/>
                  </a:moveTo>
                  <a:lnTo>
                    <a:pt x="0" y="215"/>
                  </a:lnTo>
                  <a:lnTo>
                    <a:pt x="2" y="193"/>
                  </a:lnTo>
                  <a:lnTo>
                    <a:pt x="9" y="173"/>
                  </a:lnTo>
                  <a:lnTo>
                    <a:pt x="18" y="153"/>
                  </a:lnTo>
                  <a:lnTo>
                    <a:pt x="31" y="133"/>
                  </a:lnTo>
                  <a:lnTo>
                    <a:pt x="49" y="112"/>
                  </a:lnTo>
                  <a:lnTo>
                    <a:pt x="67" y="94"/>
                  </a:lnTo>
                  <a:lnTo>
                    <a:pt x="92" y="79"/>
                  </a:lnTo>
                  <a:lnTo>
                    <a:pt x="116" y="63"/>
                  </a:lnTo>
                  <a:lnTo>
                    <a:pt x="146" y="50"/>
                  </a:lnTo>
                  <a:lnTo>
                    <a:pt x="175" y="36"/>
                  </a:lnTo>
                  <a:lnTo>
                    <a:pt x="208" y="25"/>
                  </a:lnTo>
                  <a:lnTo>
                    <a:pt x="242" y="16"/>
                  </a:lnTo>
                  <a:lnTo>
                    <a:pt x="278" y="9"/>
                  </a:lnTo>
                  <a:lnTo>
                    <a:pt x="316" y="3"/>
                  </a:lnTo>
                  <a:lnTo>
                    <a:pt x="356" y="0"/>
                  </a:lnTo>
                  <a:lnTo>
                    <a:pt x="396" y="0"/>
                  </a:lnTo>
                  <a:lnTo>
                    <a:pt x="396" y="0"/>
                  </a:lnTo>
                  <a:lnTo>
                    <a:pt x="437" y="0"/>
                  </a:lnTo>
                  <a:lnTo>
                    <a:pt x="475" y="3"/>
                  </a:lnTo>
                  <a:lnTo>
                    <a:pt x="513" y="9"/>
                  </a:lnTo>
                  <a:lnTo>
                    <a:pt x="548" y="16"/>
                  </a:lnTo>
                  <a:lnTo>
                    <a:pt x="584" y="25"/>
                  </a:lnTo>
                  <a:lnTo>
                    <a:pt x="616" y="36"/>
                  </a:lnTo>
                  <a:lnTo>
                    <a:pt x="647" y="50"/>
                  </a:lnTo>
                  <a:lnTo>
                    <a:pt x="674" y="63"/>
                  </a:lnTo>
                  <a:lnTo>
                    <a:pt x="701" y="79"/>
                  </a:lnTo>
                  <a:lnTo>
                    <a:pt x="723" y="94"/>
                  </a:lnTo>
                  <a:lnTo>
                    <a:pt x="743" y="112"/>
                  </a:lnTo>
                  <a:lnTo>
                    <a:pt x="759" y="133"/>
                  </a:lnTo>
                  <a:lnTo>
                    <a:pt x="772" y="153"/>
                  </a:lnTo>
                  <a:lnTo>
                    <a:pt x="783" y="173"/>
                  </a:lnTo>
                  <a:lnTo>
                    <a:pt x="788" y="193"/>
                  </a:lnTo>
                  <a:lnTo>
                    <a:pt x="790" y="215"/>
                  </a:lnTo>
                  <a:lnTo>
                    <a:pt x="790" y="215"/>
                  </a:lnTo>
                  <a:lnTo>
                    <a:pt x="788" y="238"/>
                  </a:lnTo>
                  <a:lnTo>
                    <a:pt x="783" y="260"/>
                  </a:lnTo>
                  <a:lnTo>
                    <a:pt x="772" y="280"/>
                  </a:lnTo>
                  <a:lnTo>
                    <a:pt x="759" y="300"/>
                  </a:lnTo>
                  <a:lnTo>
                    <a:pt x="743" y="318"/>
                  </a:lnTo>
                  <a:lnTo>
                    <a:pt x="723" y="336"/>
                  </a:lnTo>
                  <a:lnTo>
                    <a:pt x="701" y="354"/>
                  </a:lnTo>
                  <a:lnTo>
                    <a:pt x="674" y="370"/>
                  </a:lnTo>
                  <a:lnTo>
                    <a:pt x="647" y="383"/>
                  </a:lnTo>
                  <a:lnTo>
                    <a:pt x="616" y="397"/>
                  </a:lnTo>
                  <a:lnTo>
                    <a:pt x="584" y="406"/>
                  </a:lnTo>
                  <a:lnTo>
                    <a:pt x="548" y="417"/>
                  </a:lnTo>
                  <a:lnTo>
                    <a:pt x="513" y="424"/>
                  </a:lnTo>
                  <a:lnTo>
                    <a:pt x="475" y="428"/>
                  </a:lnTo>
                  <a:lnTo>
                    <a:pt x="437" y="432"/>
                  </a:lnTo>
                  <a:lnTo>
                    <a:pt x="396" y="432"/>
                  </a:lnTo>
                  <a:lnTo>
                    <a:pt x="396" y="432"/>
                  </a:lnTo>
                  <a:lnTo>
                    <a:pt x="356" y="432"/>
                  </a:lnTo>
                  <a:lnTo>
                    <a:pt x="316" y="428"/>
                  </a:lnTo>
                  <a:lnTo>
                    <a:pt x="278" y="424"/>
                  </a:lnTo>
                  <a:lnTo>
                    <a:pt x="242" y="417"/>
                  </a:lnTo>
                  <a:lnTo>
                    <a:pt x="208" y="406"/>
                  </a:lnTo>
                  <a:lnTo>
                    <a:pt x="175" y="397"/>
                  </a:lnTo>
                  <a:lnTo>
                    <a:pt x="146" y="383"/>
                  </a:lnTo>
                  <a:lnTo>
                    <a:pt x="116" y="370"/>
                  </a:lnTo>
                  <a:lnTo>
                    <a:pt x="92" y="354"/>
                  </a:lnTo>
                  <a:lnTo>
                    <a:pt x="67" y="336"/>
                  </a:lnTo>
                  <a:lnTo>
                    <a:pt x="49" y="318"/>
                  </a:lnTo>
                  <a:lnTo>
                    <a:pt x="31" y="300"/>
                  </a:lnTo>
                  <a:lnTo>
                    <a:pt x="18" y="280"/>
                  </a:lnTo>
                  <a:lnTo>
                    <a:pt x="9" y="260"/>
                  </a:lnTo>
                  <a:lnTo>
                    <a:pt x="2" y="238"/>
                  </a:lnTo>
                  <a:lnTo>
                    <a:pt x="0" y="215"/>
                  </a:lnTo>
                  <a:lnTo>
                    <a:pt x="0" y="215"/>
                  </a:lnTo>
                  <a:close/>
                </a:path>
              </a:pathLst>
            </a:custGeom>
            <a:solidFill>
              <a:srgbClr val="307C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23" name="Freeform 340"/>
            <p:cNvSpPr>
              <a:spLocks/>
            </p:cNvSpPr>
            <p:nvPr/>
          </p:nvSpPr>
          <p:spPr bwMode="auto">
            <a:xfrm>
              <a:off x="3856038" y="2828926"/>
              <a:ext cx="1214438" cy="663575"/>
            </a:xfrm>
            <a:custGeom>
              <a:avLst/>
              <a:gdLst/>
              <a:ahLst/>
              <a:cxnLst>
                <a:cxn ang="0">
                  <a:pos x="0" y="210"/>
                </a:cxn>
                <a:cxn ang="0">
                  <a:pos x="9" y="168"/>
                </a:cxn>
                <a:cxn ang="0">
                  <a:pos x="31" y="127"/>
                </a:cxn>
                <a:cxn ang="0">
                  <a:pos x="67" y="91"/>
                </a:cxn>
                <a:cxn ang="0">
                  <a:pos x="114" y="60"/>
                </a:cxn>
                <a:cxn ang="0">
                  <a:pos x="170" y="35"/>
                </a:cxn>
                <a:cxn ang="0">
                  <a:pos x="235" y="15"/>
                </a:cxn>
                <a:cxn ang="0">
                  <a:pos x="307" y="4"/>
                </a:cxn>
                <a:cxn ang="0">
                  <a:pos x="383" y="0"/>
                </a:cxn>
                <a:cxn ang="0">
                  <a:pos x="423" y="0"/>
                </a:cxn>
                <a:cxn ang="0">
                  <a:pos x="497" y="9"/>
                </a:cxn>
                <a:cxn ang="0">
                  <a:pos x="566" y="24"/>
                </a:cxn>
                <a:cxn ang="0">
                  <a:pos x="627" y="47"/>
                </a:cxn>
                <a:cxn ang="0">
                  <a:pos x="678" y="76"/>
                </a:cxn>
                <a:cxn ang="0">
                  <a:pos x="721" y="109"/>
                </a:cxn>
                <a:cxn ang="0">
                  <a:pos x="750" y="147"/>
                </a:cxn>
                <a:cxn ang="0">
                  <a:pos x="763" y="188"/>
                </a:cxn>
                <a:cxn ang="0">
                  <a:pos x="765" y="210"/>
                </a:cxn>
                <a:cxn ang="0">
                  <a:pos x="759" y="250"/>
                </a:cxn>
                <a:cxn ang="0">
                  <a:pos x="736" y="291"/>
                </a:cxn>
                <a:cxn ang="0">
                  <a:pos x="701" y="327"/>
                </a:cxn>
                <a:cxn ang="0">
                  <a:pos x="654" y="358"/>
                </a:cxn>
                <a:cxn ang="0">
                  <a:pos x="598" y="382"/>
                </a:cxn>
                <a:cxn ang="0">
                  <a:pos x="533" y="403"/>
                </a:cxn>
                <a:cxn ang="0">
                  <a:pos x="461" y="414"/>
                </a:cxn>
                <a:cxn ang="0">
                  <a:pos x="383" y="418"/>
                </a:cxn>
                <a:cxn ang="0">
                  <a:pos x="345" y="418"/>
                </a:cxn>
                <a:cxn ang="0">
                  <a:pos x="271" y="409"/>
                </a:cxn>
                <a:cxn ang="0">
                  <a:pos x="201" y="394"/>
                </a:cxn>
                <a:cxn ang="0">
                  <a:pos x="141" y="371"/>
                </a:cxn>
                <a:cxn ang="0">
                  <a:pos x="87" y="342"/>
                </a:cxn>
                <a:cxn ang="0">
                  <a:pos x="47" y="309"/>
                </a:cxn>
                <a:cxn ang="0">
                  <a:pos x="18" y="271"/>
                </a:cxn>
                <a:cxn ang="0">
                  <a:pos x="2" y="230"/>
                </a:cxn>
                <a:cxn ang="0">
                  <a:pos x="0" y="210"/>
                </a:cxn>
              </a:cxnLst>
              <a:rect l="0" t="0" r="r" b="b"/>
              <a:pathLst>
                <a:path w="765" h="418">
                  <a:moveTo>
                    <a:pt x="0" y="210"/>
                  </a:moveTo>
                  <a:lnTo>
                    <a:pt x="0" y="210"/>
                  </a:lnTo>
                  <a:lnTo>
                    <a:pt x="2" y="188"/>
                  </a:lnTo>
                  <a:lnTo>
                    <a:pt x="9" y="168"/>
                  </a:lnTo>
                  <a:lnTo>
                    <a:pt x="18" y="147"/>
                  </a:lnTo>
                  <a:lnTo>
                    <a:pt x="31" y="127"/>
                  </a:lnTo>
                  <a:lnTo>
                    <a:pt x="47" y="109"/>
                  </a:lnTo>
                  <a:lnTo>
                    <a:pt x="67" y="91"/>
                  </a:lnTo>
                  <a:lnTo>
                    <a:pt x="87" y="76"/>
                  </a:lnTo>
                  <a:lnTo>
                    <a:pt x="114" y="60"/>
                  </a:lnTo>
                  <a:lnTo>
                    <a:pt x="141" y="47"/>
                  </a:lnTo>
                  <a:lnTo>
                    <a:pt x="170" y="35"/>
                  </a:lnTo>
                  <a:lnTo>
                    <a:pt x="201" y="24"/>
                  </a:lnTo>
                  <a:lnTo>
                    <a:pt x="235" y="15"/>
                  </a:lnTo>
                  <a:lnTo>
                    <a:pt x="271" y="9"/>
                  </a:lnTo>
                  <a:lnTo>
                    <a:pt x="307" y="4"/>
                  </a:lnTo>
                  <a:lnTo>
                    <a:pt x="345" y="0"/>
                  </a:lnTo>
                  <a:lnTo>
                    <a:pt x="383" y="0"/>
                  </a:lnTo>
                  <a:lnTo>
                    <a:pt x="383" y="0"/>
                  </a:lnTo>
                  <a:lnTo>
                    <a:pt x="423" y="0"/>
                  </a:lnTo>
                  <a:lnTo>
                    <a:pt x="461" y="4"/>
                  </a:lnTo>
                  <a:lnTo>
                    <a:pt x="497" y="9"/>
                  </a:lnTo>
                  <a:lnTo>
                    <a:pt x="533" y="15"/>
                  </a:lnTo>
                  <a:lnTo>
                    <a:pt x="566" y="24"/>
                  </a:lnTo>
                  <a:lnTo>
                    <a:pt x="598" y="35"/>
                  </a:lnTo>
                  <a:lnTo>
                    <a:pt x="627" y="47"/>
                  </a:lnTo>
                  <a:lnTo>
                    <a:pt x="654" y="60"/>
                  </a:lnTo>
                  <a:lnTo>
                    <a:pt x="678" y="76"/>
                  </a:lnTo>
                  <a:lnTo>
                    <a:pt x="701" y="91"/>
                  </a:lnTo>
                  <a:lnTo>
                    <a:pt x="721" y="109"/>
                  </a:lnTo>
                  <a:lnTo>
                    <a:pt x="736" y="127"/>
                  </a:lnTo>
                  <a:lnTo>
                    <a:pt x="750" y="147"/>
                  </a:lnTo>
                  <a:lnTo>
                    <a:pt x="759" y="168"/>
                  </a:lnTo>
                  <a:lnTo>
                    <a:pt x="763" y="188"/>
                  </a:lnTo>
                  <a:lnTo>
                    <a:pt x="765" y="210"/>
                  </a:lnTo>
                  <a:lnTo>
                    <a:pt x="765" y="210"/>
                  </a:lnTo>
                  <a:lnTo>
                    <a:pt x="763" y="230"/>
                  </a:lnTo>
                  <a:lnTo>
                    <a:pt x="759" y="250"/>
                  </a:lnTo>
                  <a:lnTo>
                    <a:pt x="750" y="271"/>
                  </a:lnTo>
                  <a:lnTo>
                    <a:pt x="736" y="291"/>
                  </a:lnTo>
                  <a:lnTo>
                    <a:pt x="721" y="309"/>
                  </a:lnTo>
                  <a:lnTo>
                    <a:pt x="701" y="327"/>
                  </a:lnTo>
                  <a:lnTo>
                    <a:pt x="678" y="342"/>
                  </a:lnTo>
                  <a:lnTo>
                    <a:pt x="654" y="358"/>
                  </a:lnTo>
                  <a:lnTo>
                    <a:pt x="627" y="371"/>
                  </a:lnTo>
                  <a:lnTo>
                    <a:pt x="598" y="382"/>
                  </a:lnTo>
                  <a:lnTo>
                    <a:pt x="566" y="394"/>
                  </a:lnTo>
                  <a:lnTo>
                    <a:pt x="533" y="403"/>
                  </a:lnTo>
                  <a:lnTo>
                    <a:pt x="497" y="409"/>
                  </a:lnTo>
                  <a:lnTo>
                    <a:pt x="461" y="414"/>
                  </a:lnTo>
                  <a:lnTo>
                    <a:pt x="423" y="418"/>
                  </a:lnTo>
                  <a:lnTo>
                    <a:pt x="383" y="418"/>
                  </a:lnTo>
                  <a:lnTo>
                    <a:pt x="383" y="418"/>
                  </a:lnTo>
                  <a:lnTo>
                    <a:pt x="345" y="418"/>
                  </a:lnTo>
                  <a:lnTo>
                    <a:pt x="307" y="414"/>
                  </a:lnTo>
                  <a:lnTo>
                    <a:pt x="271" y="409"/>
                  </a:lnTo>
                  <a:lnTo>
                    <a:pt x="235" y="403"/>
                  </a:lnTo>
                  <a:lnTo>
                    <a:pt x="201" y="394"/>
                  </a:lnTo>
                  <a:lnTo>
                    <a:pt x="170" y="382"/>
                  </a:lnTo>
                  <a:lnTo>
                    <a:pt x="141" y="371"/>
                  </a:lnTo>
                  <a:lnTo>
                    <a:pt x="114" y="358"/>
                  </a:lnTo>
                  <a:lnTo>
                    <a:pt x="87" y="342"/>
                  </a:lnTo>
                  <a:lnTo>
                    <a:pt x="67" y="327"/>
                  </a:lnTo>
                  <a:lnTo>
                    <a:pt x="47" y="309"/>
                  </a:lnTo>
                  <a:lnTo>
                    <a:pt x="31" y="291"/>
                  </a:lnTo>
                  <a:lnTo>
                    <a:pt x="18" y="271"/>
                  </a:lnTo>
                  <a:lnTo>
                    <a:pt x="9" y="250"/>
                  </a:lnTo>
                  <a:lnTo>
                    <a:pt x="2" y="230"/>
                  </a:lnTo>
                  <a:lnTo>
                    <a:pt x="0" y="210"/>
                  </a:lnTo>
                  <a:lnTo>
                    <a:pt x="0" y="210"/>
                  </a:lnTo>
                  <a:close/>
                </a:path>
              </a:pathLst>
            </a:custGeom>
            <a:solidFill>
              <a:srgbClr val="347DB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24" name="Freeform 341"/>
            <p:cNvSpPr>
              <a:spLocks/>
            </p:cNvSpPr>
            <p:nvPr/>
          </p:nvSpPr>
          <p:spPr bwMode="auto">
            <a:xfrm>
              <a:off x="3873501" y="2832101"/>
              <a:ext cx="1176338" cy="642938"/>
            </a:xfrm>
            <a:custGeom>
              <a:avLst/>
              <a:gdLst/>
              <a:ahLst/>
              <a:cxnLst>
                <a:cxn ang="0">
                  <a:pos x="0" y="204"/>
                </a:cxn>
                <a:cxn ang="0">
                  <a:pos x="7" y="163"/>
                </a:cxn>
                <a:cxn ang="0">
                  <a:pos x="29" y="125"/>
                </a:cxn>
                <a:cxn ang="0">
                  <a:pos x="63" y="89"/>
                </a:cxn>
                <a:cxn ang="0">
                  <a:pos x="108" y="60"/>
                </a:cxn>
                <a:cxn ang="0">
                  <a:pos x="164" y="36"/>
                </a:cxn>
                <a:cxn ang="0">
                  <a:pos x="226" y="16"/>
                </a:cxn>
                <a:cxn ang="0">
                  <a:pos x="296" y="4"/>
                </a:cxn>
                <a:cxn ang="0">
                  <a:pos x="370" y="0"/>
                </a:cxn>
                <a:cxn ang="0">
                  <a:pos x="408" y="2"/>
                </a:cxn>
                <a:cxn ang="0">
                  <a:pos x="479" y="9"/>
                </a:cxn>
                <a:cxn ang="0">
                  <a:pos x="546" y="25"/>
                </a:cxn>
                <a:cxn ang="0">
                  <a:pos x="604" y="47"/>
                </a:cxn>
                <a:cxn ang="0">
                  <a:pos x="656" y="74"/>
                </a:cxn>
                <a:cxn ang="0">
                  <a:pos x="696" y="107"/>
                </a:cxn>
                <a:cxn ang="0">
                  <a:pos x="723" y="143"/>
                </a:cxn>
                <a:cxn ang="0">
                  <a:pos x="739" y="183"/>
                </a:cxn>
                <a:cxn ang="0">
                  <a:pos x="741" y="204"/>
                </a:cxn>
                <a:cxn ang="0">
                  <a:pos x="732" y="244"/>
                </a:cxn>
                <a:cxn ang="0">
                  <a:pos x="712" y="282"/>
                </a:cxn>
                <a:cxn ang="0">
                  <a:pos x="676" y="316"/>
                </a:cxn>
                <a:cxn ang="0">
                  <a:pos x="631" y="347"/>
                </a:cxn>
                <a:cxn ang="0">
                  <a:pos x="578" y="372"/>
                </a:cxn>
                <a:cxn ang="0">
                  <a:pos x="513" y="389"/>
                </a:cxn>
                <a:cxn ang="0">
                  <a:pos x="443" y="401"/>
                </a:cxn>
                <a:cxn ang="0">
                  <a:pos x="370" y="405"/>
                </a:cxn>
                <a:cxn ang="0">
                  <a:pos x="331" y="405"/>
                </a:cxn>
                <a:cxn ang="0">
                  <a:pos x="260" y="396"/>
                </a:cxn>
                <a:cxn ang="0">
                  <a:pos x="193" y="380"/>
                </a:cxn>
                <a:cxn ang="0">
                  <a:pos x="135" y="360"/>
                </a:cxn>
                <a:cxn ang="0">
                  <a:pos x="83" y="331"/>
                </a:cxn>
                <a:cxn ang="0">
                  <a:pos x="45" y="300"/>
                </a:cxn>
                <a:cxn ang="0">
                  <a:pos x="16" y="264"/>
                </a:cxn>
                <a:cxn ang="0">
                  <a:pos x="0" y="224"/>
                </a:cxn>
                <a:cxn ang="0">
                  <a:pos x="0" y="204"/>
                </a:cxn>
              </a:cxnLst>
              <a:rect l="0" t="0" r="r" b="b"/>
              <a:pathLst>
                <a:path w="741" h="405">
                  <a:moveTo>
                    <a:pt x="0" y="204"/>
                  </a:moveTo>
                  <a:lnTo>
                    <a:pt x="0" y="204"/>
                  </a:lnTo>
                  <a:lnTo>
                    <a:pt x="0" y="183"/>
                  </a:lnTo>
                  <a:lnTo>
                    <a:pt x="7" y="163"/>
                  </a:lnTo>
                  <a:lnTo>
                    <a:pt x="16" y="143"/>
                  </a:lnTo>
                  <a:lnTo>
                    <a:pt x="29" y="125"/>
                  </a:lnTo>
                  <a:lnTo>
                    <a:pt x="45" y="107"/>
                  </a:lnTo>
                  <a:lnTo>
                    <a:pt x="63" y="89"/>
                  </a:lnTo>
                  <a:lnTo>
                    <a:pt x="83" y="74"/>
                  </a:lnTo>
                  <a:lnTo>
                    <a:pt x="108" y="60"/>
                  </a:lnTo>
                  <a:lnTo>
                    <a:pt x="135" y="47"/>
                  </a:lnTo>
                  <a:lnTo>
                    <a:pt x="164" y="36"/>
                  </a:lnTo>
                  <a:lnTo>
                    <a:pt x="193" y="25"/>
                  </a:lnTo>
                  <a:lnTo>
                    <a:pt x="226" y="16"/>
                  </a:lnTo>
                  <a:lnTo>
                    <a:pt x="260" y="9"/>
                  </a:lnTo>
                  <a:lnTo>
                    <a:pt x="296" y="4"/>
                  </a:lnTo>
                  <a:lnTo>
                    <a:pt x="331" y="2"/>
                  </a:lnTo>
                  <a:lnTo>
                    <a:pt x="370" y="0"/>
                  </a:lnTo>
                  <a:lnTo>
                    <a:pt x="370" y="0"/>
                  </a:lnTo>
                  <a:lnTo>
                    <a:pt x="408" y="2"/>
                  </a:lnTo>
                  <a:lnTo>
                    <a:pt x="443" y="4"/>
                  </a:lnTo>
                  <a:lnTo>
                    <a:pt x="479" y="9"/>
                  </a:lnTo>
                  <a:lnTo>
                    <a:pt x="513" y="16"/>
                  </a:lnTo>
                  <a:lnTo>
                    <a:pt x="546" y="25"/>
                  </a:lnTo>
                  <a:lnTo>
                    <a:pt x="578" y="36"/>
                  </a:lnTo>
                  <a:lnTo>
                    <a:pt x="604" y="47"/>
                  </a:lnTo>
                  <a:lnTo>
                    <a:pt x="631" y="60"/>
                  </a:lnTo>
                  <a:lnTo>
                    <a:pt x="656" y="74"/>
                  </a:lnTo>
                  <a:lnTo>
                    <a:pt x="676" y="89"/>
                  </a:lnTo>
                  <a:lnTo>
                    <a:pt x="696" y="107"/>
                  </a:lnTo>
                  <a:lnTo>
                    <a:pt x="712" y="125"/>
                  </a:lnTo>
                  <a:lnTo>
                    <a:pt x="723" y="143"/>
                  </a:lnTo>
                  <a:lnTo>
                    <a:pt x="732" y="163"/>
                  </a:lnTo>
                  <a:lnTo>
                    <a:pt x="739" y="183"/>
                  </a:lnTo>
                  <a:lnTo>
                    <a:pt x="741" y="204"/>
                  </a:lnTo>
                  <a:lnTo>
                    <a:pt x="741" y="204"/>
                  </a:lnTo>
                  <a:lnTo>
                    <a:pt x="739" y="224"/>
                  </a:lnTo>
                  <a:lnTo>
                    <a:pt x="732" y="244"/>
                  </a:lnTo>
                  <a:lnTo>
                    <a:pt x="723" y="264"/>
                  </a:lnTo>
                  <a:lnTo>
                    <a:pt x="712" y="282"/>
                  </a:lnTo>
                  <a:lnTo>
                    <a:pt x="696" y="300"/>
                  </a:lnTo>
                  <a:lnTo>
                    <a:pt x="676" y="316"/>
                  </a:lnTo>
                  <a:lnTo>
                    <a:pt x="656" y="331"/>
                  </a:lnTo>
                  <a:lnTo>
                    <a:pt x="631" y="347"/>
                  </a:lnTo>
                  <a:lnTo>
                    <a:pt x="604" y="360"/>
                  </a:lnTo>
                  <a:lnTo>
                    <a:pt x="578" y="372"/>
                  </a:lnTo>
                  <a:lnTo>
                    <a:pt x="546" y="380"/>
                  </a:lnTo>
                  <a:lnTo>
                    <a:pt x="513" y="389"/>
                  </a:lnTo>
                  <a:lnTo>
                    <a:pt x="479" y="396"/>
                  </a:lnTo>
                  <a:lnTo>
                    <a:pt x="443" y="401"/>
                  </a:lnTo>
                  <a:lnTo>
                    <a:pt x="408" y="405"/>
                  </a:lnTo>
                  <a:lnTo>
                    <a:pt x="370" y="405"/>
                  </a:lnTo>
                  <a:lnTo>
                    <a:pt x="370" y="405"/>
                  </a:lnTo>
                  <a:lnTo>
                    <a:pt x="331" y="405"/>
                  </a:lnTo>
                  <a:lnTo>
                    <a:pt x="296" y="401"/>
                  </a:lnTo>
                  <a:lnTo>
                    <a:pt x="260" y="396"/>
                  </a:lnTo>
                  <a:lnTo>
                    <a:pt x="226" y="389"/>
                  </a:lnTo>
                  <a:lnTo>
                    <a:pt x="193" y="380"/>
                  </a:lnTo>
                  <a:lnTo>
                    <a:pt x="164" y="372"/>
                  </a:lnTo>
                  <a:lnTo>
                    <a:pt x="135" y="360"/>
                  </a:lnTo>
                  <a:lnTo>
                    <a:pt x="108" y="347"/>
                  </a:lnTo>
                  <a:lnTo>
                    <a:pt x="83" y="331"/>
                  </a:lnTo>
                  <a:lnTo>
                    <a:pt x="63" y="316"/>
                  </a:lnTo>
                  <a:lnTo>
                    <a:pt x="45" y="300"/>
                  </a:lnTo>
                  <a:lnTo>
                    <a:pt x="29" y="282"/>
                  </a:lnTo>
                  <a:lnTo>
                    <a:pt x="16" y="264"/>
                  </a:lnTo>
                  <a:lnTo>
                    <a:pt x="7" y="244"/>
                  </a:lnTo>
                  <a:lnTo>
                    <a:pt x="0" y="224"/>
                  </a:lnTo>
                  <a:lnTo>
                    <a:pt x="0" y="204"/>
                  </a:lnTo>
                  <a:lnTo>
                    <a:pt x="0" y="204"/>
                  </a:lnTo>
                  <a:close/>
                </a:path>
              </a:pathLst>
            </a:custGeom>
            <a:solidFill>
              <a:srgbClr val="387FB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25" name="Freeform 342"/>
            <p:cNvSpPr>
              <a:spLocks/>
            </p:cNvSpPr>
            <p:nvPr/>
          </p:nvSpPr>
          <p:spPr bwMode="auto">
            <a:xfrm>
              <a:off x="3887788" y="2838451"/>
              <a:ext cx="1136650" cy="619125"/>
            </a:xfrm>
            <a:custGeom>
              <a:avLst/>
              <a:gdLst/>
              <a:ahLst/>
              <a:cxnLst>
                <a:cxn ang="0">
                  <a:pos x="0" y="195"/>
                </a:cxn>
                <a:cxn ang="0">
                  <a:pos x="7" y="155"/>
                </a:cxn>
                <a:cxn ang="0">
                  <a:pos x="27" y="119"/>
                </a:cxn>
                <a:cxn ang="0">
                  <a:pos x="61" y="85"/>
                </a:cxn>
                <a:cxn ang="0">
                  <a:pos x="105" y="56"/>
                </a:cxn>
                <a:cxn ang="0">
                  <a:pos x="157" y="34"/>
                </a:cxn>
                <a:cxn ang="0">
                  <a:pos x="217" y="16"/>
                </a:cxn>
                <a:cxn ang="0">
                  <a:pos x="284" y="5"/>
                </a:cxn>
                <a:cxn ang="0">
                  <a:pos x="358" y="0"/>
                </a:cxn>
                <a:cxn ang="0">
                  <a:pos x="394" y="0"/>
                </a:cxn>
                <a:cxn ang="0">
                  <a:pos x="463" y="9"/>
                </a:cxn>
                <a:cxn ang="0">
                  <a:pos x="528" y="23"/>
                </a:cxn>
                <a:cxn ang="0">
                  <a:pos x="587" y="45"/>
                </a:cxn>
                <a:cxn ang="0">
                  <a:pos x="634" y="72"/>
                </a:cxn>
                <a:cxn ang="0">
                  <a:pos x="672" y="101"/>
                </a:cxn>
                <a:cxn ang="0">
                  <a:pos x="701" y="137"/>
                </a:cxn>
                <a:cxn ang="0">
                  <a:pos x="714" y="175"/>
                </a:cxn>
                <a:cxn ang="0">
                  <a:pos x="716" y="195"/>
                </a:cxn>
                <a:cxn ang="0">
                  <a:pos x="710" y="235"/>
                </a:cxn>
                <a:cxn ang="0">
                  <a:pos x="687" y="271"/>
                </a:cxn>
                <a:cxn ang="0">
                  <a:pos x="654" y="305"/>
                </a:cxn>
                <a:cxn ang="0">
                  <a:pos x="611" y="334"/>
                </a:cxn>
                <a:cxn ang="0">
                  <a:pos x="557" y="356"/>
                </a:cxn>
                <a:cxn ang="0">
                  <a:pos x="497" y="374"/>
                </a:cxn>
                <a:cxn ang="0">
                  <a:pos x="430" y="388"/>
                </a:cxn>
                <a:cxn ang="0">
                  <a:pos x="358" y="390"/>
                </a:cxn>
                <a:cxn ang="0">
                  <a:pos x="320" y="390"/>
                </a:cxn>
                <a:cxn ang="0">
                  <a:pos x="251" y="381"/>
                </a:cxn>
                <a:cxn ang="0">
                  <a:pos x="186" y="368"/>
                </a:cxn>
                <a:cxn ang="0">
                  <a:pos x="130" y="345"/>
                </a:cxn>
                <a:cxn ang="0">
                  <a:pos x="81" y="321"/>
                </a:cxn>
                <a:cxn ang="0">
                  <a:pos x="43" y="289"/>
                </a:cxn>
                <a:cxn ang="0">
                  <a:pos x="16" y="253"/>
                </a:cxn>
                <a:cxn ang="0">
                  <a:pos x="0" y="215"/>
                </a:cxn>
                <a:cxn ang="0">
                  <a:pos x="0" y="195"/>
                </a:cxn>
              </a:cxnLst>
              <a:rect l="0" t="0" r="r" b="b"/>
              <a:pathLst>
                <a:path w="716" h="390">
                  <a:moveTo>
                    <a:pt x="0" y="195"/>
                  </a:moveTo>
                  <a:lnTo>
                    <a:pt x="0" y="195"/>
                  </a:lnTo>
                  <a:lnTo>
                    <a:pt x="0" y="175"/>
                  </a:lnTo>
                  <a:lnTo>
                    <a:pt x="7" y="155"/>
                  </a:lnTo>
                  <a:lnTo>
                    <a:pt x="16" y="137"/>
                  </a:lnTo>
                  <a:lnTo>
                    <a:pt x="27" y="119"/>
                  </a:lnTo>
                  <a:lnTo>
                    <a:pt x="43" y="101"/>
                  </a:lnTo>
                  <a:lnTo>
                    <a:pt x="61" y="85"/>
                  </a:lnTo>
                  <a:lnTo>
                    <a:pt x="81" y="72"/>
                  </a:lnTo>
                  <a:lnTo>
                    <a:pt x="105" y="56"/>
                  </a:lnTo>
                  <a:lnTo>
                    <a:pt x="130" y="45"/>
                  </a:lnTo>
                  <a:lnTo>
                    <a:pt x="157" y="34"/>
                  </a:lnTo>
                  <a:lnTo>
                    <a:pt x="186" y="23"/>
                  </a:lnTo>
                  <a:lnTo>
                    <a:pt x="217" y="16"/>
                  </a:lnTo>
                  <a:lnTo>
                    <a:pt x="251" y="9"/>
                  </a:lnTo>
                  <a:lnTo>
                    <a:pt x="284" y="5"/>
                  </a:lnTo>
                  <a:lnTo>
                    <a:pt x="320" y="0"/>
                  </a:lnTo>
                  <a:lnTo>
                    <a:pt x="358" y="0"/>
                  </a:lnTo>
                  <a:lnTo>
                    <a:pt x="358" y="0"/>
                  </a:lnTo>
                  <a:lnTo>
                    <a:pt x="394" y="0"/>
                  </a:lnTo>
                  <a:lnTo>
                    <a:pt x="430" y="5"/>
                  </a:lnTo>
                  <a:lnTo>
                    <a:pt x="463" y="9"/>
                  </a:lnTo>
                  <a:lnTo>
                    <a:pt x="497" y="16"/>
                  </a:lnTo>
                  <a:lnTo>
                    <a:pt x="528" y="23"/>
                  </a:lnTo>
                  <a:lnTo>
                    <a:pt x="557" y="34"/>
                  </a:lnTo>
                  <a:lnTo>
                    <a:pt x="587" y="45"/>
                  </a:lnTo>
                  <a:lnTo>
                    <a:pt x="611" y="56"/>
                  </a:lnTo>
                  <a:lnTo>
                    <a:pt x="634" y="72"/>
                  </a:lnTo>
                  <a:lnTo>
                    <a:pt x="654" y="85"/>
                  </a:lnTo>
                  <a:lnTo>
                    <a:pt x="672" y="101"/>
                  </a:lnTo>
                  <a:lnTo>
                    <a:pt x="687" y="119"/>
                  </a:lnTo>
                  <a:lnTo>
                    <a:pt x="701" y="137"/>
                  </a:lnTo>
                  <a:lnTo>
                    <a:pt x="710" y="155"/>
                  </a:lnTo>
                  <a:lnTo>
                    <a:pt x="714" y="175"/>
                  </a:lnTo>
                  <a:lnTo>
                    <a:pt x="716" y="195"/>
                  </a:lnTo>
                  <a:lnTo>
                    <a:pt x="716" y="195"/>
                  </a:lnTo>
                  <a:lnTo>
                    <a:pt x="714" y="215"/>
                  </a:lnTo>
                  <a:lnTo>
                    <a:pt x="710" y="235"/>
                  </a:lnTo>
                  <a:lnTo>
                    <a:pt x="701" y="253"/>
                  </a:lnTo>
                  <a:lnTo>
                    <a:pt x="687" y="271"/>
                  </a:lnTo>
                  <a:lnTo>
                    <a:pt x="672" y="289"/>
                  </a:lnTo>
                  <a:lnTo>
                    <a:pt x="654" y="305"/>
                  </a:lnTo>
                  <a:lnTo>
                    <a:pt x="634" y="321"/>
                  </a:lnTo>
                  <a:lnTo>
                    <a:pt x="611" y="334"/>
                  </a:lnTo>
                  <a:lnTo>
                    <a:pt x="587" y="345"/>
                  </a:lnTo>
                  <a:lnTo>
                    <a:pt x="557" y="356"/>
                  </a:lnTo>
                  <a:lnTo>
                    <a:pt x="528" y="368"/>
                  </a:lnTo>
                  <a:lnTo>
                    <a:pt x="497" y="374"/>
                  </a:lnTo>
                  <a:lnTo>
                    <a:pt x="463" y="381"/>
                  </a:lnTo>
                  <a:lnTo>
                    <a:pt x="430" y="388"/>
                  </a:lnTo>
                  <a:lnTo>
                    <a:pt x="394" y="390"/>
                  </a:lnTo>
                  <a:lnTo>
                    <a:pt x="358" y="390"/>
                  </a:lnTo>
                  <a:lnTo>
                    <a:pt x="358" y="390"/>
                  </a:lnTo>
                  <a:lnTo>
                    <a:pt x="320" y="390"/>
                  </a:lnTo>
                  <a:lnTo>
                    <a:pt x="284" y="388"/>
                  </a:lnTo>
                  <a:lnTo>
                    <a:pt x="251" y="381"/>
                  </a:lnTo>
                  <a:lnTo>
                    <a:pt x="217" y="374"/>
                  </a:lnTo>
                  <a:lnTo>
                    <a:pt x="186" y="368"/>
                  </a:lnTo>
                  <a:lnTo>
                    <a:pt x="157" y="356"/>
                  </a:lnTo>
                  <a:lnTo>
                    <a:pt x="130" y="345"/>
                  </a:lnTo>
                  <a:lnTo>
                    <a:pt x="105" y="334"/>
                  </a:lnTo>
                  <a:lnTo>
                    <a:pt x="81" y="321"/>
                  </a:lnTo>
                  <a:lnTo>
                    <a:pt x="61" y="305"/>
                  </a:lnTo>
                  <a:lnTo>
                    <a:pt x="43" y="289"/>
                  </a:lnTo>
                  <a:lnTo>
                    <a:pt x="27" y="271"/>
                  </a:lnTo>
                  <a:lnTo>
                    <a:pt x="16" y="253"/>
                  </a:lnTo>
                  <a:lnTo>
                    <a:pt x="7" y="235"/>
                  </a:lnTo>
                  <a:lnTo>
                    <a:pt x="0" y="215"/>
                  </a:lnTo>
                  <a:lnTo>
                    <a:pt x="0" y="195"/>
                  </a:lnTo>
                  <a:lnTo>
                    <a:pt x="0" y="195"/>
                  </a:lnTo>
                  <a:close/>
                </a:path>
              </a:pathLst>
            </a:custGeom>
            <a:solidFill>
              <a:srgbClr val="3B81B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26" name="Freeform 343"/>
            <p:cNvSpPr>
              <a:spLocks/>
            </p:cNvSpPr>
            <p:nvPr/>
          </p:nvSpPr>
          <p:spPr bwMode="auto">
            <a:xfrm>
              <a:off x="3902076" y="2843213"/>
              <a:ext cx="1098550" cy="596900"/>
            </a:xfrm>
            <a:custGeom>
              <a:avLst/>
              <a:gdLst/>
              <a:ahLst/>
              <a:cxnLst>
                <a:cxn ang="0">
                  <a:pos x="0" y="188"/>
                </a:cxn>
                <a:cxn ang="0">
                  <a:pos x="7" y="150"/>
                </a:cxn>
                <a:cxn ang="0">
                  <a:pos x="27" y="116"/>
                </a:cxn>
                <a:cxn ang="0">
                  <a:pos x="58" y="82"/>
                </a:cxn>
                <a:cxn ang="0">
                  <a:pos x="101" y="56"/>
                </a:cxn>
                <a:cxn ang="0">
                  <a:pos x="152" y="33"/>
                </a:cxn>
                <a:cxn ang="0">
                  <a:pos x="211" y="15"/>
                </a:cxn>
                <a:cxn ang="0">
                  <a:pos x="275" y="4"/>
                </a:cxn>
                <a:cxn ang="0">
                  <a:pos x="345" y="0"/>
                </a:cxn>
                <a:cxn ang="0">
                  <a:pos x="381" y="2"/>
                </a:cxn>
                <a:cxn ang="0">
                  <a:pos x="448" y="9"/>
                </a:cxn>
                <a:cxn ang="0">
                  <a:pos x="510" y="22"/>
                </a:cxn>
                <a:cxn ang="0">
                  <a:pos x="566" y="42"/>
                </a:cxn>
                <a:cxn ang="0">
                  <a:pos x="613" y="69"/>
                </a:cxn>
                <a:cxn ang="0">
                  <a:pos x="649" y="98"/>
                </a:cxn>
                <a:cxn ang="0">
                  <a:pos x="676" y="132"/>
                </a:cxn>
                <a:cxn ang="0">
                  <a:pos x="689" y="170"/>
                </a:cxn>
                <a:cxn ang="0">
                  <a:pos x="692" y="188"/>
                </a:cxn>
                <a:cxn ang="0">
                  <a:pos x="685" y="226"/>
                </a:cxn>
                <a:cxn ang="0">
                  <a:pos x="665" y="262"/>
                </a:cxn>
                <a:cxn ang="0">
                  <a:pos x="633" y="293"/>
                </a:cxn>
                <a:cxn ang="0">
                  <a:pos x="591" y="322"/>
                </a:cxn>
                <a:cxn ang="0">
                  <a:pos x="539" y="344"/>
                </a:cxn>
                <a:cxn ang="0">
                  <a:pos x="481" y="362"/>
                </a:cxn>
                <a:cxn ang="0">
                  <a:pos x="416" y="373"/>
                </a:cxn>
                <a:cxn ang="0">
                  <a:pos x="345" y="376"/>
                </a:cxn>
                <a:cxn ang="0">
                  <a:pos x="311" y="376"/>
                </a:cxn>
                <a:cxn ang="0">
                  <a:pos x="242" y="369"/>
                </a:cxn>
                <a:cxn ang="0">
                  <a:pos x="181" y="353"/>
                </a:cxn>
                <a:cxn ang="0">
                  <a:pos x="125" y="333"/>
                </a:cxn>
                <a:cxn ang="0">
                  <a:pos x="78" y="309"/>
                </a:cxn>
                <a:cxn ang="0">
                  <a:pos x="40" y="277"/>
                </a:cxn>
                <a:cxn ang="0">
                  <a:pos x="16" y="244"/>
                </a:cxn>
                <a:cxn ang="0">
                  <a:pos x="2" y="208"/>
                </a:cxn>
                <a:cxn ang="0">
                  <a:pos x="0" y="188"/>
                </a:cxn>
              </a:cxnLst>
              <a:rect l="0" t="0" r="r" b="b"/>
              <a:pathLst>
                <a:path w="692" h="376">
                  <a:moveTo>
                    <a:pt x="0" y="188"/>
                  </a:moveTo>
                  <a:lnTo>
                    <a:pt x="0" y="188"/>
                  </a:lnTo>
                  <a:lnTo>
                    <a:pt x="2" y="170"/>
                  </a:lnTo>
                  <a:lnTo>
                    <a:pt x="7" y="150"/>
                  </a:lnTo>
                  <a:lnTo>
                    <a:pt x="16" y="132"/>
                  </a:lnTo>
                  <a:lnTo>
                    <a:pt x="27" y="116"/>
                  </a:lnTo>
                  <a:lnTo>
                    <a:pt x="40" y="98"/>
                  </a:lnTo>
                  <a:lnTo>
                    <a:pt x="58" y="82"/>
                  </a:lnTo>
                  <a:lnTo>
                    <a:pt x="78" y="69"/>
                  </a:lnTo>
                  <a:lnTo>
                    <a:pt x="101" y="56"/>
                  </a:lnTo>
                  <a:lnTo>
                    <a:pt x="125" y="42"/>
                  </a:lnTo>
                  <a:lnTo>
                    <a:pt x="152" y="33"/>
                  </a:lnTo>
                  <a:lnTo>
                    <a:pt x="181" y="22"/>
                  </a:lnTo>
                  <a:lnTo>
                    <a:pt x="211" y="15"/>
                  </a:lnTo>
                  <a:lnTo>
                    <a:pt x="242" y="9"/>
                  </a:lnTo>
                  <a:lnTo>
                    <a:pt x="275" y="4"/>
                  </a:lnTo>
                  <a:lnTo>
                    <a:pt x="311" y="2"/>
                  </a:lnTo>
                  <a:lnTo>
                    <a:pt x="345" y="0"/>
                  </a:lnTo>
                  <a:lnTo>
                    <a:pt x="345" y="0"/>
                  </a:lnTo>
                  <a:lnTo>
                    <a:pt x="381" y="2"/>
                  </a:lnTo>
                  <a:lnTo>
                    <a:pt x="416" y="4"/>
                  </a:lnTo>
                  <a:lnTo>
                    <a:pt x="448" y="9"/>
                  </a:lnTo>
                  <a:lnTo>
                    <a:pt x="481" y="15"/>
                  </a:lnTo>
                  <a:lnTo>
                    <a:pt x="510" y="22"/>
                  </a:lnTo>
                  <a:lnTo>
                    <a:pt x="539" y="33"/>
                  </a:lnTo>
                  <a:lnTo>
                    <a:pt x="566" y="42"/>
                  </a:lnTo>
                  <a:lnTo>
                    <a:pt x="591" y="56"/>
                  </a:lnTo>
                  <a:lnTo>
                    <a:pt x="613" y="69"/>
                  </a:lnTo>
                  <a:lnTo>
                    <a:pt x="633" y="82"/>
                  </a:lnTo>
                  <a:lnTo>
                    <a:pt x="649" y="98"/>
                  </a:lnTo>
                  <a:lnTo>
                    <a:pt x="665" y="116"/>
                  </a:lnTo>
                  <a:lnTo>
                    <a:pt x="676" y="132"/>
                  </a:lnTo>
                  <a:lnTo>
                    <a:pt x="685" y="150"/>
                  </a:lnTo>
                  <a:lnTo>
                    <a:pt x="689" y="170"/>
                  </a:lnTo>
                  <a:lnTo>
                    <a:pt x="692" y="188"/>
                  </a:lnTo>
                  <a:lnTo>
                    <a:pt x="692" y="188"/>
                  </a:lnTo>
                  <a:lnTo>
                    <a:pt x="689" y="208"/>
                  </a:lnTo>
                  <a:lnTo>
                    <a:pt x="685" y="226"/>
                  </a:lnTo>
                  <a:lnTo>
                    <a:pt x="676" y="244"/>
                  </a:lnTo>
                  <a:lnTo>
                    <a:pt x="665" y="262"/>
                  </a:lnTo>
                  <a:lnTo>
                    <a:pt x="649" y="277"/>
                  </a:lnTo>
                  <a:lnTo>
                    <a:pt x="633" y="293"/>
                  </a:lnTo>
                  <a:lnTo>
                    <a:pt x="613" y="309"/>
                  </a:lnTo>
                  <a:lnTo>
                    <a:pt x="591" y="322"/>
                  </a:lnTo>
                  <a:lnTo>
                    <a:pt x="566" y="333"/>
                  </a:lnTo>
                  <a:lnTo>
                    <a:pt x="539" y="344"/>
                  </a:lnTo>
                  <a:lnTo>
                    <a:pt x="510" y="353"/>
                  </a:lnTo>
                  <a:lnTo>
                    <a:pt x="481" y="362"/>
                  </a:lnTo>
                  <a:lnTo>
                    <a:pt x="448" y="369"/>
                  </a:lnTo>
                  <a:lnTo>
                    <a:pt x="416" y="373"/>
                  </a:lnTo>
                  <a:lnTo>
                    <a:pt x="381" y="376"/>
                  </a:lnTo>
                  <a:lnTo>
                    <a:pt x="345" y="376"/>
                  </a:lnTo>
                  <a:lnTo>
                    <a:pt x="345" y="376"/>
                  </a:lnTo>
                  <a:lnTo>
                    <a:pt x="311" y="376"/>
                  </a:lnTo>
                  <a:lnTo>
                    <a:pt x="275" y="373"/>
                  </a:lnTo>
                  <a:lnTo>
                    <a:pt x="242" y="369"/>
                  </a:lnTo>
                  <a:lnTo>
                    <a:pt x="211" y="362"/>
                  </a:lnTo>
                  <a:lnTo>
                    <a:pt x="181" y="353"/>
                  </a:lnTo>
                  <a:lnTo>
                    <a:pt x="152" y="344"/>
                  </a:lnTo>
                  <a:lnTo>
                    <a:pt x="125" y="333"/>
                  </a:lnTo>
                  <a:lnTo>
                    <a:pt x="101" y="322"/>
                  </a:lnTo>
                  <a:lnTo>
                    <a:pt x="78" y="309"/>
                  </a:lnTo>
                  <a:lnTo>
                    <a:pt x="58" y="293"/>
                  </a:lnTo>
                  <a:lnTo>
                    <a:pt x="40" y="277"/>
                  </a:lnTo>
                  <a:lnTo>
                    <a:pt x="27" y="262"/>
                  </a:lnTo>
                  <a:lnTo>
                    <a:pt x="16" y="244"/>
                  </a:lnTo>
                  <a:lnTo>
                    <a:pt x="7" y="226"/>
                  </a:lnTo>
                  <a:lnTo>
                    <a:pt x="2" y="208"/>
                  </a:lnTo>
                  <a:lnTo>
                    <a:pt x="0" y="188"/>
                  </a:lnTo>
                  <a:lnTo>
                    <a:pt x="0" y="188"/>
                  </a:lnTo>
                  <a:close/>
                </a:path>
              </a:pathLst>
            </a:custGeom>
            <a:solidFill>
              <a:srgbClr val="3F83B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27" name="Freeform 344"/>
            <p:cNvSpPr>
              <a:spLocks/>
            </p:cNvSpPr>
            <p:nvPr/>
          </p:nvSpPr>
          <p:spPr bwMode="auto">
            <a:xfrm>
              <a:off x="3916363" y="2849563"/>
              <a:ext cx="1058863" cy="573088"/>
            </a:xfrm>
            <a:custGeom>
              <a:avLst/>
              <a:gdLst/>
              <a:ahLst/>
              <a:cxnLst>
                <a:cxn ang="0">
                  <a:pos x="0" y="181"/>
                </a:cxn>
                <a:cxn ang="0">
                  <a:pos x="7" y="143"/>
                </a:cxn>
                <a:cxn ang="0">
                  <a:pos x="27" y="110"/>
                </a:cxn>
                <a:cxn ang="0">
                  <a:pos x="56" y="78"/>
                </a:cxn>
                <a:cxn ang="0">
                  <a:pos x="99" y="52"/>
                </a:cxn>
                <a:cxn ang="0">
                  <a:pos x="148" y="29"/>
                </a:cxn>
                <a:cxn ang="0">
                  <a:pos x="204" y="14"/>
                </a:cxn>
                <a:cxn ang="0">
                  <a:pos x="266" y="2"/>
                </a:cxn>
                <a:cxn ang="0">
                  <a:pos x="334" y="0"/>
                </a:cxn>
                <a:cxn ang="0">
                  <a:pos x="367" y="0"/>
                </a:cxn>
                <a:cxn ang="0">
                  <a:pos x="432" y="7"/>
                </a:cxn>
                <a:cxn ang="0">
                  <a:pos x="492" y="20"/>
                </a:cxn>
                <a:cxn ang="0">
                  <a:pos x="546" y="40"/>
                </a:cxn>
                <a:cxn ang="0">
                  <a:pos x="591" y="65"/>
                </a:cxn>
                <a:cxn ang="0">
                  <a:pos x="627" y="94"/>
                </a:cxn>
                <a:cxn ang="0">
                  <a:pos x="654" y="125"/>
                </a:cxn>
                <a:cxn ang="0">
                  <a:pos x="665" y="161"/>
                </a:cxn>
                <a:cxn ang="0">
                  <a:pos x="667" y="181"/>
                </a:cxn>
                <a:cxn ang="0">
                  <a:pos x="660" y="217"/>
                </a:cxn>
                <a:cxn ang="0">
                  <a:pos x="642" y="251"/>
                </a:cxn>
                <a:cxn ang="0">
                  <a:pos x="611" y="282"/>
                </a:cxn>
                <a:cxn ang="0">
                  <a:pos x="571" y="309"/>
                </a:cxn>
                <a:cxn ang="0">
                  <a:pos x="519" y="331"/>
                </a:cxn>
                <a:cxn ang="0">
                  <a:pos x="463" y="347"/>
                </a:cxn>
                <a:cxn ang="0">
                  <a:pos x="401" y="358"/>
                </a:cxn>
                <a:cxn ang="0">
                  <a:pos x="334" y="361"/>
                </a:cxn>
                <a:cxn ang="0">
                  <a:pos x="300" y="361"/>
                </a:cxn>
                <a:cxn ang="0">
                  <a:pos x="235" y="354"/>
                </a:cxn>
                <a:cxn ang="0">
                  <a:pos x="175" y="340"/>
                </a:cxn>
                <a:cxn ang="0">
                  <a:pos x="121" y="320"/>
                </a:cxn>
                <a:cxn ang="0">
                  <a:pos x="76" y="296"/>
                </a:cxn>
                <a:cxn ang="0">
                  <a:pos x="40" y="266"/>
                </a:cxn>
                <a:cxn ang="0">
                  <a:pos x="16" y="235"/>
                </a:cxn>
                <a:cxn ang="0">
                  <a:pos x="2" y="199"/>
                </a:cxn>
                <a:cxn ang="0">
                  <a:pos x="0" y="181"/>
                </a:cxn>
              </a:cxnLst>
              <a:rect l="0" t="0" r="r" b="b"/>
              <a:pathLst>
                <a:path w="667" h="361">
                  <a:moveTo>
                    <a:pt x="0" y="181"/>
                  </a:moveTo>
                  <a:lnTo>
                    <a:pt x="0" y="181"/>
                  </a:lnTo>
                  <a:lnTo>
                    <a:pt x="2" y="161"/>
                  </a:lnTo>
                  <a:lnTo>
                    <a:pt x="7" y="143"/>
                  </a:lnTo>
                  <a:lnTo>
                    <a:pt x="16" y="125"/>
                  </a:lnTo>
                  <a:lnTo>
                    <a:pt x="27" y="110"/>
                  </a:lnTo>
                  <a:lnTo>
                    <a:pt x="40" y="94"/>
                  </a:lnTo>
                  <a:lnTo>
                    <a:pt x="56" y="78"/>
                  </a:lnTo>
                  <a:lnTo>
                    <a:pt x="76" y="65"/>
                  </a:lnTo>
                  <a:lnTo>
                    <a:pt x="99" y="52"/>
                  </a:lnTo>
                  <a:lnTo>
                    <a:pt x="121" y="40"/>
                  </a:lnTo>
                  <a:lnTo>
                    <a:pt x="148" y="29"/>
                  </a:lnTo>
                  <a:lnTo>
                    <a:pt x="175" y="20"/>
                  </a:lnTo>
                  <a:lnTo>
                    <a:pt x="204" y="14"/>
                  </a:lnTo>
                  <a:lnTo>
                    <a:pt x="235" y="7"/>
                  </a:lnTo>
                  <a:lnTo>
                    <a:pt x="266" y="2"/>
                  </a:lnTo>
                  <a:lnTo>
                    <a:pt x="300" y="0"/>
                  </a:lnTo>
                  <a:lnTo>
                    <a:pt x="334" y="0"/>
                  </a:lnTo>
                  <a:lnTo>
                    <a:pt x="334" y="0"/>
                  </a:lnTo>
                  <a:lnTo>
                    <a:pt x="367" y="0"/>
                  </a:lnTo>
                  <a:lnTo>
                    <a:pt x="401" y="2"/>
                  </a:lnTo>
                  <a:lnTo>
                    <a:pt x="432" y="7"/>
                  </a:lnTo>
                  <a:lnTo>
                    <a:pt x="463" y="14"/>
                  </a:lnTo>
                  <a:lnTo>
                    <a:pt x="492" y="20"/>
                  </a:lnTo>
                  <a:lnTo>
                    <a:pt x="519" y="29"/>
                  </a:lnTo>
                  <a:lnTo>
                    <a:pt x="546" y="40"/>
                  </a:lnTo>
                  <a:lnTo>
                    <a:pt x="571" y="52"/>
                  </a:lnTo>
                  <a:lnTo>
                    <a:pt x="591" y="65"/>
                  </a:lnTo>
                  <a:lnTo>
                    <a:pt x="611" y="78"/>
                  </a:lnTo>
                  <a:lnTo>
                    <a:pt x="627" y="94"/>
                  </a:lnTo>
                  <a:lnTo>
                    <a:pt x="642" y="110"/>
                  </a:lnTo>
                  <a:lnTo>
                    <a:pt x="654" y="125"/>
                  </a:lnTo>
                  <a:lnTo>
                    <a:pt x="660" y="143"/>
                  </a:lnTo>
                  <a:lnTo>
                    <a:pt x="665" y="161"/>
                  </a:lnTo>
                  <a:lnTo>
                    <a:pt x="667" y="181"/>
                  </a:lnTo>
                  <a:lnTo>
                    <a:pt x="667" y="181"/>
                  </a:lnTo>
                  <a:lnTo>
                    <a:pt x="665" y="199"/>
                  </a:lnTo>
                  <a:lnTo>
                    <a:pt x="660" y="217"/>
                  </a:lnTo>
                  <a:lnTo>
                    <a:pt x="654" y="235"/>
                  </a:lnTo>
                  <a:lnTo>
                    <a:pt x="642" y="251"/>
                  </a:lnTo>
                  <a:lnTo>
                    <a:pt x="627" y="266"/>
                  </a:lnTo>
                  <a:lnTo>
                    <a:pt x="611" y="282"/>
                  </a:lnTo>
                  <a:lnTo>
                    <a:pt x="591" y="296"/>
                  </a:lnTo>
                  <a:lnTo>
                    <a:pt x="571" y="309"/>
                  </a:lnTo>
                  <a:lnTo>
                    <a:pt x="546" y="320"/>
                  </a:lnTo>
                  <a:lnTo>
                    <a:pt x="519" y="331"/>
                  </a:lnTo>
                  <a:lnTo>
                    <a:pt x="492" y="340"/>
                  </a:lnTo>
                  <a:lnTo>
                    <a:pt x="463" y="347"/>
                  </a:lnTo>
                  <a:lnTo>
                    <a:pt x="432" y="354"/>
                  </a:lnTo>
                  <a:lnTo>
                    <a:pt x="401" y="358"/>
                  </a:lnTo>
                  <a:lnTo>
                    <a:pt x="367" y="361"/>
                  </a:lnTo>
                  <a:lnTo>
                    <a:pt x="334" y="361"/>
                  </a:lnTo>
                  <a:lnTo>
                    <a:pt x="334" y="361"/>
                  </a:lnTo>
                  <a:lnTo>
                    <a:pt x="300" y="361"/>
                  </a:lnTo>
                  <a:lnTo>
                    <a:pt x="266" y="358"/>
                  </a:lnTo>
                  <a:lnTo>
                    <a:pt x="235" y="354"/>
                  </a:lnTo>
                  <a:lnTo>
                    <a:pt x="204" y="347"/>
                  </a:lnTo>
                  <a:lnTo>
                    <a:pt x="175" y="340"/>
                  </a:lnTo>
                  <a:lnTo>
                    <a:pt x="148" y="331"/>
                  </a:lnTo>
                  <a:lnTo>
                    <a:pt x="121" y="320"/>
                  </a:lnTo>
                  <a:lnTo>
                    <a:pt x="99" y="309"/>
                  </a:lnTo>
                  <a:lnTo>
                    <a:pt x="76" y="296"/>
                  </a:lnTo>
                  <a:lnTo>
                    <a:pt x="56" y="282"/>
                  </a:lnTo>
                  <a:lnTo>
                    <a:pt x="40" y="266"/>
                  </a:lnTo>
                  <a:lnTo>
                    <a:pt x="27" y="251"/>
                  </a:lnTo>
                  <a:lnTo>
                    <a:pt x="16" y="235"/>
                  </a:lnTo>
                  <a:lnTo>
                    <a:pt x="7" y="217"/>
                  </a:lnTo>
                  <a:lnTo>
                    <a:pt x="2" y="199"/>
                  </a:lnTo>
                  <a:lnTo>
                    <a:pt x="0" y="181"/>
                  </a:lnTo>
                  <a:lnTo>
                    <a:pt x="0" y="181"/>
                  </a:lnTo>
                  <a:close/>
                </a:path>
              </a:pathLst>
            </a:custGeom>
            <a:solidFill>
              <a:srgbClr val="4485B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28" name="Freeform 345"/>
            <p:cNvSpPr>
              <a:spLocks/>
            </p:cNvSpPr>
            <p:nvPr/>
          </p:nvSpPr>
          <p:spPr bwMode="auto">
            <a:xfrm>
              <a:off x="3930651" y="2852738"/>
              <a:ext cx="1019175" cy="550863"/>
            </a:xfrm>
            <a:custGeom>
              <a:avLst/>
              <a:gdLst/>
              <a:ahLst/>
              <a:cxnLst>
                <a:cxn ang="0">
                  <a:pos x="0" y="175"/>
                </a:cxn>
                <a:cxn ang="0">
                  <a:pos x="7" y="139"/>
                </a:cxn>
                <a:cxn ang="0">
                  <a:pos x="25" y="108"/>
                </a:cxn>
                <a:cxn ang="0">
                  <a:pos x="54" y="76"/>
                </a:cxn>
                <a:cxn ang="0">
                  <a:pos x="94" y="52"/>
                </a:cxn>
                <a:cxn ang="0">
                  <a:pos x="141" y="29"/>
                </a:cxn>
                <a:cxn ang="0">
                  <a:pos x="197" y="14"/>
                </a:cxn>
                <a:cxn ang="0">
                  <a:pos x="257" y="5"/>
                </a:cxn>
                <a:cxn ang="0">
                  <a:pos x="322" y="0"/>
                </a:cxn>
                <a:cxn ang="0">
                  <a:pos x="354" y="3"/>
                </a:cxn>
                <a:cxn ang="0">
                  <a:pos x="416" y="9"/>
                </a:cxn>
                <a:cxn ang="0">
                  <a:pos x="474" y="20"/>
                </a:cxn>
                <a:cxn ang="0">
                  <a:pos x="526" y="41"/>
                </a:cxn>
                <a:cxn ang="0">
                  <a:pos x="571" y="63"/>
                </a:cxn>
                <a:cxn ang="0">
                  <a:pos x="604" y="92"/>
                </a:cxn>
                <a:cxn ang="0">
                  <a:pos x="629" y="123"/>
                </a:cxn>
                <a:cxn ang="0">
                  <a:pos x="642" y="157"/>
                </a:cxn>
                <a:cxn ang="0">
                  <a:pos x="642" y="175"/>
                </a:cxn>
                <a:cxn ang="0">
                  <a:pos x="638" y="209"/>
                </a:cxn>
                <a:cxn ang="0">
                  <a:pos x="618" y="242"/>
                </a:cxn>
                <a:cxn ang="0">
                  <a:pos x="589" y="271"/>
                </a:cxn>
                <a:cxn ang="0">
                  <a:pos x="548" y="298"/>
                </a:cxn>
                <a:cxn ang="0">
                  <a:pos x="501" y="318"/>
                </a:cxn>
                <a:cxn ang="0">
                  <a:pos x="448" y="334"/>
                </a:cxn>
                <a:cxn ang="0">
                  <a:pos x="387" y="345"/>
                </a:cxn>
                <a:cxn ang="0">
                  <a:pos x="322" y="347"/>
                </a:cxn>
                <a:cxn ang="0">
                  <a:pos x="289" y="347"/>
                </a:cxn>
                <a:cxn ang="0">
                  <a:pos x="226" y="341"/>
                </a:cxn>
                <a:cxn ang="0">
                  <a:pos x="168" y="327"/>
                </a:cxn>
                <a:cxn ang="0">
                  <a:pos x="116" y="309"/>
                </a:cxn>
                <a:cxn ang="0">
                  <a:pos x="74" y="285"/>
                </a:cxn>
                <a:cxn ang="0">
                  <a:pos x="38" y="258"/>
                </a:cxn>
                <a:cxn ang="0">
                  <a:pos x="13" y="226"/>
                </a:cxn>
                <a:cxn ang="0">
                  <a:pos x="2" y="193"/>
                </a:cxn>
                <a:cxn ang="0">
                  <a:pos x="0" y="175"/>
                </a:cxn>
              </a:cxnLst>
              <a:rect l="0" t="0" r="r" b="b"/>
              <a:pathLst>
                <a:path w="642" h="347">
                  <a:moveTo>
                    <a:pt x="0" y="175"/>
                  </a:moveTo>
                  <a:lnTo>
                    <a:pt x="0" y="175"/>
                  </a:lnTo>
                  <a:lnTo>
                    <a:pt x="2" y="157"/>
                  </a:lnTo>
                  <a:lnTo>
                    <a:pt x="7" y="139"/>
                  </a:lnTo>
                  <a:lnTo>
                    <a:pt x="13" y="123"/>
                  </a:lnTo>
                  <a:lnTo>
                    <a:pt x="25" y="108"/>
                  </a:lnTo>
                  <a:lnTo>
                    <a:pt x="38" y="92"/>
                  </a:lnTo>
                  <a:lnTo>
                    <a:pt x="54" y="76"/>
                  </a:lnTo>
                  <a:lnTo>
                    <a:pt x="74" y="63"/>
                  </a:lnTo>
                  <a:lnTo>
                    <a:pt x="94" y="52"/>
                  </a:lnTo>
                  <a:lnTo>
                    <a:pt x="116" y="41"/>
                  </a:lnTo>
                  <a:lnTo>
                    <a:pt x="141" y="29"/>
                  </a:lnTo>
                  <a:lnTo>
                    <a:pt x="168" y="20"/>
                  </a:lnTo>
                  <a:lnTo>
                    <a:pt x="197" y="14"/>
                  </a:lnTo>
                  <a:lnTo>
                    <a:pt x="226" y="9"/>
                  </a:lnTo>
                  <a:lnTo>
                    <a:pt x="257" y="5"/>
                  </a:lnTo>
                  <a:lnTo>
                    <a:pt x="289" y="3"/>
                  </a:lnTo>
                  <a:lnTo>
                    <a:pt x="322" y="0"/>
                  </a:lnTo>
                  <a:lnTo>
                    <a:pt x="322" y="0"/>
                  </a:lnTo>
                  <a:lnTo>
                    <a:pt x="354" y="3"/>
                  </a:lnTo>
                  <a:lnTo>
                    <a:pt x="387" y="5"/>
                  </a:lnTo>
                  <a:lnTo>
                    <a:pt x="416" y="9"/>
                  </a:lnTo>
                  <a:lnTo>
                    <a:pt x="448" y="14"/>
                  </a:lnTo>
                  <a:lnTo>
                    <a:pt x="474" y="20"/>
                  </a:lnTo>
                  <a:lnTo>
                    <a:pt x="501" y="29"/>
                  </a:lnTo>
                  <a:lnTo>
                    <a:pt x="526" y="41"/>
                  </a:lnTo>
                  <a:lnTo>
                    <a:pt x="548" y="52"/>
                  </a:lnTo>
                  <a:lnTo>
                    <a:pt x="571" y="63"/>
                  </a:lnTo>
                  <a:lnTo>
                    <a:pt x="589" y="76"/>
                  </a:lnTo>
                  <a:lnTo>
                    <a:pt x="604" y="92"/>
                  </a:lnTo>
                  <a:lnTo>
                    <a:pt x="618" y="108"/>
                  </a:lnTo>
                  <a:lnTo>
                    <a:pt x="629" y="123"/>
                  </a:lnTo>
                  <a:lnTo>
                    <a:pt x="638" y="139"/>
                  </a:lnTo>
                  <a:lnTo>
                    <a:pt x="642" y="157"/>
                  </a:lnTo>
                  <a:lnTo>
                    <a:pt x="642" y="175"/>
                  </a:lnTo>
                  <a:lnTo>
                    <a:pt x="642" y="175"/>
                  </a:lnTo>
                  <a:lnTo>
                    <a:pt x="642" y="193"/>
                  </a:lnTo>
                  <a:lnTo>
                    <a:pt x="638" y="209"/>
                  </a:lnTo>
                  <a:lnTo>
                    <a:pt x="629" y="226"/>
                  </a:lnTo>
                  <a:lnTo>
                    <a:pt x="618" y="242"/>
                  </a:lnTo>
                  <a:lnTo>
                    <a:pt x="604" y="258"/>
                  </a:lnTo>
                  <a:lnTo>
                    <a:pt x="589" y="271"/>
                  </a:lnTo>
                  <a:lnTo>
                    <a:pt x="571" y="285"/>
                  </a:lnTo>
                  <a:lnTo>
                    <a:pt x="548" y="298"/>
                  </a:lnTo>
                  <a:lnTo>
                    <a:pt x="526" y="309"/>
                  </a:lnTo>
                  <a:lnTo>
                    <a:pt x="501" y="318"/>
                  </a:lnTo>
                  <a:lnTo>
                    <a:pt x="474" y="327"/>
                  </a:lnTo>
                  <a:lnTo>
                    <a:pt x="448" y="334"/>
                  </a:lnTo>
                  <a:lnTo>
                    <a:pt x="416" y="341"/>
                  </a:lnTo>
                  <a:lnTo>
                    <a:pt x="387" y="345"/>
                  </a:lnTo>
                  <a:lnTo>
                    <a:pt x="354" y="347"/>
                  </a:lnTo>
                  <a:lnTo>
                    <a:pt x="322" y="347"/>
                  </a:lnTo>
                  <a:lnTo>
                    <a:pt x="322" y="347"/>
                  </a:lnTo>
                  <a:lnTo>
                    <a:pt x="289" y="347"/>
                  </a:lnTo>
                  <a:lnTo>
                    <a:pt x="257" y="345"/>
                  </a:lnTo>
                  <a:lnTo>
                    <a:pt x="226" y="341"/>
                  </a:lnTo>
                  <a:lnTo>
                    <a:pt x="197" y="334"/>
                  </a:lnTo>
                  <a:lnTo>
                    <a:pt x="168" y="327"/>
                  </a:lnTo>
                  <a:lnTo>
                    <a:pt x="141" y="318"/>
                  </a:lnTo>
                  <a:lnTo>
                    <a:pt x="116" y="309"/>
                  </a:lnTo>
                  <a:lnTo>
                    <a:pt x="94" y="298"/>
                  </a:lnTo>
                  <a:lnTo>
                    <a:pt x="74" y="285"/>
                  </a:lnTo>
                  <a:lnTo>
                    <a:pt x="54" y="271"/>
                  </a:lnTo>
                  <a:lnTo>
                    <a:pt x="38" y="258"/>
                  </a:lnTo>
                  <a:lnTo>
                    <a:pt x="25" y="242"/>
                  </a:lnTo>
                  <a:lnTo>
                    <a:pt x="13" y="226"/>
                  </a:lnTo>
                  <a:lnTo>
                    <a:pt x="7" y="209"/>
                  </a:lnTo>
                  <a:lnTo>
                    <a:pt x="2" y="193"/>
                  </a:lnTo>
                  <a:lnTo>
                    <a:pt x="0" y="175"/>
                  </a:lnTo>
                  <a:lnTo>
                    <a:pt x="0" y="175"/>
                  </a:lnTo>
                  <a:close/>
                </a:path>
              </a:pathLst>
            </a:custGeom>
            <a:solidFill>
              <a:srgbClr val="4688B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29" name="Freeform 346"/>
            <p:cNvSpPr>
              <a:spLocks/>
            </p:cNvSpPr>
            <p:nvPr/>
          </p:nvSpPr>
          <p:spPr bwMode="auto">
            <a:xfrm>
              <a:off x="3944938" y="2860676"/>
              <a:ext cx="984250" cy="525463"/>
            </a:xfrm>
            <a:custGeom>
              <a:avLst/>
              <a:gdLst/>
              <a:ahLst/>
              <a:cxnLst>
                <a:cxn ang="0">
                  <a:pos x="0" y="165"/>
                </a:cxn>
                <a:cxn ang="0">
                  <a:pos x="7" y="132"/>
                </a:cxn>
                <a:cxn ang="0">
                  <a:pos x="25" y="101"/>
                </a:cxn>
                <a:cxn ang="0">
                  <a:pos x="54" y="71"/>
                </a:cxn>
                <a:cxn ang="0">
                  <a:pos x="90" y="47"/>
                </a:cxn>
                <a:cxn ang="0">
                  <a:pos x="137" y="27"/>
                </a:cxn>
                <a:cxn ang="0">
                  <a:pos x="188" y="11"/>
                </a:cxn>
                <a:cxn ang="0">
                  <a:pos x="246" y="2"/>
                </a:cxn>
                <a:cxn ang="0">
                  <a:pos x="309" y="0"/>
                </a:cxn>
                <a:cxn ang="0">
                  <a:pos x="340" y="0"/>
                </a:cxn>
                <a:cxn ang="0">
                  <a:pos x="401" y="7"/>
                </a:cxn>
                <a:cxn ang="0">
                  <a:pos x="457" y="20"/>
                </a:cxn>
                <a:cxn ang="0">
                  <a:pos x="506" y="38"/>
                </a:cxn>
                <a:cxn ang="0">
                  <a:pos x="548" y="60"/>
                </a:cxn>
                <a:cxn ang="0">
                  <a:pos x="582" y="87"/>
                </a:cxn>
                <a:cxn ang="0">
                  <a:pos x="604" y="116"/>
                </a:cxn>
                <a:cxn ang="0">
                  <a:pos x="618" y="148"/>
                </a:cxn>
                <a:cxn ang="0">
                  <a:pos x="620" y="165"/>
                </a:cxn>
                <a:cxn ang="0">
                  <a:pos x="613" y="199"/>
                </a:cxn>
                <a:cxn ang="0">
                  <a:pos x="595" y="230"/>
                </a:cxn>
                <a:cxn ang="0">
                  <a:pos x="566" y="259"/>
                </a:cxn>
                <a:cxn ang="0">
                  <a:pos x="528" y="284"/>
                </a:cxn>
                <a:cxn ang="0">
                  <a:pos x="483" y="304"/>
                </a:cxn>
                <a:cxn ang="0">
                  <a:pos x="430" y="320"/>
                </a:cxn>
                <a:cxn ang="0">
                  <a:pos x="372" y="329"/>
                </a:cxn>
                <a:cxn ang="0">
                  <a:pos x="309" y="331"/>
                </a:cxn>
                <a:cxn ang="0">
                  <a:pos x="278" y="331"/>
                </a:cxn>
                <a:cxn ang="0">
                  <a:pos x="217" y="324"/>
                </a:cxn>
                <a:cxn ang="0">
                  <a:pos x="161" y="311"/>
                </a:cxn>
                <a:cxn ang="0">
                  <a:pos x="112" y="293"/>
                </a:cxn>
                <a:cxn ang="0">
                  <a:pos x="72" y="271"/>
                </a:cxn>
                <a:cxn ang="0">
                  <a:pos x="38" y="246"/>
                </a:cxn>
                <a:cxn ang="0">
                  <a:pos x="13" y="215"/>
                </a:cxn>
                <a:cxn ang="0">
                  <a:pos x="2" y="183"/>
                </a:cxn>
                <a:cxn ang="0">
                  <a:pos x="0" y="165"/>
                </a:cxn>
              </a:cxnLst>
              <a:rect l="0" t="0" r="r" b="b"/>
              <a:pathLst>
                <a:path w="620" h="331">
                  <a:moveTo>
                    <a:pt x="0" y="165"/>
                  </a:moveTo>
                  <a:lnTo>
                    <a:pt x="0" y="165"/>
                  </a:lnTo>
                  <a:lnTo>
                    <a:pt x="2" y="148"/>
                  </a:lnTo>
                  <a:lnTo>
                    <a:pt x="7" y="132"/>
                  </a:lnTo>
                  <a:lnTo>
                    <a:pt x="13" y="116"/>
                  </a:lnTo>
                  <a:lnTo>
                    <a:pt x="25" y="101"/>
                  </a:lnTo>
                  <a:lnTo>
                    <a:pt x="38" y="87"/>
                  </a:lnTo>
                  <a:lnTo>
                    <a:pt x="54" y="71"/>
                  </a:lnTo>
                  <a:lnTo>
                    <a:pt x="72" y="60"/>
                  </a:lnTo>
                  <a:lnTo>
                    <a:pt x="90" y="47"/>
                  </a:lnTo>
                  <a:lnTo>
                    <a:pt x="112" y="38"/>
                  </a:lnTo>
                  <a:lnTo>
                    <a:pt x="137" y="27"/>
                  </a:lnTo>
                  <a:lnTo>
                    <a:pt x="161" y="20"/>
                  </a:lnTo>
                  <a:lnTo>
                    <a:pt x="188" y="11"/>
                  </a:lnTo>
                  <a:lnTo>
                    <a:pt x="217" y="7"/>
                  </a:lnTo>
                  <a:lnTo>
                    <a:pt x="246" y="2"/>
                  </a:lnTo>
                  <a:lnTo>
                    <a:pt x="278" y="0"/>
                  </a:lnTo>
                  <a:lnTo>
                    <a:pt x="309" y="0"/>
                  </a:lnTo>
                  <a:lnTo>
                    <a:pt x="309" y="0"/>
                  </a:lnTo>
                  <a:lnTo>
                    <a:pt x="340" y="0"/>
                  </a:lnTo>
                  <a:lnTo>
                    <a:pt x="372" y="2"/>
                  </a:lnTo>
                  <a:lnTo>
                    <a:pt x="401" y="7"/>
                  </a:lnTo>
                  <a:lnTo>
                    <a:pt x="430" y="11"/>
                  </a:lnTo>
                  <a:lnTo>
                    <a:pt x="457" y="20"/>
                  </a:lnTo>
                  <a:lnTo>
                    <a:pt x="483" y="27"/>
                  </a:lnTo>
                  <a:lnTo>
                    <a:pt x="506" y="38"/>
                  </a:lnTo>
                  <a:lnTo>
                    <a:pt x="528" y="47"/>
                  </a:lnTo>
                  <a:lnTo>
                    <a:pt x="548" y="60"/>
                  </a:lnTo>
                  <a:lnTo>
                    <a:pt x="566" y="71"/>
                  </a:lnTo>
                  <a:lnTo>
                    <a:pt x="582" y="87"/>
                  </a:lnTo>
                  <a:lnTo>
                    <a:pt x="595" y="101"/>
                  </a:lnTo>
                  <a:lnTo>
                    <a:pt x="604" y="116"/>
                  </a:lnTo>
                  <a:lnTo>
                    <a:pt x="613" y="132"/>
                  </a:lnTo>
                  <a:lnTo>
                    <a:pt x="618" y="148"/>
                  </a:lnTo>
                  <a:lnTo>
                    <a:pt x="620" y="165"/>
                  </a:lnTo>
                  <a:lnTo>
                    <a:pt x="620" y="165"/>
                  </a:lnTo>
                  <a:lnTo>
                    <a:pt x="618" y="183"/>
                  </a:lnTo>
                  <a:lnTo>
                    <a:pt x="613" y="199"/>
                  </a:lnTo>
                  <a:lnTo>
                    <a:pt x="604" y="215"/>
                  </a:lnTo>
                  <a:lnTo>
                    <a:pt x="595" y="230"/>
                  </a:lnTo>
                  <a:lnTo>
                    <a:pt x="582" y="246"/>
                  </a:lnTo>
                  <a:lnTo>
                    <a:pt x="566" y="259"/>
                  </a:lnTo>
                  <a:lnTo>
                    <a:pt x="548" y="271"/>
                  </a:lnTo>
                  <a:lnTo>
                    <a:pt x="528" y="284"/>
                  </a:lnTo>
                  <a:lnTo>
                    <a:pt x="506" y="293"/>
                  </a:lnTo>
                  <a:lnTo>
                    <a:pt x="483" y="304"/>
                  </a:lnTo>
                  <a:lnTo>
                    <a:pt x="457" y="311"/>
                  </a:lnTo>
                  <a:lnTo>
                    <a:pt x="430" y="320"/>
                  </a:lnTo>
                  <a:lnTo>
                    <a:pt x="401" y="324"/>
                  </a:lnTo>
                  <a:lnTo>
                    <a:pt x="372" y="329"/>
                  </a:lnTo>
                  <a:lnTo>
                    <a:pt x="340" y="331"/>
                  </a:lnTo>
                  <a:lnTo>
                    <a:pt x="309" y="331"/>
                  </a:lnTo>
                  <a:lnTo>
                    <a:pt x="309" y="331"/>
                  </a:lnTo>
                  <a:lnTo>
                    <a:pt x="278" y="331"/>
                  </a:lnTo>
                  <a:lnTo>
                    <a:pt x="246" y="329"/>
                  </a:lnTo>
                  <a:lnTo>
                    <a:pt x="217" y="324"/>
                  </a:lnTo>
                  <a:lnTo>
                    <a:pt x="188" y="320"/>
                  </a:lnTo>
                  <a:lnTo>
                    <a:pt x="161" y="311"/>
                  </a:lnTo>
                  <a:lnTo>
                    <a:pt x="137" y="304"/>
                  </a:lnTo>
                  <a:lnTo>
                    <a:pt x="112" y="293"/>
                  </a:lnTo>
                  <a:lnTo>
                    <a:pt x="90" y="284"/>
                  </a:lnTo>
                  <a:lnTo>
                    <a:pt x="72" y="271"/>
                  </a:lnTo>
                  <a:lnTo>
                    <a:pt x="54" y="259"/>
                  </a:lnTo>
                  <a:lnTo>
                    <a:pt x="38" y="246"/>
                  </a:lnTo>
                  <a:lnTo>
                    <a:pt x="25" y="230"/>
                  </a:lnTo>
                  <a:lnTo>
                    <a:pt x="13" y="215"/>
                  </a:lnTo>
                  <a:lnTo>
                    <a:pt x="7" y="199"/>
                  </a:lnTo>
                  <a:lnTo>
                    <a:pt x="2" y="183"/>
                  </a:lnTo>
                  <a:lnTo>
                    <a:pt x="0" y="165"/>
                  </a:lnTo>
                  <a:lnTo>
                    <a:pt x="0" y="165"/>
                  </a:lnTo>
                  <a:close/>
                </a:path>
              </a:pathLst>
            </a:custGeom>
            <a:solidFill>
              <a:srgbClr val="4B8AB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30" name="Freeform 347"/>
            <p:cNvSpPr>
              <a:spLocks/>
            </p:cNvSpPr>
            <p:nvPr/>
          </p:nvSpPr>
          <p:spPr bwMode="auto">
            <a:xfrm>
              <a:off x="3959226" y="2863851"/>
              <a:ext cx="944563" cy="508000"/>
            </a:xfrm>
            <a:custGeom>
              <a:avLst/>
              <a:gdLst/>
              <a:ahLst/>
              <a:cxnLst>
                <a:cxn ang="0">
                  <a:pos x="0" y="159"/>
                </a:cxn>
                <a:cxn ang="0">
                  <a:pos x="7" y="128"/>
                </a:cxn>
                <a:cxn ang="0">
                  <a:pos x="25" y="99"/>
                </a:cxn>
                <a:cxn ang="0">
                  <a:pos x="51" y="69"/>
                </a:cxn>
                <a:cxn ang="0">
                  <a:pos x="87" y="47"/>
                </a:cxn>
                <a:cxn ang="0">
                  <a:pos x="132" y="27"/>
                </a:cxn>
                <a:cxn ang="0">
                  <a:pos x="181" y="13"/>
                </a:cxn>
                <a:cxn ang="0">
                  <a:pos x="237" y="2"/>
                </a:cxn>
                <a:cxn ang="0">
                  <a:pos x="298" y="0"/>
                </a:cxn>
                <a:cxn ang="0">
                  <a:pos x="329" y="0"/>
                </a:cxn>
                <a:cxn ang="0">
                  <a:pos x="385" y="7"/>
                </a:cxn>
                <a:cxn ang="0">
                  <a:pos x="439" y="20"/>
                </a:cxn>
                <a:cxn ang="0">
                  <a:pos x="488" y="36"/>
                </a:cxn>
                <a:cxn ang="0">
                  <a:pos x="528" y="58"/>
                </a:cxn>
                <a:cxn ang="0">
                  <a:pos x="559" y="83"/>
                </a:cxn>
                <a:cxn ang="0">
                  <a:pos x="582" y="112"/>
                </a:cxn>
                <a:cxn ang="0">
                  <a:pos x="593" y="143"/>
                </a:cxn>
                <a:cxn ang="0">
                  <a:pos x="595" y="159"/>
                </a:cxn>
                <a:cxn ang="0">
                  <a:pos x="589" y="193"/>
                </a:cxn>
                <a:cxn ang="0">
                  <a:pos x="571" y="222"/>
                </a:cxn>
                <a:cxn ang="0">
                  <a:pos x="544" y="249"/>
                </a:cxn>
                <a:cxn ang="0">
                  <a:pos x="508" y="273"/>
                </a:cxn>
                <a:cxn ang="0">
                  <a:pos x="463" y="291"/>
                </a:cxn>
                <a:cxn ang="0">
                  <a:pos x="414" y="307"/>
                </a:cxn>
                <a:cxn ang="0">
                  <a:pos x="358" y="316"/>
                </a:cxn>
                <a:cxn ang="0">
                  <a:pos x="298" y="320"/>
                </a:cxn>
                <a:cxn ang="0">
                  <a:pos x="266" y="318"/>
                </a:cxn>
                <a:cxn ang="0">
                  <a:pos x="208" y="311"/>
                </a:cxn>
                <a:cxn ang="0">
                  <a:pos x="157" y="300"/>
                </a:cxn>
                <a:cxn ang="0">
                  <a:pos x="107" y="282"/>
                </a:cxn>
                <a:cxn ang="0">
                  <a:pos x="67" y="262"/>
                </a:cxn>
                <a:cxn ang="0">
                  <a:pos x="36" y="235"/>
                </a:cxn>
                <a:cxn ang="0">
                  <a:pos x="13" y="206"/>
                </a:cxn>
                <a:cxn ang="0">
                  <a:pos x="2" y="177"/>
                </a:cxn>
                <a:cxn ang="0">
                  <a:pos x="0" y="159"/>
                </a:cxn>
              </a:cxnLst>
              <a:rect l="0" t="0" r="r" b="b"/>
              <a:pathLst>
                <a:path w="595" h="320">
                  <a:moveTo>
                    <a:pt x="0" y="159"/>
                  </a:moveTo>
                  <a:lnTo>
                    <a:pt x="0" y="159"/>
                  </a:lnTo>
                  <a:lnTo>
                    <a:pt x="2" y="143"/>
                  </a:lnTo>
                  <a:lnTo>
                    <a:pt x="7" y="128"/>
                  </a:lnTo>
                  <a:lnTo>
                    <a:pt x="13" y="112"/>
                  </a:lnTo>
                  <a:lnTo>
                    <a:pt x="25" y="99"/>
                  </a:lnTo>
                  <a:lnTo>
                    <a:pt x="36" y="83"/>
                  </a:lnTo>
                  <a:lnTo>
                    <a:pt x="51" y="69"/>
                  </a:lnTo>
                  <a:lnTo>
                    <a:pt x="67" y="58"/>
                  </a:lnTo>
                  <a:lnTo>
                    <a:pt x="87" y="47"/>
                  </a:lnTo>
                  <a:lnTo>
                    <a:pt x="107" y="36"/>
                  </a:lnTo>
                  <a:lnTo>
                    <a:pt x="132" y="27"/>
                  </a:lnTo>
                  <a:lnTo>
                    <a:pt x="157" y="20"/>
                  </a:lnTo>
                  <a:lnTo>
                    <a:pt x="181" y="13"/>
                  </a:lnTo>
                  <a:lnTo>
                    <a:pt x="208" y="7"/>
                  </a:lnTo>
                  <a:lnTo>
                    <a:pt x="237" y="2"/>
                  </a:lnTo>
                  <a:lnTo>
                    <a:pt x="266" y="0"/>
                  </a:lnTo>
                  <a:lnTo>
                    <a:pt x="298" y="0"/>
                  </a:lnTo>
                  <a:lnTo>
                    <a:pt x="298" y="0"/>
                  </a:lnTo>
                  <a:lnTo>
                    <a:pt x="329" y="0"/>
                  </a:lnTo>
                  <a:lnTo>
                    <a:pt x="358" y="2"/>
                  </a:lnTo>
                  <a:lnTo>
                    <a:pt x="385" y="7"/>
                  </a:lnTo>
                  <a:lnTo>
                    <a:pt x="414" y="13"/>
                  </a:lnTo>
                  <a:lnTo>
                    <a:pt x="439" y="20"/>
                  </a:lnTo>
                  <a:lnTo>
                    <a:pt x="463" y="27"/>
                  </a:lnTo>
                  <a:lnTo>
                    <a:pt x="488" y="36"/>
                  </a:lnTo>
                  <a:lnTo>
                    <a:pt x="508" y="47"/>
                  </a:lnTo>
                  <a:lnTo>
                    <a:pt x="528" y="58"/>
                  </a:lnTo>
                  <a:lnTo>
                    <a:pt x="544" y="69"/>
                  </a:lnTo>
                  <a:lnTo>
                    <a:pt x="559" y="83"/>
                  </a:lnTo>
                  <a:lnTo>
                    <a:pt x="571" y="99"/>
                  </a:lnTo>
                  <a:lnTo>
                    <a:pt x="582" y="112"/>
                  </a:lnTo>
                  <a:lnTo>
                    <a:pt x="589" y="128"/>
                  </a:lnTo>
                  <a:lnTo>
                    <a:pt x="593" y="143"/>
                  </a:lnTo>
                  <a:lnTo>
                    <a:pt x="595" y="159"/>
                  </a:lnTo>
                  <a:lnTo>
                    <a:pt x="595" y="159"/>
                  </a:lnTo>
                  <a:lnTo>
                    <a:pt x="593" y="177"/>
                  </a:lnTo>
                  <a:lnTo>
                    <a:pt x="589" y="193"/>
                  </a:lnTo>
                  <a:lnTo>
                    <a:pt x="582" y="206"/>
                  </a:lnTo>
                  <a:lnTo>
                    <a:pt x="571" y="222"/>
                  </a:lnTo>
                  <a:lnTo>
                    <a:pt x="559" y="235"/>
                  </a:lnTo>
                  <a:lnTo>
                    <a:pt x="544" y="249"/>
                  </a:lnTo>
                  <a:lnTo>
                    <a:pt x="528" y="262"/>
                  </a:lnTo>
                  <a:lnTo>
                    <a:pt x="508" y="273"/>
                  </a:lnTo>
                  <a:lnTo>
                    <a:pt x="488" y="282"/>
                  </a:lnTo>
                  <a:lnTo>
                    <a:pt x="463" y="291"/>
                  </a:lnTo>
                  <a:lnTo>
                    <a:pt x="439" y="300"/>
                  </a:lnTo>
                  <a:lnTo>
                    <a:pt x="414" y="307"/>
                  </a:lnTo>
                  <a:lnTo>
                    <a:pt x="385" y="311"/>
                  </a:lnTo>
                  <a:lnTo>
                    <a:pt x="358" y="316"/>
                  </a:lnTo>
                  <a:lnTo>
                    <a:pt x="329" y="318"/>
                  </a:lnTo>
                  <a:lnTo>
                    <a:pt x="298" y="320"/>
                  </a:lnTo>
                  <a:lnTo>
                    <a:pt x="298" y="320"/>
                  </a:lnTo>
                  <a:lnTo>
                    <a:pt x="266" y="318"/>
                  </a:lnTo>
                  <a:lnTo>
                    <a:pt x="237" y="316"/>
                  </a:lnTo>
                  <a:lnTo>
                    <a:pt x="208" y="311"/>
                  </a:lnTo>
                  <a:lnTo>
                    <a:pt x="181" y="307"/>
                  </a:lnTo>
                  <a:lnTo>
                    <a:pt x="157" y="300"/>
                  </a:lnTo>
                  <a:lnTo>
                    <a:pt x="132" y="291"/>
                  </a:lnTo>
                  <a:lnTo>
                    <a:pt x="107" y="282"/>
                  </a:lnTo>
                  <a:lnTo>
                    <a:pt x="87" y="273"/>
                  </a:lnTo>
                  <a:lnTo>
                    <a:pt x="67" y="262"/>
                  </a:lnTo>
                  <a:lnTo>
                    <a:pt x="51" y="249"/>
                  </a:lnTo>
                  <a:lnTo>
                    <a:pt x="36" y="235"/>
                  </a:lnTo>
                  <a:lnTo>
                    <a:pt x="25" y="222"/>
                  </a:lnTo>
                  <a:lnTo>
                    <a:pt x="13" y="206"/>
                  </a:lnTo>
                  <a:lnTo>
                    <a:pt x="7" y="193"/>
                  </a:lnTo>
                  <a:lnTo>
                    <a:pt x="2" y="177"/>
                  </a:lnTo>
                  <a:lnTo>
                    <a:pt x="0" y="159"/>
                  </a:lnTo>
                  <a:lnTo>
                    <a:pt x="0" y="159"/>
                  </a:lnTo>
                  <a:close/>
                </a:path>
              </a:pathLst>
            </a:custGeom>
            <a:solidFill>
              <a:srgbClr val="4E8CB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31" name="Freeform 348"/>
            <p:cNvSpPr>
              <a:spLocks/>
            </p:cNvSpPr>
            <p:nvPr/>
          </p:nvSpPr>
          <p:spPr bwMode="auto">
            <a:xfrm>
              <a:off x="3973513" y="2867026"/>
              <a:ext cx="906463" cy="487363"/>
            </a:xfrm>
            <a:custGeom>
              <a:avLst/>
              <a:gdLst/>
              <a:ahLst/>
              <a:cxnLst>
                <a:cxn ang="0">
                  <a:pos x="0" y="153"/>
                </a:cxn>
                <a:cxn ang="0">
                  <a:pos x="7" y="123"/>
                </a:cxn>
                <a:cxn ang="0">
                  <a:pos x="22" y="94"/>
                </a:cxn>
                <a:cxn ang="0">
                  <a:pos x="49" y="67"/>
                </a:cxn>
                <a:cxn ang="0">
                  <a:pos x="83" y="45"/>
                </a:cxn>
                <a:cxn ang="0">
                  <a:pos x="125" y="27"/>
                </a:cxn>
                <a:cxn ang="0">
                  <a:pos x="174" y="14"/>
                </a:cxn>
                <a:cxn ang="0">
                  <a:pos x="228" y="5"/>
                </a:cxn>
                <a:cxn ang="0">
                  <a:pos x="286" y="0"/>
                </a:cxn>
                <a:cxn ang="0">
                  <a:pos x="315" y="3"/>
                </a:cxn>
                <a:cxn ang="0">
                  <a:pos x="371" y="7"/>
                </a:cxn>
                <a:cxn ang="0">
                  <a:pos x="421" y="20"/>
                </a:cxn>
                <a:cxn ang="0">
                  <a:pos x="468" y="36"/>
                </a:cxn>
                <a:cxn ang="0">
                  <a:pos x="506" y="56"/>
                </a:cxn>
                <a:cxn ang="0">
                  <a:pos x="537" y="81"/>
                </a:cxn>
                <a:cxn ang="0">
                  <a:pos x="557" y="108"/>
                </a:cxn>
                <a:cxn ang="0">
                  <a:pos x="568" y="139"/>
                </a:cxn>
                <a:cxn ang="0">
                  <a:pos x="571" y="153"/>
                </a:cxn>
                <a:cxn ang="0">
                  <a:pos x="566" y="184"/>
                </a:cxn>
                <a:cxn ang="0">
                  <a:pos x="548" y="213"/>
                </a:cxn>
                <a:cxn ang="0">
                  <a:pos x="521" y="240"/>
                </a:cxn>
                <a:cxn ang="0">
                  <a:pos x="488" y="262"/>
                </a:cxn>
                <a:cxn ang="0">
                  <a:pos x="445" y="280"/>
                </a:cxn>
                <a:cxn ang="0">
                  <a:pos x="396" y="294"/>
                </a:cxn>
                <a:cxn ang="0">
                  <a:pos x="342" y="303"/>
                </a:cxn>
                <a:cxn ang="0">
                  <a:pos x="286" y="307"/>
                </a:cxn>
                <a:cxn ang="0">
                  <a:pos x="257" y="305"/>
                </a:cxn>
                <a:cxn ang="0">
                  <a:pos x="201" y="298"/>
                </a:cxn>
                <a:cxn ang="0">
                  <a:pos x="150" y="287"/>
                </a:cxn>
                <a:cxn ang="0">
                  <a:pos x="105" y="271"/>
                </a:cxn>
                <a:cxn ang="0">
                  <a:pos x="65" y="251"/>
                </a:cxn>
                <a:cxn ang="0">
                  <a:pos x="36" y="226"/>
                </a:cxn>
                <a:cxn ang="0">
                  <a:pos x="13" y="200"/>
                </a:cxn>
                <a:cxn ang="0">
                  <a:pos x="2" y="168"/>
                </a:cxn>
                <a:cxn ang="0">
                  <a:pos x="0" y="153"/>
                </a:cxn>
              </a:cxnLst>
              <a:rect l="0" t="0" r="r" b="b"/>
              <a:pathLst>
                <a:path w="571" h="307">
                  <a:moveTo>
                    <a:pt x="0" y="153"/>
                  </a:moveTo>
                  <a:lnTo>
                    <a:pt x="0" y="153"/>
                  </a:lnTo>
                  <a:lnTo>
                    <a:pt x="2" y="139"/>
                  </a:lnTo>
                  <a:lnTo>
                    <a:pt x="7" y="123"/>
                  </a:lnTo>
                  <a:lnTo>
                    <a:pt x="13" y="108"/>
                  </a:lnTo>
                  <a:lnTo>
                    <a:pt x="22" y="94"/>
                  </a:lnTo>
                  <a:lnTo>
                    <a:pt x="36" y="81"/>
                  </a:lnTo>
                  <a:lnTo>
                    <a:pt x="49" y="67"/>
                  </a:lnTo>
                  <a:lnTo>
                    <a:pt x="65" y="56"/>
                  </a:lnTo>
                  <a:lnTo>
                    <a:pt x="83" y="45"/>
                  </a:lnTo>
                  <a:lnTo>
                    <a:pt x="105" y="36"/>
                  </a:lnTo>
                  <a:lnTo>
                    <a:pt x="125" y="27"/>
                  </a:lnTo>
                  <a:lnTo>
                    <a:pt x="150" y="20"/>
                  </a:lnTo>
                  <a:lnTo>
                    <a:pt x="174" y="14"/>
                  </a:lnTo>
                  <a:lnTo>
                    <a:pt x="201" y="7"/>
                  </a:lnTo>
                  <a:lnTo>
                    <a:pt x="228" y="5"/>
                  </a:lnTo>
                  <a:lnTo>
                    <a:pt x="257" y="3"/>
                  </a:lnTo>
                  <a:lnTo>
                    <a:pt x="286" y="0"/>
                  </a:lnTo>
                  <a:lnTo>
                    <a:pt x="286" y="0"/>
                  </a:lnTo>
                  <a:lnTo>
                    <a:pt x="315" y="3"/>
                  </a:lnTo>
                  <a:lnTo>
                    <a:pt x="342" y="5"/>
                  </a:lnTo>
                  <a:lnTo>
                    <a:pt x="371" y="7"/>
                  </a:lnTo>
                  <a:lnTo>
                    <a:pt x="396" y="14"/>
                  </a:lnTo>
                  <a:lnTo>
                    <a:pt x="421" y="20"/>
                  </a:lnTo>
                  <a:lnTo>
                    <a:pt x="445" y="27"/>
                  </a:lnTo>
                  <a:lnTo>
                    <a:pt x="468" y="36"/>
                  </a:lnTo>
                  <a:lnTo>
                    <a:pt x="488" y="45"/>
                  </a:lnTo>
                  <a:lnTo>
                    <a:pt x="506" y="56"/>
                  </a:lnTo>
                  <a:lnTo>
                    <a:pt x="521" y="67"/>
                  </a:lnTo>
                  <a:lnTo>
                    <a:pt x="537" y="81"/>
                  </a:lnTo>
                  <a:lnTo>
                    <a:pt x="548" y="94"/>
                  </a:lnTo>
                  <a:lnTo>
                    <a:pt x="557" y="108"/>
                  </a:lnTo>
                  <a:lnTo>
                    <a:pt x="566" y="123"/>
                  </a:lnTo>
                  <a:lnTo>
                    <a:pt x="568" y="139"/>
                  </a:lnTo>
                  <a:lnTo>
                    <a:pt x="571" y="153"/>
                  </a:lnTo>
                  <a:lnTo>
                    <a:pt x="571" y="153"/>
                  </a:lnTo>
                  <a:lnTo>
                    <a:pt x="568" y="168"/>
                  </a:lnTo>
                  <a:lnTo>
                    <a:pt x="566" y="184"/>
                  </a:lnTo>
                  <a:lnTo>
                    <a:pt x="557" y="200"/>
                  </a:lnTo>
                  <a:lnTo>
                    <a:pt x="548" y="213"/>
                  </a:lnTo>
                  <a:lnTo>
                    <a:pt x="537" y="226"/>
                  </a:lnTo>
                  <a:lnTo>
                    <a:pt x="521" y="240"/>
                  </a:lnTo>
                  <a:lnTo>
                    <a:pt x="506" y="251"/>
                  </a:lnTo>
                  <a:lnTo>
                    <a:pt x="488" y="262"/>
                  </a:lnTo>
                  <a:lnTo>
                    <a:pt x="468" y="271"/>
                  </a:lnTo>
                  <a:lnTo>
                    <a:pt x="445" y="280"/>
                  </a:lnTo>
                  <a:lnTo>
                    <a:pt x="421" y="287"/>
                  </a:lnTo>
                  <a:lnTo>
                    <a:pt x="396" y="294"/>
                  </a:lnTo>
                  <a:lnTo>
                    <a:pt x="371" y="298"/>
                  </a:lnTo>
                  <a:lnTo>
                    <a:pt x="342" y="303"/>
                  </a:lnTo>
                  <a:lnTo>
                    <a:pt x="315" y="305"/>
                  </a:lnTo>
                  <a:lnTo>
                    <a:pt x="286" y="307"/>
                  </a:lnTo>
                  <a:lnTo>
                    <a:pt x="286" y="307"/>
                  </a:lnTo>
                  <a:lnTo>
                    <a:pt x="257" y="305"/>
                  </a:lnTo>
                  <a:lnTo>
                    <a:pt x="228" y="303"/>
                  </a:lnTo>
                  <a:lnTo>
                    <a:pt x="201" y="298"/>
                  </a:lnTo>
                  <a:lnTo>
                    <a:pt x="174" y="294"/>
                  </a:lnTo>
                  <a:lnTo>
                    <a:pt x="150" y="287"/>
                  </a:lnTo>
                  <a:lnTo>
                    <a:pt x="125" y="280"/>
                  </a:lnTo>
                  <a:lnTo>
                    <a:pt x="105" y="271"/>
                  </a:lnTo>
                  <a:lnTo>
                    <a:pt x="83" y="262"/>
                  </a:lnTo>
                  <a:lnTo>
                    <a:pt x="65" y="251"/>
                  </a:lnTo>
                  <a:lnTo>
                    <a:pt x="49" y="240"/>
                  </a:lnTo>
                  <a:lnTo>
                    <a:pt x="36" y="226"/>
                  </a:lnTo>
                  <a:lnTo>
                    <a:pt x="22" y="213"/>
                  </a:lnTo>
                  <a:lnTo>
                    <a:pt x="13" y="200"/>
                  </a:lnTo>
                  <a:lnTo>
                    <a:pt x="7" y="184"/>
                  </a:lnTo>
                  <a:lnTo>
                    <a:pt x="2" y="168"/>
                  </a:lnTo>
                  <a:lnTo>
                    <a:pt x="0" y="153"/>
                  </a:lnTo>
                  <a:lnTo>
                    <a:pt x="0" y="153"/>
                  </a:lnTo>
                  <a:close/>
                </a:path>
              </a:pathLst>
            </a:custGeom>
            <a:solidFill>
              <a:srgbClr val="518EB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32" name="Freeform 349"/>
            <p:cNvSpPr>
              <a:spLocks/>
            </p:cNvSpPr>
            <p:nvPr/>
          </p:nvSpPr>
          <p:spPr bwMode="auto">
            <a:xfrm>
              <a:off x="3987801" y="2874963"/>
              <a:ext cx="866775" cy="461963"/>
            </a:xfrm>
            <a:custGeom>
              <a:avLst/>
              <a:gdLst/>
              <a:ahLst/>
              <a:cxnLst>
                <a:cxn ang="0">
                  <a:pos x="0" y="145"/>
                </a:cxn>
                <a:cxn ang="0">
                  <a:pos x="7" y="116"/>
                </a:cxn>
                <a:cxn ang="0">
                  <a:pos x="22" y="87"/>
                </a:cxn>
                <a:cxn ang="0">
                  <a:pos x="47" y="62"/>
                </a:cxn>
                <a:cxn ang="0">
                  <a:pos x="80" y="42"/>
                </a:cxn>
                <a:cxn ang="0">
                  <a:pos x="121" y="24"/>
                </a:cxn>
                <a:cxn ang="0">
                  <a:pos x="168" y="11"/>
                </a:cxn>
                <a:cxn ang="0">
                  <a:pos x="219" y="2"/>
                </a:cxn>
                <a:cxn ang="0">
                  <a:pos x="273" y="0"/>
                </a:cxn>
                <a:cxn ang="0">
                  <a:pos x="302" y="0"/>
                </a:cxn>
                <a:cxn ang="0">
                  <a:pos x="356" y="6"/>
                </a:cxn>
                <a:cxn ang="0">
                  <a:pos x="403" y="18"/>
                </a:cxn>
                <a:cxn ang="0">
                  <a:pos x="447" y="33"/>
                </a:cxn>
                <a:cxn ang="0">
                  <a:pos x="483" y="51"/>
                </a:cxn>
                <a:cxn ang="0">
                  <a:pos x="515" y="76"/>
                </a:cxn>
                <a:cxn ang="0">
                  <a:pos x="535" y="101"/>
                </a:cxn>
                <a:cxn ang="0">
                  <a:pos x="546" y="130"/>
                </a:cxn>
                <a:cxn ang="0">
                  <a:pos x="546" y="145"/>
                </a:cxn>
                <a:cxn ang="0">
                  <a:pos x="541" y="174"/>
                </a:cxn>
                <a:cxn ang="0">
                  <a:pos x="526" y="201"/>
                </a:cxn>
                <a:cxn ang="0">
                  <a:pos x="499" y="226"/>
                </a:cxn>
                <a:cxn ang="0">
                  <a:pos x="468" y="248"/>
                </a:cxn>
                <a:cxn ang="0">
                  <a:pos x="427" y="266"/>
                </a:cxn>
                <a:cxn ang="0">
                  <a:pos x="380" y="280"/>
                </a:cxn>
                <a:cxn ang="0">
                  <a:pos x="329" y="286"/>
                </a:cxn>
                <a:cxn ang="0">
                  <a:pos x="273" y="291"/>
                </a:cxn>
                <a:cxn ang="0">
                  <a:pos x="246" y="289"/>
                </a:cxn>
                <a:cxn ang="0">
                  <a:pos x="192" y="284"/>
                </a:cxn>
                <a:cxn ang="0">
                  <a:pos x="143" y="273"/>
                </a:cxn>
                <a:cxn ang="0">
                  <a:pos x="101" y="257"/>
                </a:cxn>
                <a:cxn ang="0">
                  <a:pos x="63" y="237"/>
                </a:cxn>
                <a:cxn ang="0">
                  <a:pos x="33" y="215"/>
                </a:cxn>
                <a:cxn ang="0">
                  <a:pos x="13" y="188"/>
                </a:cxn>
                <a:cxn ang="0">
                  <a:pos x="2" y="159"/>
                </a:cxn>
                <a:cxn ang="0">
                  <a:pos x="0" y="145"/>
                </a:cxn>
              </a:cxnLst>
              <a:rect l="0" t="0" r="r" b="b"/>
              <a:pathLst>
                <a:path w="546" h="291">
                  <a:moveTo>
                    <a:pt x="0" y="145"/>
                  </a:moveTo>
                  <a:lnTo>
                    <a:pt x="0" y="145"/>
                  </a:lnTo>
                  <a:lnTo>
                    <a:pt x="2" y="130"/>
                  </a:lnTo>
                  <a:lnTo>
                    <a:pt x="7" y="116"/>
                  </a:lnTo>
                  <a:lnTo>
                    <a:pt x="13" y="101"/>
                  </a:lnTo>
                  <a:lnTo>
                    <a:pt x="22" y="87"/>
                  </a:lnTo>
                  <a:lnTo>
                    <a:pt x="33" y="76"/>
                  </a:lnTo>
                  <a:lnTo>
                    <a:pt x="47" y="62"/>
                  </a:lnTo>
                  <a:lnTo>
                    <a:pt x="63" y="51"/>
                  </a:lnTo>
                  <a:lnTo>
                    <a:pt x="80" y="42"/>
                  </a:lnTo>
                  <a:lnTo>
                    <a:pt x="101" y="33"/>
                  </a:lnTo>
                  <a:lnTo>
                    <a:pt x="121" y="24"/>
                  </a:lnTo>
                  <a:lnTo>
                    <a:pt x="143" y="18"/>
                  </a:lnTo>
                  <a:lnTo>
                    <a:pt x="168" y="11"/>
                  </a:lnTo>
                  <a:lnTo>
                    <a:pt x="192" y="6"/>
                  </a:lnTo>
                  <a:lnTo>
                    <a:pt x="219" y="2"/>
                  </a:lnTo>
                  <a:lnTo>
                    <a:pt x="246" y="0"/>
                  </a:lnTo>
                  <a:lnTo>
                    <a:pt x="273" y="0"/>
                  </a:lnTo>
                  <a:lnTo>
                    <a:pt x="273" y="0"/>
                  </a:lnTo>
                  <a:lnTo>
                    <a:pt x="302" y="0"/>
                  </a:lnTo>
                  <a:lnTo>
                    <a:pt x="329" y="2"/>
                  </a:lnTo>
                  <a:lnTo>
                    <a:pt x="356" y="6"/>
                  </a:lnTo>
                  <a:lnTo>
                    <a:pt x="380" y="11"/>
                  </a:lnTo>
                  <a:lnTo>
                    <a:pt x="403" y="18"/>
                  </a:lnTo>
                  <a:lnTo>
                    <a:pt x="427" y="24"/>
                  </a:lnTo>
                  <a:lnTo>
                    <a:pt x="447" y="33"/>
                  </a:lnTo>
                  <a:lnTo>
                    <a:pt x="468" y="42"/>
                  </a:lnTo>
                  <a:lnTo>
                    <a:pt x="483" y="51"/>
                  </a:lnTo>
                  <a:lnTo>
                    <a:pt x="499" y="62"/>
                  </a:lnTo>
                  <a:lnTo>
                    <a:pt x="515" y="76"/>
                  </a:lnTo>
                  <a:lnTo>
                    <a:pt x="526" y="87"/>
                  </a:lnTo>
                  <a:lnTo>
                    <a:pt x="535" y="101"/>
                  </a:lnTo>
                  <a:lnTo>
                    <a:pt x="541" y="116"/>
                  </a:lnTo>
                  <a:lnTo>
                    <a:pt x="546" y="130"/>
                  </a:lnTo>
                  <a:lnTo>
                    <a:pt x="546" y="145"/>
                  </a:lnTo>
                  <a:lnTo>
                    <a:pt x="546" y="145"/>
                  </a:lnTo>
                  <a:lnTo>
                    <a:pt x="546" y="159"/>
                  </a:lnTo>
                  <a:lnTo>
                    <a:pt x="541" y="174"/>
                  </a:lnTo>
                  <a:lnTo>
                    <a:pt x="535" y="188"/>
                  </a:lnTo>
                  <a:lnTo>
                    <a:pt x="526" y="201"/>
                  </a:lnTo>
                  <a:lnTo>
                    <a:pt x="515" y="215"/>
                  </a:lnTo>
                  <a:lnTo>
                    <a:pt x="499" y="226"/>
                  </a:lnTo>
                  <a:lnTo>
                    <a:pt x="483" y="237"/>
                  </a:lnTo>
                  <a:lnTo>
                    <a:pt x="468" y="248"/>
                  </a:lnTo>
                  <a:lnTo>
                    <a:pt x="447" y="257"/>
                  </a:lnTo>
                  <a:lnTo>
                    <a:pt x="427" y="266"/>
                  </a:lnTo>
                  <a:lnTo>
                    <a:pt x="403" y="273"/>
                  </a:lnTo>
                  <a:lnTo>
                    <a:pt x="380" y="280"/>
                  </a:lnTo>
                  <a:lnTo>
                    <a:pt x="356" y="284"/>
                  </a:lnTo>
                  <a:lnTo>
                    <a:pt x="329" y="286"/>
                  </a:lnTo>
                  <a:lnTo>
                    <a:pt x="302" y="289"/>
                  </a:lnTo>
                  <a:lnTo>
                    <a:pt x="273" y="291"/>
                  </a:lnTo>
                  <a:lnTo>
                    <a:pt x="273" y="291"/>
                  </a:lnTo>
                  <a:lnTo>
                    <a:pt x="246" y="289"/>
                  </a:lnTo>
                  <a:lnTo>
                    <a:pt x="219" y="286"/>
                  </a:lnTo>
                  <a:lnTo>
                    <a:pt x="192" y="284"/>
                  </a:lnTo>
                  <a:lnTo>
                    <a:pt x="168" y="280"/>
                  </a:lnTo>
                  <a:lnTo>
                    <a:pt x="143" y="273"/>
                  </a:lnTo>
                  <a:lnTo>
                    <a:pt x="121" y="266"/>
                  </a:lnTo>
                  <a:lnTo>
                    <a:pt x="101" y="257"/>
                  </a:lnTo>
                  <a:lnTo>
                    <a:pt x="80" y="248"/>
                  </a:lnTo>
                  <a:lnTo>
                    <a:pt x="63" y="237"/>
                  </a:lnTo>
                  <a:lnTo>
                    <a:pt x="47" y="226"/>
                  </a:lnTo>
                  <a:lnTo>
                    <a:pt x="33" y="215"/>
                  </a:lnTo>
                  <a:lnTo>
                    <a:pt x="22" y="201"/>
                  </a:lnTo>
                  <a:lnTo>
                    <a:pt x="13" y="188"/>
                  </a:lnTo>
                  <a:lnTo>
                    <a:pt x="7" y="174"/>
                  </a:lnTo>
                  <a:lnTo>
                    <a:pt x="2" y="159"/>
                  </a:lnTo>
                  <a:lnTo>
                    <a:pt x="0" y="145"/>
                  </a:lnTo>
                  <a:lnTo>
                    <a:pt x="0" y="145"/>
                  </a:lnTo>
                  <a:close/>
                </a:path>
              </a:pathLst>
            </a:custGeom>
            <a:solidFill>
              <a:srgbClr val="5690B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33" name="Freeform 350"/>
            <p:cNvSpPr>
              <a:spLocks/>
            </p:cNvSpPr>
            <p:nvPr/>
          </p:nvSpPr>
          <p:spPr bwMode="auto">
            <a:xfrm>
              <a:off x="4002088" y="2878138"/>
              <a:ext cx="830263" cy="441325"/>
            </a:xfrm>
            <a:custGeom>
              <a:avLst/>
              <a:gdLst/>
              <a:ahLst/>
              <a:cxnLst>
                <a:cxn ang="0">
                  <a:pos x="0" y="139"/>
                </a:cxn>
                <a:cxn ang="0">
                  <a:pos x="7" y="112"/>
                </a:cxn>
                <a:cxn ang="0">
                  <a:pos x="20" y="85"/>
                </a:cxn>
                <a:cxn ang="0">
                  <a:pos x="45" y="60"/>
                </a:cxn>
                <a:cxn ang="0">
                  <a:pos x="76" y="40"/>
                </a:cxn>
                <a:cxn ang="0">
                  <a:pos x="116" y="25"/>
                </a:cxn>
                <a:cxn ang="0">
                  <a:pos x="161" y="11"/>
                </a:cxn>
                <a:cxn ang="0">
                  <a:pos x="208" y="4"/>
                </a:cxn>
                <a:cxn ang="0">
                  <a:pos x="262" y="0"/>
                </a:cxn>
                <a:cxn ang="0">
                  <a:pos x="289" y="2"/>
                </a:cxn>
                <a:cxn ang="0">
                  <a:pos x="340" y="7"/>
                </a:cxn>
                <a:cxn ang="0">
                  <a:pos x="387" y="18"/>
                </a:cxn>
                <a:cxn ang="0">
                  <a:pos x="427" y="31"/>
                </a:cxn>
                <a:cxn ang="0">
                  <a:pos x="463" y="51"/>
                </a:cxn>
                <a:cxn ang="0">
                  <a:pos x="490" y="74"/>
                </a:cxn>
                <a:cxn ang="0">
                  <a:pos x="510" y="99"/>
                </a:cxn>
                <a:cxn ang="0">
                  <a:pos x="521" y="125"/>
                </a:cxn>
                <a:cxn ang="0">
                  <a:pos x="523" y="139"/>
                </a:cxn>
                <a:cxn ang="0">
                  <a:pos x="517" y="166"/>
                </a:cxn>
                <a:cxn ang="0">
                  <a:pos x="501" y="193"/>
                </a:cxn>
                <a:cxn ang="0">
                  <a:pos x="479" y="215"/>
                </a:cxn>
                <a:cxn ang="0">
                  <a:pos x="445" y="237"/>
                </a:cxn>
                <a:cxn ang="0">
                  <a:pos x="407" y="253"/>
                </a:cxn>
                <a:cxn ang="0">
                  <a:pos x="362" y="266"/>
                </a:cxn>
                <a:cxn ang="0">
                  <a:pos x="313" y="273"/>
                </a:cxn>
                <a:cxn ang="0">
                  <a:pos x="262" y="278"/>
                </a:cxn>
                <a:cxn ang="0">
                  <a:pos x="235" y="275"/>
                </a:cxn>
                <a:cxn ang="0">
                  <a:pos x="183" y="271"/>
                </a:cxn>
                <a:cxn ang="0">
                  <a:pos x="136" y="260"/>
                </a:cxn>
                <a:cxn ang="0">
                  <a:pos x="96" y="246"/>
                </a:cxn>
                <a:cxn ang="0">
                  <a:pos x="60" y="226"/>
                </a:cxn>
                <a:cxn ang="0">
                  <a:pos x="31" y="204"/>
                </a:cxn>
                <a:cxn ang="0">
                  <a:pos x="13" y="179"/>
                </a:cxn>
                <a:cxn ang="0">
                  <a:pos x="2" y="152"/>
                </a:cxn>
                <a:cxn ang="0">
                  <a:pos x="0" y="139"/>
                </a:cxn>
              </a:cxnLst>
              <a:rect l="0" t="0" r="r" b="b"/>
              <a:pathLst>
                <a:path w="523" h="278">
                  <a:moveTo>
                    <a:pt x="0" y="139"/>
                  </a:moveTo>
                  <a:lnTo>
                    <a:pt x="0" y="139"/>
                  </a:lnTo>
                  <a:lnTo>
                    <a:pt x="2" y="125"/>
                  </a:lnTo>
                  <a:lnTo>
                    <a:pt x="7" y="112"/>
                  </a:lnTo>
                  <a:lnTo>
                    <a:pt x="13" y="99"/>
                  </a:lnTo>
                  <a:lnTo>
                    <a:pt x="20" y="85"/>
                  </a:lnTo>
                  <a:lnTo>
                    <a:pt x="31" y="74"/>
                  </a:lnTo>
                  <a:lnTo>
                    <a:pt x="45" y="60"/>
                  </a:lnTo>
                  <a:lnTo>
                    <a:pt x="60" y="51"/>
                  </a:lnTo>
                  <a:lnTo>
                    <a:pt x="76" y="40"/>
                  </a:lnTo>
                  <a:lnTo>
                    <a:pt x="96" y="31"/>
                  </a:lnTo>
                  <a:lnTo>
                    <a:pt x="116" y="25"/>
                  </a:lnTo>
                  <a:lnTo>
                    <a:pt x="136" y="18"/>
                  </a:lnTo>
                  <a:lnTo>
                    <a:pt x="161" y="11"/>
                  </a:lnTo>
                  <a:lnTo>
                    <a:pt x="183" y="7"/>
                  </a:lnTo>
                  <a:lnTo>
                    <a:pt x="208" y="4"/>
                  </a:lnTo>
                  <a:lnTo>
                    <a:pt x="235" y="2"/>
                  </a:lnTo>
                  <a:lnTo>
                    <a:pt x="262" y="0"/>
                  </a:lnTo>
                  <a:lnTo>
                    <a:pt x="262" y="0"/>
                  </a:lnTo>
                  <a:lnTo>
                    <a:pt x="289" y="2"/>
                  </a:lnTo>
                  <a:lnTo>
                    <a:pt x="313" y="4"/>
                  </a:lnTo>
                  <a:lnTo>
                    <a:pt x="340" y="7"/>
                  </a:lnTo>
                  <a:lnTo>
                    <a:pt x="362" y="11"/>
                  </a:lnTo>
                  <a:lnTo>
                    <a:pt x="387" y="18"/>
                  </a:lnTo>
                  <a:lnTo>
                    <a:pt x="407" y="25"/>
                  </a:lnTo>
                  <a:lnTo>
                    <a:pt x="427" y="31"/>
                  </a:lnTo>
                  <a:lnTo>
                    <a:pt x="445" y="40"/>
                  </a:lnTo>
                  <a:lnTo>
                    <a:pt x="463" y="51"/>
                  </a:lnTo>
                  <a:lnTo>
                    <a:pt x="479" y="60"/>
                  </a:lnTo>
                  <a:lnTo>
                    <a:pt x="490" y="74"/>
                  </a:lnTo>
                  <a:lnTo>
                    <a:pt x="501" y="85"/>
                  </a:lnTo>
                  <a:lnTo>
                    <a:pt x="510" y="99"/>
                  </a:lnTo>
                  <a:lnTo>
                    <a:pt x="517" y="112"/>
                  </a:lnTo>
                  <a:lnTo>
                    <a:pt x="521" y="125"/>
                  </a:lnTo>
                  <a:lnTo>
                    <a:pt x="523" y="139"/>
                  </a:lnTo>
                  <a:lnTo>
                    <a:pt x="523" y="139"/>
                  </a:lnTo>
                  <a:lnTo>
                    <a:pt x="521" y="152"/>
                  </a:lnTo>
                  <a:lnTo>
                    <a:pt x="517" y="166"/>
                  </a:lnTo>
                  <a:lnTo>
                    <a:pt x="510" y="179"/>
                  </a:lnTo>
                  <a:lnTo>
                    <a:pt x="501" y="193"/>
                  </a:lnTo>
                  <a:lnTo>
                    <a:pt x="490" y="204"/>
                  </a:lnTo>
                  <a:lnTo>
                    <a:pt x="479" y="215"/>
                  </a:lnTo>
                  <a:lnTo>
                    <a:pt x="463" y="226"/>
                  </a:lnTo>
                  <a:lnTo>
                    <a:pt x="445" y="237"/>
                  </a:lnTo>
                  <a:lnTo>
                    <a:pt x="427" y="246"/>
                  </a:lnTo>
                  <a:lnTo>
                    <a:pt x="407" y="253"/>
                  </a:lnTo>
                  <a:lnTo>
                    <a:pt x="387" y="260"/>
                  </a:lnTo>
                  <a:lnTo>
                    <a:pt x="362" y="266"/>
                  </a:lnTo>
                  <a:lnTo>
                    <a:pt x="340" y="271"/>
                  </a:lnTo>
                  <a:lnTo>
                    <a:pt x="313" y="273"/>
                  </a:lnTo>
                  <a:lnTo>
                    <a:pt x="289" y="275"/>
                  </a:lnTo>
                  <a:lnTo>
                    <a:pt x="262" y="278"/>
                  </a:lnTo>
                  <a:lnTo>
                    <a:pt x="262" y="278"/>
                  </a:lnTo>
                  <a:lnTo>
                    <a:pt x="235" y="275"/>
                  </a:lnTo>
                  <a:lnTo>
                    <a:pt x="208" y="273"/>
                  </a:lnTo>
                  <a:lnTo>
                    <a:pt x="183" y="271"/>
                  </a:lnTo>
                  <a:lnTo>
                    <a:pt x="161" y="266"/>
                  </a:lnTo>
                  <a:lnTo>
                    <a:pt x="136" y="260"/>
                  </a:lnTo>
                  <a:lnTo>
                    <a:pt x="116" y="253"/>
                  </a:lnTo>
                  <a:lnTo>
                    <a:pt x="96" y="246"/>
                  </a:lnTo>
                  <a:lnTo>
                    <a:pt x="76" y="237"/>
                  </a:lnTo>
                  <a:lnTo>
                    <a:pt x="60" y="226"/>
                  </a:lnTo>
                  <a:lnTo>
                    <a:pt x="45" y="215"/>
                  </a:lnTo>
                  <a:lnTo>
                    <a:pt x="31" y="204"/>
                  </a:lnTo>
                  <a:lnTo>
                    <a:pt x="20" y="193"/>
                  </a:lnTo>
                  <a:lnTo>
                    <a:pt x="13" y="179"/>
                  </a:lnTo>
                  <a:lnTo>
                    <a:pt x="7" y="166"/>
                  </a:lnTo>
                  <a:lnTo>
                    <a:pt x="2" y="152"/>
                  </a:lnTo>
                  <a:lnTo>
                    <a:pt x="0" y="139"/>
                  </a:lnTo>
                  <a:lnTo>
                    <a:pt x="0" y="139"/>
                  </a:lnTo>
                  <a:close/>
                </a:path>
              </a:pathLst>
            </a:custGeom>
            <a:solidFill>
              <a:srgbClr val="5991B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34" name="Freeform 351"/>
            <p:cNvSpPr>
              <a:spLocks/>
            </p:cNvSpPr>
            <p:nvPr/>
          </p:nvSpPr>
          <p:spPr bwMode="auto">
            <a:xfrm>
              <a:off x="4016376" y="2884488"/>
              <a:ext cx="792163" cy="415925"/>
            </a:xfrm>
            <a:custGeom>
              <a:avLst/>
              <a:gdLst/>
              <a:ahLst/>
              <a:cxnLst>
                <a:cxn ang="0">
                  <a:pos x="0" y="130"/>
                </a:cxn>
                <a:cxn ang="0">
                  <a:pos x="6" y="103"/>
                </a:cxn>
                <a:cxn ang="0">
                  <a:pos x="20" y="79"/>
                </a:cxn>
                <a:cxn ang="0">
                  <a:pos x="42" y="59"/>
                </a:cxn>
                <a:cxn ang="0">
                  <a:pos x="74" y="39"/>
                </a:cxn>
                <a:cxn ang="0">
                  <a:pos x="109" y="23"/>
                </a:cxn>
                <a:cxn ang="0">
                  <a:pos x="152" y="9"/>
                </a:cxn>
                <a:cxn ang="0">
                  <a:pos x="224" y="0"/>
                </a:cxn>
                <a:cxn ang="0">
                  <a:pos x="250" y="0"/>
                </a:cxn>
                <a:cxn ang="0">
                  <a:pos x="300" y="3"/>
                </a:cxn>
                <a:cxn ang="0">
                  <a:pos x="369" y="16"/>
                </a:cxn>
                <a:cxn ang="0">
                  <a:pos x="407" y="30"/>
                </a:cxn>
                <a:cxn ang="0">
                  <a:pos x="441" y="47"/>
                </a:cxn>
                <a:cxn ang="0">
                  <a:pos x="467" y="68"/>
                </a:cxn>
                <a:cxn ang="0">
                  <a:pos x="488" y="92"/>
                </a:cxn>
                <a:cxn ang="0">
                  <a:pos x="497" y="117"/>
                </a:cxn>
                <a:cxn ang="0">
                  <a:pos x="499" y="130"/>
                </a:cxn>
                <a:cxn ang="0">
                  <a:pos x="492" y="157"/>
                </a:cxn>
                <a:cxn ang="0">
                  <a:pos x="479" y="182"/>
                </a:cxn>
                <a:cxn ang="0">
                  <a:pos x="456" y="204"/>
                </a:cxn>
                <a:cxn ang="0">
                  <a:pos x="425" y="224"/>
                </a:cxn>
                <a:cxn ang="0">
                  <a:pos x="389" y="240"/>
                </a:cxn>
                <a:cxn ang="0">
                  <a:pos x="347" y="251"/>
                </a:cxn>
                <a:cxn ang="0">
                  <a:pos x="275" y="260"/>
                </a:cxn>
                <a:cxn ang="0">
                  <a:pos x="250" y="262"/>
                </a:cxn>
                <a:cxn ang="0">
                  <a:pos x="199" y="260"/>
                </a:cxn>
                <a:cxn ang="0">
                  <a:pos x="132" y="247"/>
                </a:cxn>
                <a:cxn ang="0">
                  <a:pos x="92" y="231"/>
                </a:cxn>
                <a:cxn ang="0">
                  <a:pos x="58" y="213"/>
                </a:cxn>
                <a:cxn ang="0">
                  <a:pos x="31" y="193"/>
                </a:cxn>
                <a:cxn ang="0">
                  <a:pos x="11" y="171"/>
                </a:cxn>
                <a:cxn ang="0">
                  <a:pos x="2" y="144"/>
                </a:cxn>
                <a:cxn ang="0">
                  <a:pos x="0" y="130"/>
                </a:cxn>
              </a:cxnLst>
              <a:rect l="0" t="0" r="r" b="b"/>
              <a:pathLst>
                <a:path w="499" h="262">
                  <a:moveTo>
                    <a:pt x="0" y="130"/>
                  </a:moveTo>
                  <a:lnTo>
                    <a:pt x="0" y="130"/>
                  </a:lnTo>
                  <a:lnTo>
                    <a:pt x="2" y="117"/>
                  </a:lnTo>
                  <a:lnTo>
                    <a:pt x="6" y="103"/>
                  </a:lnTo>
                  <a:lnTo>
                    <a:pt x="11" y="92"/>
                  </a:lnTo>
                  <a:lnTo>
                    <a:pt x="20" y="79"/>
                  </a:lnTo>
                  <a:lnTo>
                    <a:pt x="31" y="68"/>
                  </a:lnTo>
                  <a:lnTo>
                    <a:pt x="42" y="59"/>
                  </a:lnTo>
                  <a:lnTo>
                    <a:pt x="58" y="47"/>
                  </a:lnTo>
                  <a:lnTo>
                    <a:pt x="74" y="39"/>
                  </a:lnTo>
                  <a:lnTo>
                    <a:pt x="92" y="30"/>
                  </a:lnTo>
                  <a:lnTo>
                    <a:pt x="109" y="23"/>
                  </a:lnTo>
                  <a:lnTo>
                    <a:pt x="132" y="16"/>
                  </a:lnTo>
                  <a:lnTo>
                    <a:pt x="152" y="9"/>
                  </a:lnTo>
                  <a:lnTo>
                    <a:pt x="199" y="3"/>
                  </a:lnTo>
                  <a:lnTo>
                    <a:pt x="224" y="0"/>
                  </a:lnTo>
                  <a:lnTo>
                    <a:pt x="250" y="0"/>
                  </a:lnTo>
                  <a:lnTo>
                    <a:pt x="250" y="0"/>
                  </a:lnTo>
                  <a:lnTo>
                    <a:pt x="275" y="0"/>
                  </a:lnTo>
                  <a:lnTo>
                    <a:pt x="300" y="3"/>
                  </a:lnTo>
                  <a:lnTo>
                    <a:pt x="347" y="9"/>
                  </a:lnTo>
                  <a:lnTo>
                    <a:pt x="369" y="16"/>
                  </a:lnTo>
                  <a:lnTo>
                    <a:pt x="389" y="23"/>
                  </a:lnTo>
                  <a:lnTo>
                    <a:pt x="407" y="30"/>
                  </a:lnTo>
                  <a:lnTo>
                    <a:pt x="425" y="39"/>
                  </a:lnTo>
                  <a:lnTo>
                    <a:pt x="441" y="47"/>
                  </a:lnTo>
                  <a:lnTo>
                    <a:pt x="456" y="59"/>
                  </a:lnTo>
                  <a:lnTo>
                    <a:pt x="467" y="68"/>
                  </a:lnTo>
                  <a:lnTo>
                    <a:pt x="479" y="79"/>
                  </a:lnTo>
                  <a:lnTo>
                    <a:pt x="488" y="92"/>
                  </a:lnTo>
                  <a:lnTo>
                    <a:pt x="492" y="103"/>
                  </a:lnTo>
                  <a:lnTo>
                    <a:pt x="497" y="117"/>
                  </a:lnTo>
                  <a:lnTo>
                    <a:pt x="499" y="130"/>
                  </a:lnTo>
                  <a:lnTo>
                    <a:pt x="499" y="130"/>
                  </a:lnTo>
                  <a:lnTo>
                    <a:pt x="497" y="144"/>
                  </a:lnTo>
                  <a:lnTo>
                    <a:pt x="492" y="157"/>
                  </a:lnTo>
                  <a:lnTo>
                    <a:pt x="488" y="171"/>
                  </a:lnTo>
                  <a:lnTo>
                    <a:pt x="479" y="182"/>
                  </a:lnTo>
                  <a:lnTo>
                    <a:pt x="467" y="193"/>
                  </a:lnTo>
                  <a:lnTo>
                    <a:pt x="456" y="204"/>
                  </a:lnTo>
                  <a:lnTo>
                    <a:pt x="441" y="213"/>
                  </a:lnTo>
                  <a:lnTo>
                    <a:pt x="425" y="224"/>
                  </a:lnTo>
                  <a:lnTo>
                    <a:pt x="407" y="231"/>
                  </a:lnTo>
                  <a:lnTo>
                    <a:pt x="389" y="240"/>
                  </a:lnTo>
                  <a:lnTo>
                    <a:pt x="369" y="247"/>
                  </a:lnTo>
                  <a:lnTo>
                    <a:pt x="347" y="251"/>
                  </a:lnTo>
                  <a:lnTo>
                    <a:pt x="300" y="260"/>
                  </a:lnTo>
                  <a:lnTo>
                    <a:pt x="275" y="260"/>
                  </a:lnTo>
                  <a:lnTo>
                    <a:pt x="250" y="262"/>
                  </a:lnTo>
                  <a:lnTo>
                    <a:pt x="250" y="262"/>
                  </a:lnTo>
                  <a:lnTo>
                    <a:pt x="224" y="260"/>
                  </a:lnTo>
                  <a:lnTo>
                    <a:pt x="199" y="260"/>
                  </a:lnTo>
                  <a:lnTo>
                    <a:pt x="152" y="251"/>
                  </a:lnTo>
                  <a:lnTo>
                    <a:pt x="132" y="247"/>
                  </a:lnTo>
                  <a:lnTo>
                    <a:pt x="109" y="240"/>
                  </a:lnTo>
                  <a:lnTo>
                    <a:pt x="92" y="231"/>
                  </a:lnTo>
                  <a:lnTo>
                    <a:pt x="74" y="224"/>
                  </a:lnTo>
                  <a:lnTo>
                    <a:pt x="58" y="213"/>
                  </a:lnTo>
                  <a:lnTo>
                    <a:pt x="42" y="204"/>
                  </a:lnTo>
                  <a:lnTo>
                    <a:pt x="31" y="193"/>
                  </a:lnTo>
                  <a:lnTo>
                    <a:pt x="20" y="182"/>
                  </a:lnTo>
                  <a:lnTo>
                    <a:pt x="11" y="171"/>
                  </a:lnTo>
                  <a:lnTo>
                    <a:pt x="6" y="157"/>
                  </a:lnTo>
                  <a:lnTo>
                    <a:pt x="2" y="144"/>
                  </a:lnTo>
                  <a:lnTo>
                    <a:pt x="0" y="130"/>
                  </a:lnTo>
                  <a:lnTo>
                    <a:pt x="0" y="130"/>
                  </a:lnTo>
                  <a:close/>
                </a:path>
              </a:pathLst>
            </a:custGeom>
            <a:solidFill>
              <a:srgbClr val="5E94B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35" name="Freeform 352"/>
            <p:cNvSpPr>
              <a:spLocks/>
            </p:cNvSpPr>
            <p:nvPr/>
          </p:nvSpPr>
          <p:spPr bwMode="auto">
            <a:xfrm>
              <a:off x="4030663" y="2889251"/>
              <a:ext cx="752475" cy="393700"/>
            </a:xfrm>
            <a:custGeom>
              <a:avLst/>
              <a:gdLst/>
              <a:ahLst/>
              <a:cxnLst>
                <a:cxn ang="0">
                  <a:pos x="0" y="123"/>
                </a:cxn>
                <a:cxn ang="0">
                  <a:pos x="0" y="123"/>
                </a:cxn>
                <a:cxn ang="0">
                  <a:pos x="2" y="112"/>
                </a:cxn>
                <a:cxn ang="0">
                  <a:pos x="6" y="98"/>
                </a:cxn>
                <a:cxn ang="0">
                  <a:pos x="11" y="87"/>
                </a:cxn>
                <a:cxn ang="0">
                  <a:pos x="20" y="76"/>
                </a:cxn>
                <a:cxn ang="0">
                  <a:pos x="29" y="65"/>
                </a:cxn>
                <a:cxn ang="0">
                  <a:pos x="42" y="56"/>
                </a:cxn>
                <a:cxn ang="0">
                  <a:pos x="56" y="44"/>
                </a:cxn>
                <a:cxn ang="0">
                  <a:pos x="69" y="36"/>
                </a:cxn>
                <a:cxn ang="0">
                  <a:pos x="87" y="29"/>
                </a:cxn>
                <a:cxn ang="0">
                  <a:pos x="105" y="22"/>
                </a:cxn>
                <a:cxn ang="0">
                  <a:pos x="145" y="11"/>
                </a:cxn>
                <a:cxn ang="0">
                  <a:pos x="190" y="2"/>
                </a:cxn>
                <a:cxn ang="0">
                  <a:pos x="237" y="0"/>
                </a:cxn>
                <a:cxn ang="0">
                  <a:pos x="237" y="0"/>
                </a:cxn>
                <a:cxn ang="0">
                  <a:pos x="286" y="2"/>
                </a:cxn>
                <a:cxn ang="0">
                  <a:pos x="329" y="11"/>
                </a:cxn>
                <a:cxn ang="0">
                  <a:pos x="369" y="22"/>
                </a:cxn>
                <a:cxn ang="0">
                  <a:pos x="387" y="29"/>
                </a:cxn>
                <a:cxn ang="0">
                  <a:pos x="405" y="36"/>
                </a:cxn>
                <a:cxn ang="0">
                  <a:pos x="420" y="44"/>
                </a:cxn>
                <a:cxn ang="0">
                  <a:pos x="434" y="56"/>
                </a:cxn>
                <a:cxn ang="0">
                  <a:pos x="445" y="65"/>
                </a:cxn>
                <a:cxn ang="0">
                  <a:pos x="456" y="76"/>
                </a:cxn>
                <a:cxn ang="0">
                  <a:pos x="463" y="87"/>
                </a:cxn>
                <a:cxn ang="0">
                  <a:pos x="470" y="98"/>
                </a:cxn>
                <a:cxn ang="0">
                  <a:pos x="472" y="112"/>
                </a:cxn>
                <a:cxn ang="0">
                  <a:pos x="474" y="123"/>
                </a:cxn>
                <a:cxn ang="0">
                  <a:pos x="474" y="123"/>
                </a:cxn>
                <a:cxn ang="0">
                  <a:pos x="472" y="136"/>
                </a:cxn>
                <a:cxn ang="0">
                  <a:pos x="470" y="150"/>
                </a:cxn>
                <a:cxn ang="0">
                  <a:pos x="463" y="161"/>
                </a:cxn>
                <a:cxn ang="0">
                  <a:pos x="456" y="172"/>
                </a:cxn>
                <a:cxn ang="0">
                  <a:pos x="445" y="183"/>
                </a:cxn>
                <a:cxn ang="0">
                  <a:pos x="434" y="192"/>
                </a:cxn>
                <a:cxn ang="0">
                  <a:pos x="420" y="203"/>
                </a:cxn>
                <a:cxn ang="0">
                  <a:pos x="405" y="212"/>
                </a:cxn>
                <a:cxn ang="0">
                  <a:pos x="387" y="219"/>
                </a:cxn>
                <a:cxn ang="0">
                  <a:pos x="369" y="226"/>
                </a:cxn>
                <a:cxn ang="0">
                  <a:pos x="329" y="237"/>
                </a:cxn>
                <a:cxn ang="0">
                  <a:pos x="286" y="246"/>
                </a:cxn>
                <a:cxn ang="0">
                  <a:pos x="237" y="248"/>
                </a:cxn>
                <a:cxn ang="0">
                  <a:pos x="237" y="248"/>
                </a:cxn>
                <a:cxn ang="0">
                  <a:pos x="190" y="246"/>
                </a:cxn>
                <a:cxn ang="0">
                  <a:pos x="145" y="237"/>
                </a:cxn>
                <a:cxn ang="0">
                  <a:pos x="105" y="226"/>
                </a:cxn>
                <a:cxn ang="0">
                  <a:pos x="87" y="219"/>
                </a:cxn>
                <a:cxn ang="0">
                  <a:pos x="69" y="212"/>
                </a:cxn>
                <a:cxn ang="0">
                  <a:pos x="56" y="203"/>
                </a:cxn>
                <a:cxn ang="0">
                  <a:pos x="42" y="192"/>
                </a:cxn>
                <a:cxn ang="0">
                  <a:pos x="29" y="183"/>
                </a:cxn>
                <a:cxn ang="0">
                  <a:pos x="20" y="172"/>
                </a:cxn>
                <a:cxn ang="0">
                  <a:pos x="11" y="161"/>
                </a:cxn>
                <a:cxn ang="0">
                  <a:pos x="6" y="150"/>
                </a:cxn>
                <a:cxn ang="0">
                  <a:pos x="2" y="136"/>
                </a:cxn>
                <a:cxn ang="0">
                  <a:pos x="0" y="123"/>
                </a:cxn>
                <a:cxn ang="0">
                  <a:pos x="0" y="123"/>
                </a:cxn>
              </a:cxnLst>
              <a:rect l="0" t="0" r="r" b="b"/>
              <a:pathLst>
                <a:path w="474" h="248">
                  <a:moveTo>
                    <a:pt x="0" y="123"/>
                  </a:moveTo>
                  <a:lnTo>
                    <a:pt x="0" y="123"/>
                  </a:lnTo>
                  <a:lnTo>
                    <a:pt x="2" y="112"/>
                  </a:lnTo>
                  <a:lnTo>
                    <a:pt x="6" y="98"/>
                  </a:lnTo>
                  <a:lnTo>
                    <a:pt x="11" y="87"/>
                  </a:lnTo>
                  <a:lnTo>
                    <a:pt x="20" y="76"/>
                  </a:lnTo>
                  <a:lnTo>
                    <a:pt x="29" y="65"/>
                  </a:lnTo>
                  <a:lnTo>
                    <a:pt x="42" y="56"/>
                  </a:lnTo>
                  <a:lnTo>
                    <a:pt x="56" y="44"/>
                  </a:lnTo>
                  <a:lnTo>
                    <a:pt x="69" y="36"/>
                  </a:lnTo>
                  <a:lnTo>
                    <a:pt x="87" y="29"/>
                  </a:lnTo>
                  <a:lnTo>
                    <a:pt x="105" y="22"/>
                  </a:lnTo>
                  <a:lnTo>
                    <a:pt x="145" y="11"/>
                  </a:lnTo>
                  <a:lnTo>
                    <a:pt x="190" y="2"/>
                  </a:lnTo>
                  <a:lnTo>
                    <a:pt x="237" y="0"/>
                  </a:lnTo>
                  <a:lnTo>
                    <a:pt x="237" y="0"/>
                  </a:lnTo>
                  <a:lnTo>
                    <a:pt x="286" y="2"/>
                  </a:lnTo>
                  <a:lnTo>
                    <a:pt x="329" y="11"/>
                  </a:lnTo>
                  <a:lnTo>
                    <a:pt x="369" y="22"/>
                  </a:lnTo>
                  <a:lnTo>
                    <a:pt x="387" y="29"/>
                  </a:lnTo>
                  <a:lnTo>
                    <a:pt x="405" y="36"/>
                  </a:lnTo>
                  <a:lnTo>
                    <a:pt x="420" y="44"/>
                  </a:lnTo>
                  <a:lnTo>
                    <a:pt x="434" y="56"/>
                  </a:lnTo>
                  <a:lnTo>
                    <a:pt x="445" y="65"/>
                  </a:lnTo>
                  <a:lnTo>
                    <a:pt x="456" y="76"/>
                  </a:lnTo>
                  <a:lnTo>
                    <a:pt x="463" y="87"/>
                  </a:lnTo>
                  <a:lnTo>
                    <a:pt x="470" y="98"/>
                  </a:lnTo>
                  <a:lnTo>
                    <a:pt x="472" y="112"/>
                  </a:lnTo>
                  <a:lnTo>
                    <a:pt x="474" y="123"/>
                  </a:lnTo>
                  <a:lnTo>
                    <a:pt x="474" y="123"/>
                  </a:lnTo>
                  <a:lnTo>
                    <a:pt x="472" y="136"/>
                  </a:lnTo>
                  <a:lnTo>
                    <a:pt x="470" y="150"/>
                  </a:lnTo>
                  <a:lnTo>
                    <a:pt x="463" y="161"/>
                  </a:lnTo>
                  <a:lnTo>
                    <a:pt x="456" y="172"/>
                  </a:lnTo>
                  <a:lnTo>
                    <a:pt x="445" y="183"/>
                  </a:lnTo>
                  <a:lnTo>
                    <a:pt x="434" y="192"/>
                  </a:lnTo>
                  <a:lnTo>
                    <a:pt x="420" y="203"/>
                  </a:lnTo>
                  <a:lnTo>
                    <a:pt x="405" y="212"/>
                  </a:lnTo>
                  <a:lnTo>
                    <a:pt x="387" y="219"/>
                  </a:lnTo>
                  <a:lnTo>
                    <a:pt x="369" y="226"/>
                  </a:lnTo>
                  <a:lnTo>
                    <a:pt x="329" y="237"/>
                  </a:lnTo>
                  <a:lnTo>
                    <a:pt x="286" y="246"/>
                  </a:lnTo>
                  <a:lnTo>
                    <a:pt x="237" y="248"/>
                  </a:lnTo>
                  <a:lnTo>
                    <a:pt x="237" y="248"/>
                  </a:lnTo>
                  <a:lnTo>
                    <a:pt x="190" y="246"/>
                  </a:lnTo>
                  <a:lnTo>
                    <a:pt x="145" y="237"/>
                  </a:lnTo>
                  <a:lnTo>
                    <a:pt x="105" y="226"/>
                  </a:lnTo>
                  <a:lnTo>
                    <a:pt x="87" y="219"/>
                  </a:lnTo>
                  <a:lnTo>
                    <a:pt x="69" y="212"/>
                  </a:lnTo>
                  <a:lnTo>
                    <a:pt x="56" y="203"/>
                  </a:lnTo>
                  <a:lnTo>
                    <a:pt x="42" y="192"/>
                  </a:lnTo>
                  <a:lnTo>
                    <a:pt x="29" y="183"/>
                  </a:lnTo>
                  <a:lnTo>
                    <a:pt x="20" y="172"/>
                  </a:lnTo>
                  <a:lnTo>
                    <a:pt x="11" y="161"/>
                  </a:lnTo>
                  <a:lnTo>
                    <a:pt x="6" y="150"/>
                  </a:lnTo>
                  <a:lnTo>
                    <a:pt x="2" y="136"/>
                  </a:lnTo>
                  <a:lnTo>
                    <a:pt x="0" y="123"/>
                  </a:lnTo>
                  <a:lnTo>
                    <a:pt x="0" y="123"/>
                  </a:lnTo>
                  <a:close/>
                </a:path>
              </a:pathLst>
            </a:custGeom>
            <a:solidFill>
              <a:srgbClr val="6196B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36" name="Freeform 353"/>
            <p:cNvSpPr>
              <a:spLocks/>
            </p:cNvSpPr>
            <p:nvPr/>
          </p:nvSpPr>
          <p:spPr bwMode="auto">
            <a:xfrm>
              <a:off x="4048126" y="2895601"/>
              <a:ext cx="709613" cy="369888"/>
            </a:xfrm>
            <a:custGeom>
              <a:avLst/>
              <a:gdLst/>
              <a:ahLst/>
              <a:cxnLst>
                <a:cxn ang="0">
                  <a:pos x="0" y="117"/>
                </a:cxn>
                <a:cxn ang="0">
                  <a:pos x="0" y="117"/>
                </a:cxn>
                <a:cxn ang="0">
                  <a:pos x="0" y="103"/>
                </a:cxn>
                <a:cxn ang="0">
                  <a:pos x="4" y="92"/>
                </a:cxn>
                <a:cxn ang="0">
                  <a:pos x="9" y="81"/>
                </a:cxn>
                <a:cxn ang="0">
                  <a:pos x="16" y="70"/>
                </a:cxn>
                <a:cxn ang="0">
                  <a:pos x="27" y="61"/>
                </a:cxn>
                <a:cxn ang="0">
                  <a:pos x="38" y="52"/>
                </a:cxn>
                <a:cxn ang="0">
                  <a:pos x="49" y="43"/>
                </a:cxn>
                <a:cxn ang="0">
                  <a:pos x="65" y="34"/>
                </a:cxn>
                <a:cxn ang="0">
                  <a:pos x="98" y="18"/>
                </a:cxn>
                <a:cxn ang="0">
                  <a:pos x="136" y="9"/>
                </a:cxn>
                <a:cxn ang="0">
                  <a:pos x="179" y="2"/>
                </a:cxn>
                <a:cxn ang="0">
                  <a:pos x="224" y="0"/>
                </a:cxn>
                <a:cxn ang="0">
                  <a:pos x="224" y="0"/>
                </a:cxn>
                <a:cxn ang="0">
                  <a:pos x="268" y="2"/>
                </a:cxn>
                <a:cxn ang="0">
                  <a:pos x="311" y="9"/>
                </a:cxn>
                <a:cxn ang="0">
                  <a:pos x="349" y="18"/>
                </a:cxn>
                <a:cxn ang="0">
                  <a:pos x="383" y="34"/>
                </a:cxn>
                <a:cxn ang="0">
                  <a:pos x="396" y="43"/>
                </a:cxn>
                <a:cxn ang="0">
                  <a:pos x="409" y="52"/>
                </a:cxn>
                <a:cxn ang="0">
                  <a:pos x="421" y="61"/>
                </a:cxn>
                <a:cxn ang="0">
                  <a:pos x="430" y="70"/>
                </a:cxn>
                <a:cxn ang="0">
                  <a:pos x="439" y="81"/>
                </a:cxn>
                <a:cxn ang="0">
                  <a:pos x="443" y="92"/>
                </a:cxn>
                <a:cxn ang="0">
                  <a:pos x="447" y="103"/>
                </a:cxn>
                <a:cxn ang="0">
                  <a:pos x="447" y="117"/>
                </a:cxn>
                <a:cxn ang="0">
                  <a:pos x="447" y="117"/>
                </a:cxn>
                <a:cxn ang="0">
                  <a:pos x="447" y="128"/>
                </a:cxn>
                <a:cxn ang="0">
                  <a:pos x="443" y="139"/>
                </a:cxn>
                <a:cxn ang="0">
                  <a:pos x="439" y="150"/>
                </a:cxn>
                <a:cxn ang="0">
                  <a:pos x="430" y="161"/>
                </a:cxn>
                <a:cxn ang="0">
                  <a:pos x="421" y="173"/>
                </a:cxn>
                <a:cxn ang="0">
                  <a:pos x="409" y="182"/>
                </a:cxn>
                <a:cxn ang="0">
                  <a:pos x="396" y="190"/>
                </a:cxn>
                <a:cxn ang="0">
                  <a:pos x="383" y="199"/>
                </a:cxn>
                <a:cxn ang="0">
                  <a:pos x="349" y="213"/>
                </a:cxn>
                <a:cxn ang="0">
                  <a:pos x="311" y="224"/>
                </a:cxn>
                <a:cxn ang="0">
                  <a:pos x="268" y="231"/>
                </a:cxn>
                <a:cxn ang="0">
                  <a:pos x="224" y="233"/>
                </a:cxn>
                <a:cxn ang="0">
                  <a:pos x="224" y="233"/>
                </a:cxn>
                <a:cxn ang="0">
                  <a:pos x="179" y="231"/>
                </a:cxn>
                <a:cxn ang="0">
                  <a:pos x="136" y="224"/>
                </a:cxn>
                <a:cxn ang="0">
                  <a:pos x="98" y="213"/>
                </a:cxn>
                <a:cxn ang="0">
                  <a:pos x="65" y="199"/>
                </a:cxn>
                <a:cxn ang="0">
                  <a:pos x="49" y="190"/>
                </a:cxn>
                <a:cxn ang="0">
                  <a:pos x="38" y="182"/>
                </a:cxn>
                <a:cxn ang="0">
                  <a:pos x="27" y="173"/>
                </a:cxn>
                <a:cxn ang="0">
                  <a:pos x="16" y="161"/>
                </a:cxn>
                <a:cxn ang="0">
                  <a:pos x="9" y="150"/>
                </a:cxn>
                <a:cxn ang="0">
                  <a:pos x="4" y="139"/>
                </a:cxn>
                <a:cxn ang="0">
                  <a:pos x="0" y="128"/>
                </a:cxn>
                <a:cxn ang="0">
                  <a:pos x="0" y="117"/>
                </a:cxn>
                <a:cxn ang="0">
                  <a:pos x="0" y="117"/>
                </a:cxn>
              </a:cxnLst>
              <a:rect l="0" t="0" r="r" b="b"/>
              <a:pathLst>
                <a:path w="447" h="233">
                  <a:moveTo>
                    <a:pt x="0" y="117"/>
                  </a:moveTo>
                  <a:lnTo>
                    <a:pt x="0" y="117"/>
                  </a:lnTo>
                  <a:lnTo>
                    <a:pt x="0" y="103"/>
                  </a:lnTo>
                  <a:lnTo>
                    <a:pt x="4" y="92"/>
                  </a:lnTo>
                  <a:lnTo>
                    <a:pt x="9" y="81"/>
                  </a:lnTo>
                  <a:lnTo>
                    <a:pt x="16" y="70"/>
                  </a:lnTo>
                  <a:lnTo>
                    <a:pt x="27" y="61"/>
                  </a:lnTo>
                  <a:lnTo>
                    <a:pt x="38" y="52"/>
                  </a:lnTo>
                  <a:lnTo>
                    <a:pt x="49" y="43"/>
                  </a:lnTo>
                  <a:lnTo>
                    <a:pt x="65" y="34"/>
                  </a:lnTo>
                  <a:lnTo>
                    <a:pt x="98" y="18"/>
                  </a:lnTo>
                  <a:lnTo>
                    <a:pt x="136" y="9"/>
                  </a:lnTo>
                  <a:lnTo>
                    <a:pt x="179" y="2"/>
                  </a:lnTo>
                  <a:lnTo>
                    <a:pt x="224" y="0"/>
                  </a:lnTo>
                  <a:lnTo>
                    <a:pt x="224" y="0"/>
                  </a:lnTo>
                  <a:lnTo>
                    <a:pt x="268" y="2"/>
                  </a:lnTo>
                  <a:lnTo>
                    <a:pt x="311" y="9"/>
                  </a:lnTo>
                  <a:lnTo>
                    <a:pt x="349" y="18"/>
                  </a:lnTo>
                  <a:lnTo>
                    <a:pt x="383" y="34"/>
                  </a:lnTo>
                  <a:lnTo>
                    <a:pt x="396" y="43"/>
                  </a:lnTo>
                  <a:lnTo>
                    <a:pt x="409" y="52"/>
                  </a:lnTo>
                  <a:lnTo>
                    <a:pt x="421" y="61"/>
                  </a:lnTo>
                  <a:lnTo>
                    <a:pt x="430" y="70"/>
                  </a:lnTo>
                  <a:lnTo>
                    <a:pt x="439" y="81"/>
                  </a:lnTo>
                  <a:lnTo>
                    <a:pt x="443" y="92"/>
                  </a:lnTo>
                  <a:lnTo>
                    <a:pt x="447" y="103"/>
                  </a:lnTo>
                  <a:lnTo>
                    <a:pt x="447" y="117"/>
                  </a:lnTo>
                  <a:lnTo>
                    <a:pt x="447" y="117"/>
                  </a:lnTo>
                  <a:lnTo>
                    <a:pt x="447" y="128"/>
                  </a:lnTo>
                  <a:lnTo>
                    <a:pt x="443" y="139"/>
                  </a:lnTo>
                  <a:lnTo>
                    <a:pt x="439" y="150"/>
                  </a:lnTo>
                  <a:lnTo>
                    <a:pt x="430" y="161"/>
                  </a:lnTo>
                  <a:lnTo>
                    <a:pt x="421" y="173"/>
                  </a:lnTo>
                  <a:lnTo>
                    <a:pt x="409" y="182"/>
                  </a:lnTo>
                  <a:lnTo>
                    <a:pt x="396" y="190"/>
                  </a:lnTo>
                  <a:lnTo>
                    <a:pt x="383" y="199"/>
                  </a:lnTo>
                  <a:lnTo>
                    <a:pt x="349" y="213"/>
                  </a:lnTo>
                  <a:lnTo>
                    <a:pt x="311" y="224"/>
                  </a:lnTo>
                  <a:lnTo>
                    <a:pt x="268" y="231"/>
                  </a:lnTo>
                  <a:lnTo>
                    <a:pt x="224" y="233"/>
                  </a:lnTo>
                  <a:lnTo>
                    <a:pt x="224" y="233"/>
                  </a:lnTo>
                  <a:lnTo>
                    <a:pt x="179" y="231"/>
                  </a:lnTo>
                  <a:lnTo>
                    <a:pt x="136" y="224"/>
                  </a:lnTo>
                  <a:lnTo>
                    <a:pt x="98" y="213"/>
                  </a:lnTo>
                  <a:lnTo>
                    <a:pt x="65" y="199"/>
                  </a:lnTo>
                  <a:lnTo>
                    <a:pt x="49" y="190"/>
                  </a:lnTo>
                  <a:lnTo>
                    <a:pt x="38" y="182"/>
                  </a:lnTo>
                  <a:lnTo>
                    <a:pt x="27" y="173"/>
                  </a:lnTo>
                  <a:lnTo>
                    <a:pt x="16" y="161"/>
                  </a:lnTo>
                  <a:lnTo>
                    <a:pt x="9" y="150"/>
                  </a:lnTo>
                  <a:lnTo>
                    <a:pt x="4" y="139"/>
                  </a:lnTo>
                  <a:lnTo>
                    <a:pt x="0" y="128"/>
                  </a:lnTo>
                  <a:lnTo>
                    <a:pt x="0" y="117"/>
                  </a:lnTo>
                  <a:lnTo>
                    <a:pt x="0" y="117"/>
                  </a:lnTo>
                  <a:close/>
                </a:path>
              </a:pathLst>
            </a:custGeom>
            <a:solidFill>
              <a:srgbClr val="6599B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37" name="Freeform 354"/>
            <p:cNvSpPr>
              <a:spLocks/>
            </p:cNvSpPr>
            <p:nvPr/>
          </p:nvSpPr>
          <p:spPr bwMode="auto">
            <a:xfrm>
              <a:off x="4062413" y="2898776"/>
              <a:ext cx="671513" cy="349250"/>
            </a:xfrm>
            <a:custGeom>
              <a:avLst/>
              <a:gdLst/>
              <a:ahLst/>
              <a:cxnLst>
                <a:cxn ang="0">
                  <a:pos x="0" y="110"/>
                </a:cxn>
                <a:cxn ang="0">
                  <a:pos x="0" y="110"/>
                </a:cxn>
                <a:cxn ang="0">
                  <a:pos x="0" y="99"/>
                </a:cxn>
                <a:cxn ang="0">
                  <a:pos x="4" y="88"/>
                </a:cxn>
                <a:cxn ang="0">
                  <a:pos x="9" y="77"/>
                </a:cxn>
                <a:cxn ang="0">
                  <a:pos x="16" y="68"/>
                </a:cxn>
                <a:cxn ang="0">
                  <a:pos x="24" y="59"/>
                </a:cxn>
                <a:cxn ang="0">
                  <a:pos x="36" y="50"/>
                </a:cxn>
                <a:cxn ang="0">
                  <a:pos x="60" y="32"/>
                </a:cxn>
                <a:cxn ang="0">
                  <a:pos x="92" y="18"/>
                </a:cxn>
                <a:cxn ang="0">
                  <a:pos x="130" y="9"/>
                </a:cxn>
                <a:cxn ang="0">
                  <a:pos x="168" y="3"/>
                </a:cxn>
                <a:cxn ang="0">
                  <a:pos x="212" y="0"/>
                </a:cxn>
                <a:cxn ang="0">
                  <a:pos x="212" y="0"/>
                </a:cxn>
                <a:cxn ang="0">
                  <a:pos x="255" y="3"/>
                </a:cxn>
                <a:cxn ang="0">
                  <a:pos x="293" y="9"/>
                </a:cxn>
                <a:cxn ang="0">
                  <a:pos x="331" y="18"/>
                </a:cxn>
                <a:cxn ang="0">
                  <a:pos x="362" y="32"/>
                </a:cxn>
                <a:cxn ang="0">
                  <a:pos x="387" y="50"/>
                </a:cxn>
                <a:cxn ang="0">
                  <a:pos x="398" y="59"/>
                </a:cxn>
                <a:cxn ang="0">
                  <a:pos x="407" y="68"/>
                </a:cxn>
                <a:cxn ang="0">
                  <a:pos x="414" y="77"/>
                </a:cxn>
                <a:cxn ang="0">
                  <a:pos x="418" y="88"/>
                </a:cxn>
                <a:cxn ang="0">
                  <a:pos x="423" y="99"/>
                </a:cxn>
                <a:cxn ang="0">
                  <a:pos x="423" y="110"/>
                </a:cxn>
                <a:cxn ang="0">
                  <a:pos x="423" y="110"/>
                </a:cxn>
                <a:cxn ang="0">
                  <a:pos x="423" y="121"/>
                </a:cxn>
                <a:cxn ang="0">
                  <a:pos x="418" y="133"/>
                </a:cxn>
                <a:cxn ang="0">
                  <a:pos x="414" y="141"/>
                </a:cxn>
                <a:cxn ang="0">
                  <a:pos x="407" y="153"/>
                </a:cxn>
                <a:cxn ang="0">
                  <a:pos x="398" y="162"/>
                </a:cxn>
                <a:cxn ang="0">
                  <a:pos x="387" y="171"/>
                </a:cxn>
                <a:cxn ang="0">
                  <a:pos x="362" y="186"/>
                </a:cxn>
                <a:cxn ang="0">
                  <a:pos x="331" y="200"/>
                </a:cxn>
                <a:cxn ang="0">
                  <a:pos x="293" y="211"/>
                </a:cxn>
                <a:cxn ang="0">
                  <a:pos x="255" y="218"/>
                </a:cxn>
                <a:cxn ang="0">
                  <a:pos x="212" y="220"/>
                </a:cxn>
                <a:cxn ang="0">
                  <a:pos x="212" y="220"/>
                </a:cxn>
                <a:cxn ang="0">
                  <a:pos x="168" y="218"/>
                </a:cxn>
                <a:cxn ang="0">
                  <a:pos x="130" y="211"/>
                </a:cxn>
                <a:cxn ang="0">
                  <a:pos x="92" y="200"/>
                </a:cxn>
                <a:cxn ang="0">
                  <a:pos x="60" y="186"/>
                </a:cxn>
                <a:cxn ang="0">
                  <a:pos x="36" y="171"/>
                </a:cxn>
                <a:cxn ang="0">
                  <a:pos x="24" y="162"/>
                </a:cxn>
                <a:cxn ang="0">
                  <a:pos x="16" y="153"/>
                </a:cxn>
                <a:cxn ang="0">
                  <a:pos x="9" y="141"/>
                </a:cxn>
                <a:cxn ang="0">
                  <a:pos x="4" y="133"/>
                </a:cxn>
                <a:cxn ang="0">
                  <a:pos x="0" y="121"/>
                </a:cxn>
                <a:cxn ang="0">
                  <a:pos x="0" y="110"/>
                </a:cxn>
                <a:cxn ang="0">
                  <a:pos x="0" y="110"/>
                </a:cxn>
              </a:cxnLst>
              <a:rect l="0" t="0" r="r" b="b"/>
              <a:pathLst>
                <a:path w="423" h="220">
                  <a:moveTo>
                    <a:pt x="0" y="110"/>
                  </a:moveTo>
                  <a:lnTo>
                    <a:pt x="0" y="110"/>
                  </a:lnTo>
                  <a:lnTo>
                    <a:pt x="0" y="99"/>
                  </a:lnTo>
                  <a:lnTo>
                    <a:pt x="4" y="88"/>
                  </a:lnTo>
                  <a:lnTo>
                    <a:pt x="9" y="77"/>
                  </a:lnTo>
                  <a:lnTo>
                    <a:pt x="16" y="68"/>
                  </a:lnTo>
                  <a:lnTo>
                    <a:pt x="24" y="59"/>
                  </a:lnTo>
                  <a:lnTo>
                    <a:pt x="36" y="50"/>
                  </a:lnTo>
                  <a:lnTo>
                    <a:pt x="60" y="32"/>
                  </a:lnTo>
                  <a:lnTo>
                    <a:pt x="92" y="18"/>
                  </a:lnTo>
                  <a:lnTo>
                    <a:pt x="130" y="9"/>
                  </a:lnTo>
                  <a:lnTo>
                    <a:pt x="168" y="3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55" y="3"/>
                  </a:lnTo>
                  <a:lnTo>
                    <a:pt x="293" y="9"/>
                  </a:lnTo>
                  <a:lnTo>
                    <a:pt x="331" y="18"/>
                  </a:lnTo>
                  <a:lnTo>
                    <a:pt x="362" y="32"/>
                  </a:lnTo>
                  <a:lnTo>
                    <a:pt x="387" y="50"/>
                  </a:lnTo>
                  <a:lnTo>
                    <a:pt x="398" y="59"/>
                  </a:lnTo>
                  <a:lnTo>
                    <a:pt x="407" y="68"/>
                  </a:lnTo>
                  <a:lnTo>
                    <a:pt x="414" y="77"/>
                  </a:lnTo>
                  <a:lnTo>
                    <a:pt x="418" y="88"/>
                  </a:lnTo>
                  <a:lnTo>
                    <a:pt x="423" y="99"/>
                  </a:lnTo>
                  <a:lnTo>
                    <a:pt x="423" y="110"/>
                  </a:lnTo>
                  <a:lnTo>
                    <a:pt x="423" y="110"/>
                  </a:lnTo>
                  <a:lnTo>
                    <a:pt x="423" y="121"/>
                  </a:lnTo>
                  <a:lnTo>
                    <a:pt x="418" y="133"/>
                  </a:lnTo>
                  <a:lnTo>
                    <a:pt x="414" y="141"/>
                  </a:lnTo>
                  <a:lnTo>
                    <a:pt x="407" y="153"/>
                  </a:lnTo>
                  <a:lnTo>
                    <a:pt x="398" y="162"/>
                  </a:lnTo>
                  <a:lnTo>
                    <a:pt x="387" y="171"/>
                  </a:lnTo>
                  <a:lnTo>
                    <a:pt x="362" y="186"/>
                  </a:lnTo>
                  <a:lnTo>
                    <a:pt x="331" y="200"/>
                  </a:lnTo>
                  <a:lnTo>
                    <a:pt x="293" y="211"/>
                  </a:lnTo>
                  <a:lnTo>
                    <a:pt x="255" y="218"/>
                  </a:lnTo>
                  <a:lnTo>
                    <a:pt x="212" y="220"/>
                  </a:lnTo>
                  <a:lnTo>
                    <a:pt x="212" y="220"/>
                  </a:lnTo>
                  <a:lnTo>
                    <a:pt x="168" y="218"/>
                  </a:lnTo>
                  <a:lnTo>
                    <a:pt x="130" y="211"/>
                  </a:lnTo>
                  <a:lnTo>
                    <a:pt x="92" y="200"/>
                  </a:lnTo>
                  <a:lnTo>
                    <a:pt x="60" y="186"/>
                  </a:lnTo>
                  <a:lnTo>
                    <a:pt x="36" y="171"/>
                  </a:lnTo>
                  <a:lnTo>
                    <a:pt x="24" y="162"/>
                  </a:lnTo>
                  <a:lnTo>
                    <a:pt x="16" y="153"/>
                  </a:lnTo>
                  <a:lnTo>
                    <a:pt x="9" y="141"/>
                  </a:lnTo>
                  <a:lnTo>
                    <a:pt x="4" y="133"/>
                  </a:lnTo>
                  <a:lnTo>
                    <a:pt x="0" y="121"/>
                  </a:lnTo>
                  <a:lnTo>
                    <a:pt x="0" y="110"/>
                  </a:lnTo>
                  <a:lnTo>
                    <a:pt x="0" y="110"/>
                  </a:lnTo>
                  <a:close/>
                </a:path>
              </a:pathLst>
            </a:custGeom>
            <a:solidFill>
              <a:srgbClr val="699BB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38" name="Freeform 355"/>
            <p:cNvSpPr>
              <a:spLocks/>
            </p:cNvSpPr>
            <p:nvPr/>
          </p:nvSpPr>
          <p:spPr bwMode="auto">
            <a:xfrm>
              <a:off x="4076701" y="2903538"/>
              <a:ext cx="635000" cy="327025"/>
            </a:xfrm>
            <a:custGeom>
              <a:avLst/>
              <a:gdLst/>
              <a:ahLst/>
              <a:cxnLst>
                <a:cxn ang="0">
                  <a:pos x="0" y="103"/>
                </a:cxn>
                <a:cxn ang="0">
                  <a:pos x="0" y="103"/>
                </a:cxn>
                <a:cxn ang="0">
                  <a:pos x="0" y="91"/>
                </a:cxn>
                <a:cxn ang="0">
                  <a:pos x="4" y="83"/>
                </a:cxn>
                <a:cxn ang="0">
                  <a:pos x="9" y="74"/>
                </a:cxn>
                <a:cxn ang="0">
                  <a:pos x="15" y="62"/>
                </a:cxn>
                <a:cxn ang="0">
                  <a:pos x="24" y="53"/>
                </a:cxn>
                <a:cxn ang="0">
                  <a:pos x="33" y="47"/>
                </a:cxn>
                <a:cxn ang="0">
                  <a:pos x="58" y="31"/>
                </a:cxn>
                <a:cxn ang="0">
                  <a:pos x="87" y="18"/>
                </a:cxn>
                <a:cxn ang="0">
                  <a:pos x="121" y="9"/>
                </a:cxn>
                <a:cxn ang="0">
                  <a:pos x="159" y="2"/>
                </a:cxn>
                <a:cxn ang="0">
                  <a:pos x="199" y="0"/>
                </a:cxn>
                <a:cxn ang="0">
                  <a:pos x="199" y="0"/>
                </a:cxn>
                <a:cxn ang="0">
                  <a:pos x="239" y="2"/>
                </a:cxn>
                <a:cxn ang="0">
                  <a:pos x="277" y="9"/>
                </a:cxn>
                <a:cxn ang="0">
                  <a:pos x="311" y="18"/>
                </a:cxn>
                <a:cxn ang="0">
                  <a:pos x="340" y="31"/>
                </a:cxn>
                <a:cxn ang="0">
                  <a:pos x="365" y="47"/>
                </a:cxn>
                <a:cxn ang="0">
                  <a:pos x="376" y="53"/>
                </a:cxn>
                <a:cxn ang="0">
                  <a:pos x="385" y="62"/>
                </a:cxn>
                <a:cxn ang="0">
                  <a:pos x="391" y="74"/>
                </a:cxn>
                <a:cxn ang="0">
                  <a:pos x="396" y="83"/>
                </a:cxn>
                <a:cxn ang="0">
                  <a:pos x="398" y="91"/>
                </a:cxn>
                <a:cxn ang="0">
                  <a:pos x="400" y="103"/>
                </a:cxn>
                <a:cxn ang="0">
                  <a:pos x="400" y="103"/>
                </a:cxn>
                <a:cxn ang="0">
                  <a:pos x="398" y="114"/>
                </a:cxn>
                <a:cxn ang="0">
                  <a:pos x="396" y="123"/>
                </a:cxn>
                <a:cxn ang="0">
                  <a:pos x="391" y="134"/>
                </a:cxn>
                <a:cxn ang="0">
                  <a:pos x="385" y="143"/>
                </a:cxn>
                <a:cxn ang="0">
                  <a:pos x="376" y="152"/>
                </a:cxn>
                <a:cxn ang="0">
                  <a:pos x="365" y="161"/>
                </a:cxn>
                <a:cxn ang="0">
                  <a:pos x="340" y="174"/>
                </a:cxn>
                <a:cxn ang="0">
                  <a:pos x="311" y="188"/>
                </a:cxn>
                <a:cxn ang="0">
                  <a:pos x="277" y="197"/>
                </a:cxn>
                <a:cxn ang="0">
                  <a:pos x="239" y="203"/>
                </a:cxn>
                <a:cxn ang="0">
                  <a:pos x="199" y="206"/>
                </a:cxn>
                <a:cxn ang="0">
                  <a:pos x="199" y="206"/>
                </a:cxn>
                <a:cxn ang="0">
                  <a:pos x="159" y="203"/>
                </a:cxn>
                <a:cxn ang="0">
                  <a:pos x="121" y="197"/>
                </a:cxn>
                <a:cxn ang="0">
                  <a:pos x="87" y="188"/>
                </a:cxn>
                <a:cxn ang="0">
                  <a:pos x="58" y="174"/>
                </a:cxn>
                <a:cxn ang="0">
                  <a:pos x="33" y="161"/>
                </a:cxn>
                <a:cxn ang="0">
                  <a:pos x="24" y="152"/>
                </a:cxn>
                <a:cxn ang="0">
                  <a:pos x="15" y="143"/>
                </a:cxn>
                <a:cxn ang="0">
                  <a:pos x="9" y="134"/>
                </a:cxn>
                <a:cxn ang="0">
                  <a:pos x="4" y="123"/>
                </a:cxn>
                <a:cxn ang="0">
                  <a:pos x="0" y="114"/>
                </a:cxn>
                <a:cxn ang="0">
                  <a:pos x="0" y="103"/>
                </a:cxn>
                <a:cxn ang="0">
                  <a:pos x="0" y="103"/>
                </a:cxn>
              </a:cxnLst>
              <a:rect l="0" t="0" r="r" b="b"/>
              <a:pathLst>
                <a:path w="400" h="206">
                  <a:moveTo>
                    <a:pt x="0" y="103"/>
                  </a:moveTo>
                  <a:lnTo>
                    <a:pt x="0" y="103"/>
                  </a:lnTo>
                  <a:lnTo>
                    <a:pt x="0" y="91"/>
                  </a:lnTo>
                  <a:lnTo>
                    <a:pt x="4" y="83"/>
                  </a:lnTo>
                  <a:lnTo>
                    <a:pt x="9" y="74"/>
                  </a:lnTo>
                  <a:lnTo>
                    <a:pt x="15" y="62"/>
                  </a:lnTo>
                  <a:lnTo>
                    <a:pt x="24" y="53"/>
                  </a:lnTo>
                  <a:lnTo>
                    <a:pt x="33" y="47"/>
                  </a:lnTo>
                  <a:lnTo>
                    <a:pt x="58" y="31"/>
                  </a:lnTo>
                  <a:lnTo>
                    <a:pt x="87" y="18"/>
                  </a:lnTo>
                  <a:lnTo>
                    <a:pt x="121" y="9"/>
                  </a:lnTo>
                  <a:lnTo>
                    <a:pt x="159" y="2"/>
                  </a:lnTo>
                  <a:lnTo>
                    <a:pt x="199" y="0"/>
                  </a:lnTo>
                  <a:lnTo>
                    <a:pt x="199" y="0"/>
                  </a:lnTo>
                  <a:lnTo>
                    <a:pt x="239" y="2"/>
                  </a:lnTo>
                  <a:lnTo>
                    <a:pt x="277" y="9"/>
                  </a:lnTo>
                  <a:lnTo>
                    <a:pt x="311" y="18"/>
                  </a:lnTo>
                  <a:lnTo>
                    <a:pt x="340" y="31"/>
                  </a:lnTo>
                  <a:lnTo>
                    <a:pt x="365" y="47"/>
                  </a:lnTo>
                  <a:lnTo>
                    <a:pt x="376" y="53"/>
                  </a:lnTo>
                  <a:lnTo>
                    <a:pt x="385" y="62"/>
                  </a:lnTo>
                  <a:lnTo>
                    <a:pt x="391" y="74"/>
                  </a:lnTo>
                  <a:lnTo>
                    <a:pt x="396" y="83"/>
                  </a:lnTo>
                  <a:lnTo>
                    <a:pt x="398" y="91"/>
                  </a:lnTo>
                  <a:lnTo>
                    <a:pt x="400" y="103"/>
                  </a:lnTo>
                  <a:lnTo>
                    <a:pt x="400" y="103"/>
                  </a:lnTo>
                  <a:lnTo>
                    <a:pt x="398" y="114"/>
                  </a:lnTo>
                  <a:lnTo>
                    <a:pt x="396" y="123"/>
                  </a:lnTo>
                  <a:lnTo>
                    <a:pt x="391" y="134"/>
                  </a:lnTo>
                  <a:lnTo>
                    <a:pt x="385" y="143"/>
                  </a:lnTo>
                  <a:lnTo>
                    <a:pt x="376" y="152"/>
                  </a:lnTo>
                  <a:lnTo>
                    <a:pt x="365" y="161"/>
                  </a:lnTo>
                  <a:lnTo>
                    <a:pt x="340" y="174"/>
                  </a:lnTo>
                  <a:lnTo>
                    <a:pt x="311" y="188"/>
                  </a:lnTo>
                  <a:lnTo>
                    <a:pt x="277" y="197"/>
                  </a:lnTo>
                  <a:lnTo>
                    <a:pt x="239" y="203"/>
                  </a:lnTo>
                  <a:lnTo>
                    <a:pt x="199" y="206"/>
                  </a:lnTo>
                  <a:lnTo>
                    <a:pt x="199" y="206"/>
                  </a:lnTo>
                  <a:lnTo>
                    <a:pt x="159" y="203"/>
                  </a:lnTo>
                  <a:lnTo>
                    <a:pt x="121" y="197"/>
                  </a:lnTo>
                  <a:lnTo>
                    <a:pt x="87" y="188"/>
                  </a:lnTo>
                  <a:lnTo>
                    <a:pt x="58" y="174"/>
                  </a:lnTo>
                  <a:lnTo>
                    <a:pt x="33" y="161"/>
                  </a:lnTo>
                  <a:lnTo>
                    <a:pt x="24" y="152"/>
                  </a:lnTo>
                  <a:lnTo>
                    <a:pt x="15" y="143"/>
                  </a:lnTo>
                  <a:lnTo>
                    <a:pt x="9" y="134"/>
                  </a:lnTo>
                  <a:lnTo>
                    <a:pt x="4" y="123"/>
                  </a:lnTo>
                  <a:lnTo>
                    <a:pt x="0" y="114"/>
                  </a:lnTo>
                  <a:lnTo>
                    <a:pt x="0" y="103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6C9DB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39" name="Freeform 356"/>
            <p:cNvSpPr>
              <a:spLocks/>
            </p:cNvSpPr>
            <p:nvPr/>
          </p:nvSpPr>
          <p:spPr bwMode="auto">
            <a:xfrm>
              <a:off x="4090988" y="2909888"/>
              <a:ext cx="596900" cy="301625"/>
            </a:xfrm>
            <a:custGeom>
              <a:avLst/>
              <a:gdLst/>
              <a:ahLst/>
              <a:cxnLst>
                <a:cxn ang="0">
                  <a:pos x="376" y="94"/>
                </a:cxn>
                <a:cxn ang="0">
                  <a:pos x="376" y="94"/>
                </a:cxn>
                <a:cxn ang="0">
                  <a:pos x="373" y="105"/>
                </a:cxn>
                <a:cxn ang="0">
                  <a:pos x="371" y="114"/>
                </a:cxn>
                <a:cxn ang="0">
                  <a:pos x="367" y="123"/>
                </a:cxn>
                <a:cxn ang="0">
                  <a:pos x="360" y="132"/>
                </a:cxn>
                <a:cxn ang="0">
                  <a:pos x="353" y="141"/>
                </a:cxn>
                <a:cxn ang="0">
                  <a:pos x="342" y="148"/>
                </a:cxn>
                <a:cxn ang="0">
                  <a:pos x="320" y="161"/>
                </a:cxn>
                <a:cxn ang="0">
                  <a:pos x="293" y="175"/>
                </a:cxn>
                <a:cxn ang="0">
                  <a:pos x="262" y="184"/>
                </a:cxn>
                <a:cxn ang="0">
                  <a:pos x="226" y="188"/>
                </a:cxn>
                <a:cxn ang="0">
                  <a:pos x="188" y="190"/>
                </a:cxn>
                <a:cxn ang="0">
                  <a:pos x="188" y="190"/>
                </a:cxn>
                <a:cxn ang="0">
                  <a:pos x="150" y="188"/>
                </a:cxn>
                <a:cxn ang="0">
                  <a:pos x="114" y="184"/>
                </a:cxn>
                <a:cxn ang="0">
                  <a:pos x="83" y="175"/>
                </a:cxn>
                <a:cxn ang="0">
                  <a:pos x="53" y="161"/>
                </a:cxn>
                <a:cxn ang="0">
                  <a:pos x="31" y="148"/>
                </a:cxn>
                <a:cxn ang="0">
                  <a:pos x="22" y="141"/>
                </a:cxn>
                <a:cxn ang="0">
                  <a:pos x="13" y="132"/>
                </a:cxn>
                <a:cxn ang="0">
                  <a:pos x="9" y="123"/>
                </a:cxn>
                <a:cxn ang="0">
                  <a:pos x="4" y="114"/>
                </a:cxn>
                <a:cxn ang="0">
                  <a:pos x="0" y="105"/>
                </a:cxn>
                <a:cxn ang="0">
                  <a:pos x="0" y="94"/>
                </a:cxn>
                <a:cxn ang="0">
                  <a:pos x="0" y="94"/>
                </a:cxn>
                <a:cxn ang="0">
                  <a:pos x="0" y="85"/>
                </a:cxn>
                <a:cxn ang="0">
                  <a:pos x="4" y="76"/>
                </a:cxn>
                <a:cxn ang="0">
                  <a:pos x="9" y="67"/>
                </a:cxn>
                <a:cxn ang="0">
                  <a:pos x="13" y="58"/>
                </a:cxn>
                <a:cxn ang="0">
                  <a:pos x="22" y="49"/>
                </a:cxn>
                <a:cxn ang="0">
                  <a:pos x="31" y="43"/>
                </a:cxn>
                <a:cxn ang="0">
                  <a:pos x="53" y="27"/>
                </a:cxn>
                <a:cxn ang="0">
                  <a:pos x="83" y="16"/>
                </a:cxn>
                <a:cxn ang="0">
                  <a:pos x="114" y="7"/>
                </a:cxn>
                <a:cxn ang="0">
                  <a:pos x="150" y="2"/>
                </a:cxn>
                <a:cxn ang="0">
                  <a:pos x="188" y="0"/>
                </a:cxn>
                <a:cxn ang="0">
                  <a:pos x="188" y="0"/>
                </a:cxn>
                <a:cxn ang="0">
                  <a:pos x="226" y="2"/>
                </a:cxn>
                <a:cxn ang="0">
                  <a:pos x="262" y="7"/>
                </a:cxn>
                <a:cxn ang="0">
                  <a:pos x="293" y="16"/>
                </a:cxn>
                <a:cxn ang="0">
                  <a:pos x="320" y="27"/>
                </a:cxn>
                <a:cxn ang="0">
                  <a:pos x="342" y="43"/>
                </a:cxn>
                <a:cxn ang="0">
                  <a:pos x="353" y="49"/>
                </a:cxn>
                <a:cxn ang="0">
                  <a:pos x="360" y="58"/>
                </a:cxn>
                <a:cxn ang="0">
                  <a:pos x="367" y="67"/>
                </a:cxn>
                <a:cxn ang="0">
                  <a:pos x="371" y="76"/>
                </a:cxn>
                <a:cxn ang="0">
                  <a:pos x="373" y="85"/>
                </a:cxn>
                <a:cxn ang="0">
                  <a:pos x="376" y="94"/>
                </a:cxn>
                <a:cxn ang="0">
                  <a:pos x="376" y="94"/>
                </a:cxn>
              </a:cxnLst>
              <a:rect l="0" t="0" r="r" b="b"/>
              <a:pathLst>
                <a:path w="376" h="190">
                  <a:moveTo>
                    <a:pt x="376" y="94"/>
                  </a:moveTo>
                  <a:lnTo>
                    <a:pt x="376" y="94"/>
                  </a:lnTo>
                  <a:lnTo>
                    <a:pt x="373" y="105"/>
                  </a:lnTo>
                  <a:lnTo>
                    <a:pt x="371" y="114"/>
                  </a:lnTo>
                  <a:lnTo>
                    <a:pt x="367" y="123"/>
                  </a:lnTo>
                  <a:lnTo>
                    <a:pt x="360" y="132"/>
                  </a:lnTo>
                  <a:lnTo>
                    <a:pt x="353" y="141"/>
                  </a:lnTo>
                  <a:lnTo>
                    <a:pt x="342" y="148"/>
                  </a:lnTo>
                  <a:lnTo>
                    <a:pt x="320" y="161"/>
                  </a:lnTo>
                  <a:lnTo>
                    <a:pt x="293" y="175"/>
                  </a:lnTo>
                  <a:lnTo>
                    <a:pt x="262" y="184"/>
                  </a:lnTo>
                  <a:lnTo>
                    <a:pt x="226" y="188"/>
                  </a:lnTo>
                  <a:lnTo>
                    <a:pt x="188" y="190"/>
                  </a:lnTo>
                  <a:lnTo>
                    <a:pt x="188" y="190"/>
                  </a:lnTo>
                  <a:lnTo>
                    <a:pt x="150" y="188"/>
                  </a:lnTo>
                  <a:lnTo>
                    <a:pt x="114" y="184"/>
                  </a:lnTo>
                  <a:lnTo>
                    <a:pt x="83" y="175"/>
                  </a:lnTo>
                  <a:lnTo>
                    <a:pt x="53" y="161"/>
                  </a:lnTo>
                  <a:lnTo>
                    <a:pt x="31" y="148"/>
                  </a:lnTo>
                  <a:lnTo>
                    <a:pt x="22" y="141"/>
                  </a:lnTo>
                  <a:lnTo>
                    <a:pt x="13" y="132"/>
                  </a:lnTo>
                  <a:lnTo>
                    <a:pt x="9" y="123"/>
                  </a:lnTo>
                  <a:lnTo>
                    <a:pt x="4" y="114"/>
                  </a:lnTo>
                  <a:lnTo>
                    <a:pt x="0" y="105"/>
                  </a:lnTo>
                  <a:lnTo>
                    <a:pt x="0" y="94"/>
                  </a:lnTo>
                  <a:lnTo>
                    <a:pt x="0" y="94"/>
                  </a:lnTo>
                  <a:lnTo>
                    <a:pt x="0" y="85"/>
                  </a:lnTo>
                  <a:lnTo>
                    <a:pt x="4" y="76"/>
                  </a:lnTo>
                  <a:lnTo>
                    <a:pt x="9" y="67"/>
                  </a:lnTo>
                  <a:lnTo>
                    <a:pt x="13" y="58"/>
                  </a:lnTo>
                  <a:lnTo>
                    <a:pt x="22" y="49"/>
                  </a:lnTo>
                  <a:lnTo>
                    <a:pt x="31" y="43"/>
                  </a:lnTo>
                  <a:lnTo>
                    <a:pt x="53" y="27"/>
                  </a:lnTo>
                  <a:lnTo>
                    <a:pt x="83" y="16"/>
                  </a:lnTo>
                  <a:lnTo>
                    <a:pt x="114" y="7"/>
                  </a:lnTo>
                  <a:lnTo>
                    <a:pt x="150" y="2"/>
                  </a:lnTo>
                  <a:lnTo>
                    <a:pt x="188" y="0"/>
                  </a:lnTo>
                  <a:lnTo>
                    <a:pt x="188" y="0"/>
                  </a:lnTo>
                  <a:lnTo>
                    <a:pt x="226" y="2"/>
                  </a:lnTo>
                  <a:lnTo>
                    <a:pt x="262" y="7"/>
                  </a:lnTo>
                  <a:lnTo>
                    <a:pt x="293" y="16"/>
                  </a:lnTo>
                  <a:lnTo>
                    <a:pt x="320" y="27"/>
                  </a:lnTo>
                  <a:lnTo>
                    <a:pt x="342" y="43"/>
                  </a:lnTo>
                  <a:lnTo>
                    <a:pt x="353" y="49"/>
                  </a:lnTo>
                  <a:lnTo>
                    <a:pt x="360" y="58"/>
                  </a:lnTo>
                  <a:lnTo>
                    <a:pt x="367" y="67"/>
                  </a:lnTo>
                  <a:lnTo>
                    <a:pt x="371" y="76"/>
                  </a:lnTo>
                  <a:lnTo>
                    <a:pt x="373" y="85"/>
                  </a:lnTo>
                  <a:lnTo>
                    <a:pt x="376" y="94"/>
                  </a:lnTo>
                  <a:lnTo>
                    <a:pt x="376" y="94"/>
                  </a:lnTo>
                  <a:close/>
                </a:path>
              </a:pathLst>
            </a:custGeom>
            <a:solidFill>
              <a:srgbClr val="719FB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</p:grpSp>
      <p:grpSp>
        <p:nvGrpSpPr>
          <p:cNvPr id="540" name="グループ化 180"/>
          <p:cNvGrpSpPr/>
          <p:nvPr/>
        </p:nvGrpSpPr>
        <p:grpSpPr>
          <a:xfrm>
            <a:off x="4929653" y="2315800"/>
            <a:ext cx="2521935" cy="861633"/>
            <a:chOff x="696913" y="2997200"/>
            <a:chExt cx="2416176" cy="825500"/>
          </a:xfr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grpSpPr>
        <p:sp>
          <p:nvSpPr>
            <p:cNvPr id="541" name="Freeform 18"/>
            <p:cNvSpPr>
              <a:spLocks/>
            </p:cNvSpPr>
            <p:nvPr/>
          </p:nvSpPr>
          <p:spPr bwMode="auto">
            <a:xfrm>
              <a:off x="711201" y="2997200"/>
              <a:ext cx="2401888" cy="825500"/>
            </a:xfrm>
            <a:custGeom>
              <a:avLst/>
              <a:gdLst/>
              <a:ahLst/>
              <a:cxnLst>
                <a:cxn ang="0">
                  <a:pos x="110" y="680"/>
                </a:cxn>
                <a:cxn ang="0">
                  <a:pos x="51" y="671"/>
                </a:cxn>
                <a:cxn ang="0">
                  <a:pos x="8" y="621"/>
                </a:cxn>
                <a:cxn ang="0">
                  <a:pos x="0" y="516"/>
                </a:cxn>
                <a:cxn ang="0">
                  <a:pos x="77" y="315"/>
                </a:cxn>
                <a:cxn ang="0">
                  <a:pos x="93" y="226"/>
                </a:cxn>
                <a:cxn ang="0">
                  <a:pos x="135" y="200"/>
                </a:cxn>
                <a:cxn ang="0">
                  <a:pos x="1049" y="0"/>
                </a:cxn>
                <a:cxn ang="0">
                  <a:pos x="1153" y="0"/>
                </a:cxn>
                <a:cxn ang="0">
                  <a:pos x="1865" y="40"/>
                </a:cxn>
                <a:cxn ang="0">
                  <a:pos x="2633" y="97"/>
                </a:cxn>
                <a:cxn ang="0">
                  <a:pos x="2953" y="137"/>
                </a:cxn>
                <a:cxn ang="0">
                  <a:pos x="3009" y="184"/>
                </a:cxn>
                <a:cxn ang="0">
                  <a:pos x="3026" y="257"/>
                </a:cxn>
                <a:cxn ang="0">
                  <a:pos x="3024" y="589"/>
                </a:cxn>
                <a:cxn ang="0">
                  <a:pos x="2993" y="651"/>
                </a:cxn>
                <a:cxn ang="0">
                  <a:pos x="2860" y="729"/>
                </a:cxn>
                <a:cxn ang="0">
                  <a:pos x="2860" y="820"/>
                </a:cxn>
                <a:cxn ang="0">
                  <a:pos x="2600" y="939"/>
                </a:cxn>
                <a:cxn ang="0">
                  <a:pos x="2423" y="917"/>
                </a:cxn>
                <a:cxn ang="0">
                  <a:pos x="2241" y="990"/>
                </a:cxn>
                <a:cxn ang="0">
                  <a:pos x="2121" y="1033"/>
                </a:cxn>
                <a:cxn ang="0">
                  <a:pos x="2086" y="1041"/>
                </a:cxn>
                <a:cxn ang="0">
                  <a:pos x="1920" y="1015"/>
                </a:cxn>
                <a:cxn ang="0">
                  <a:pos x="1489" y="940"/>
                </a:cxn>
                <a:cxn ang="0">
                  <a:pos x="1354" y="997"/>
                </a:cxn>
                <a:cxn ang="0">
                  <a:pos x="1073" y="966"/>
                </a:cxn>
                <a:cxn ang="0">
                  <a:pos x="1009" y="990"/>
                </a:cxn>
                <a:cxn ang="0">
                  <a:pos x="922" y="973"/>
                </a:cxn>
                <a:cxn ang="0">
                  <a:pos x="914" y="933"/>
                </a:cxn>
                <a:cxn ang="0">
                  <a:pos x="683" y="902"/>
                </a:cxn>
                <a:cxn ang="0">
                  <a:pos x="677" y="837"/>
                </a:cxn>
                <a:cxn ang="0">
                  <a:pos x="110" y="680"/>
                </a:cxn>
              </a:cxnLst>
              <a:rect l="0" t="0" r="r" b="b"/>
              <a:pathLst>
                <a:path w="3026" h="1041">
                  <a:moveTo>
                    <a:pt x="110" y="680"/>
                  </a:moveTo>
                  <a:lnTo>
                    <a:pt x="51" y="671"/>
                  </a:lnTo>
                  <a:lnTo>
                    <a:pt x="8" y="621"/>
                  </a:lnTo>
                  <a:lnTo>
                    <a:pt x="0" y="516"/>
                  </a:lnTo>
                  <a:lnTo>
                    <a:pt x="77" y="315"/>
                  </a:lnTo>
                  <a:lnTo>
                    <a:pt x="93" y="226"/>
                  </a:lnTo>
                  <a:lnTo>
                    <a:pt x="135" y="200"/>
                  </a:lnTo>
                  <a:lnTo>
                    <a:pt x="1049" y="0"/>
                  </a:lnTo>
                  <a:lnTo>
                    <a:pt x="1153" y="0"/>
                  </a:lnTo>
                  <a:lnTo>
                    <a:pt x="1865" y="40"/>
                  </a:lnTo>
                  <a:lnTo>
                    <a:pt x="2633" y="97"/>
                  </a:lnTo>
                  <a:lnTo>
                    <a:pt x="2953" y="137"/>
                  </a:lnTo>
                  <a:lnTo>
                    <a:pt x="3009" y="184"/>
                  </a:lnTo>
                  <a:lnTo>
                    <a:pt x="3026" y="257"/>
                  </a:lnTo>
                  <a:lnTo>
                    <a:pt x="3024" y="589"/>
                  </a:lnTo>
                  <a:lnTo>
                    <a:pt x="2993" y="651"/>
                  </a:lnTo>
                  <a:lnTo>
                    <a:pt x="2860" y="729"/>
                  </a:lnTo>
                  <a:lnTo>
                    <a:pt x="2860" y="820"/>
                  </a:lnTo>
                  <a:lnTo>
                    <a:pt x="2600" y="939"/>
                  </a:lnTo>
                  <a:lnTo>
                    <a:pt x="2423" y="917"/>
                  </a:lnTo>
                  <a:lnTo>
                    <a:pt x="2241" y="990"/>
                  </a:lnTo>
                  <a:lnTo>
                    <a:pt x="2121" y="1033"/>
                  </a:lnTo>
                  <a:lnTo>
                    <a:pt x="2086" y="1041"/>
                  </a:lnTo>
                  <a:lnTo>
                    <a:pt x="1920" y="1015"/>
                  </a:lnTo>
                  <a:lnTo>
                    <a:pt x="1489" y="940"/>
                  </a:lnTo>
                  <a:lnTo>
                    <a:pt x="1354" y="997"/>
                  </a:lnTo>
                  <a:lnTo>
                    <a:pt x="1073" y="966"/>
                  </a:lnTo>
                  <a:lnTo>
                    <a:pt x="1009" y="990"/>
                  </a:lnTo>
                  <a:lnTo>
                    <a:pt x="922" y="973"/>
                  </a:lnTo>
                  <a:lnTo>
                    <a:pt x="914" y="933"/>
                  </a:lnTo>
                  <a:lnTo>
                    <a:pt x="683" y="902"/>
                  </a:lnTo>
                  <a:lnTo>
                    <a:pt x="677" y="837"/>
                  </a:lnTo>
                  <a:lnTo>
                    <a:pt x="110" y="680"/>
                  </a:lnTo>
                  <a:close/>
                </a:path>
              </a:pathLst>
            </a:custGeom>
            <a:solidFill>
              <a:srgbClr val="3D3A3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42" name="Freeform 19"/>
            <p:cNvSpPr>
              <a:spLocks/>
            </p:cNvSpPr>
            <p:nvPr/>
          </p:nvSpPr>
          <p:spPr bwMode="auto">
            <a:xfrm>
              <a:off x="696913" y="3159125"/>
              <a:ext cx="1685925" cy="635000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0" y="57"/>
                </a:cxn>
                <a:cxn ang="0">
                  <a:pos x="2" y="487"/>
                </a:cxn>
                <a:cxn ang="0">
                  <a:pos x="51" y="536"/>
                </a:cxn>
                <a:cxn ang="0">
                  <a:pos x="2027" y="800"/>
                </a:cxn>
                <a:cxn ang="0">
                  <a:pos x="2108" y="786"/>
                </a:cxn>
                <a:cxn ang="0">
                  <a:pos x="2124" y="230"/>
                </a:cxn>
                <a:cxn ang="0">
                  <a:pos x="2035" y="206"/>
                </a:cxn>
                <a:cxn ang="0">
                  <a:pos x="33" y="0"/>
                </a:cxn>
              </a:cxnLst>
              <a:rect l="0" t="0" r="r" b="b"/>
              <a:pathLst>
                <a:path w="2124" h="800">
                  <a:moveTo>
                    <a:pt x="33" y="0"/>
                  </a:moveTo>
                  <a:lnTo>
                    <a:pt x="0" y="57"/>
                  </a:lnTo>
                  <a:lnTo>
                    <a:pt x="2" y="487"/>
                  </a:lnTo>
                  <a:lnTo>
                    <a:pt x="51" y="536"/>
                  </a:lnTo>
                  <a:lnTo>
                    <a:pt x="2027" y="800"/>
                  </a:lnTo>
                  <a:lnTo>
                    <a:pt x="2108" y="786"/>
                  </a:lnTo>
                  <a:lnTo>
                    <a:pt x="2124" y="230"/>
                  </a:lnTo>
                  <a:lnTo>
                    <a:pt x="2035" y="206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B5A8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43" name="Freeform 20"/>
            <p:cNvSpPr>
              <a:spLocks/>
            </p:cNvSpPr>
            <p:nvPr/>
          </p:nvSpPr>
          <p:spPr bwMode="auto">
            <a:xfrm>
              <a:off x="820738" y="3176588"/>
              <a:ext cx="1562100" cy="620713"/>
            </a:xfrm>
            <a:custGeom>
              <a:avLst/>
              <a:gdLst/>
              <a:ahLst/>
              <a:cxnLst>
                <a:cxn ang="0">
                  <a:pos x="29" y="13"/>
                </a:cxn>
                <a:cxn ang="0">
                  <a:pos x="13" y="40"/>
                </a:cxn>
                <a:cxn ang="0">
                  <a:pos x="2" y="160"/>
                </a:cxn>
                <a:cxn ang="0">
                  <a:pos x="2" y="374"/>
                </a:cxn>
                <a:cxn ang="0">
                  <a:pos x="13" y="494"/>
                </a:cxn>
                <a:cxn ang="0">
                  <a:pos x="35" y="518"/>
                </a:cxn>
                <a:cxn ang="0">
                  <a:pos x="102" y="538"/>
                </a:cxn>
                <a:cxn ang="0">
                  <a:pos x="217" y="554"/>
                </a:cxn>
                <a:cxn ang="0">
                  <a:pos x="332" y="570"/>
                </a:cxn>
                <a:cxn ang="0">
                  <a:pos x="447" y="585"/>
                </a:cxn>
                <a:cxn ang="0">
                  <a:pos x="560" y="601"/>
                </a:cxn>
                <a:cxn ang="0">
                  <a:pos x="675" y="616"/>
                </a:cxn>
                <a:cxn ang="0">
                  <a:pos x="790" y="632"/>
                </a:cxn>
                <a:cxn ang="0">
                  <a:pos x="905" y="649"/>
                </a:cxn>
                <a:cxn ang="0">
                  <a:pos x="1018" y="663"/>
                </a:cxn>
                <a:cxn ang="0">
                  <a:pos x="1133" y="680"/>
                </a:cxn>
                <a:cxn ang="0">
                  <a:pos x="1248" y="696"/>
                </a:cxn>
                <a:cxn ang="0">
                  <a:pos x="1363" y="711"/>
                </a:cxn>
                <a:cxn ang="0">
                  <a:pos x="1476" y="727"/>
                </a:cxn>
                <a:cxn ang="0">
                  <a:pos x="1591" y="742"/>
                </a:cxn>
                <a:cxn ang="0">
                  <a:pos x="1706" y="758"/>
                </a:cxn>
                <a:cxn ang="0">
                  <a:pos x="1821" y="775"/>
                </a:cxn>
                <a:cxn ang="0">
                  <a:pos x="1887" y="780"/>
                </a:cxn>
                <a:cxn ang="0">
                  <a:pos x="1907" y="776"/>
                </a:cxn>
                <a:cxn ang="0">
                  <a:pos x="1925" y="771"/>
                </a:cxn>
                <a:cxn ang="0">
                  <a:pos x="1943" y="767"/>
                </a:cxn>
                <a:cxn ang="0">
                  <a:pos x="1956" y="627"/>
                </a:cxn>
                <a:cxn ang="0">
                  <a:pos x="1963" y="348"/>
                </a:cxn>
                <a:cxn ang="0">
                  <a:pos x="1956" y="206"/>
                </a:cxn>
                <a:cxn ang="0">
                  <a:pos x="1936" y="200"/>
                </a:cxn>
                <a:cxn ang="0">
                  <a:pos x="1916" y="195"/>
                </a:cxn>
                <a:cxn ang="0">
                  <a:pos x="1894" y="190"/>
                </a:cxn>
                <a:cxn ang="0">
                  <a:pos x="1825" y="180"/>
                </a:cxn>
                <a:cxn ang="0">
                  <a:pos x="1710" y="168"/>
                </a:cxn>
                <a:cxn ang="0">
                  <a:pos x="1595" y="157"/>
                </a:cxn>
                <a:cxn ang="0">
                  <a:pos x="1480" y="146"/>
                </a:cxn>
                <a:cxn ang="0">
                  <a:pos x="1365" y="133"/>
                </a:cxn>
                <a:cxn ang="0">
                  <a:pos x="1250" y="122"/>
                </a:cxn>
                <a:cxn ang="0">
                  <a:pos x="1135" y="111"/>
                </a:cxn>
                <a:cxn ang="0">
                  <a:pos x="1018" y="98"/>
                </a:cxn>
                <a:cxn ang="0">
                  <a:pos x="903" y="87"/>
                </a:cxn>
                <a:cxn ang="0">
                  <a:pos x="788" y="75"/>
                </a:cxn>
                <a:cxn ang="0">
                  <a:pos x="673" y="64"/>
                </a:cxn>
                <a:cxn ang="0">
                  <a:pos x="558" y="53"/>
                </a:cxn>
                <a:cxn ang="0">
                  <a:pos x="443" y="40"/>
                </a:cxn>
                <a:cxn ang="0">
                  <a:pos x="327" y="29"/>
                </a:cxn>
                <a:cxn ang="0">
                  <a:pos x="212" y="18"/>
                </a:cxn>
                <a:cxn ang="0">
                  <a:pos x="97" y="5"/>
                </a:cxn>
              </a:cxnLst>
              <a:rect l="0" t="0" r="r" b="b"/>
              <a:pathLst>
                <a:path w="1967" h="782">
                  <a:moveTo>
                    <a:pt x="38" y="0"/>
                  </a:moveTo>
                  <a:lnTo>
                    <a:pt x="29" y="13"/>
                  </a:lnTo>
                  <a:lnTo>
                    <a:pt x="22" y="25"/>
                  </a:lnTo>
                  <a:lnTo>
                    <a:pt x="13" y="40"/>
                  </a:lnTo>
                  <a:lnTo>
                    <a:pt x="4" y="53"/>
                  </a:lnTo>
                  <a:lnTo>
                    <a:pt x="2" y="160"/>
                  </a:lnTo>
                  <a:lnTo>
                    <a:pt x="2" y="266"/>
                  </a:lnTo>
                  <a:lnTo>
                    <a:pt x="2" y="374"/>
                  </a:lnTo>
                  <a:lnTo>
                    <a:pt x="0" y="481"/>
                  </a:lnTo>
                  <a:lnTo>
                    <a:pt x="13" y="494"/>
                  </a:lnTo>
                  <a:lnTo>
                    <a:pt x="24" y="505"/>
                  </a:lnTo>
                  <a:lnTo>
                    <a:pt x="35" y="518"/>
                  </a:lnTo>
                  <a:lnTo>
                    <a:pt x="46" y="530"/>
                  </a:lnTo>
                  <a:lnTo>
                    <a:pt x="102" y="538"/>
                  </a:lnTo>
                  <a:lnTo>
                    <a:pt x="161" y="547"/>
                  </a:lnTo>
                  <a:lnTo>
                    <a:pt x="217" y="554"/>
                  </a:lnTo>
                  <a:lnTo>
                    <a:pt x="275" y="561"/>
                  </a:lnTo>
                  <a:lnTo>
                    <a:pt x="332" y="570"/>
                  </a:lnTo>
                  <a:lnTo>
                    <a:pt x="389" y="578"/>
                  </a:lnTo>
                  <a:lnTo>
                    <a:pt x="447" y="585"/>
                  </a:lnTo>
                  <a:lnTo>
                    <a:pt x="504" y="592"/>
                  </a:lnTo>
                  <a:lnTo>
                    <a:pt x="560" y="601"/>
                  </a:lnTo>
                  <a:lnTo>
                    <a:pt x="619" y="609"/>
                  </a:lnTo>
                  <a:lnTo>
                    <a:pt x="675" y="616"/>
                  </a:lnTo>
                  <a:lnTo>
                    <a:pt x="733" y="625"/>
                  </a:lnTo>
                  <a:lnTo>
                    <a:pt x="790" y="632"/>
                  </a:lnTo>
                  <a:lnTo>
                    <a:pt x="847" y="640"/>
                  </a:lnTo>
                  <a:lnTo>
                    <a:pt x="905" y="649"/>
                  </a:lnTo>
                  <a:lnTo>
                    <a:pt x="962" y="656"/>
                  </a:lnTo>
                  <a:lnTo>
                    <a:pt x="1018" y="663"/>
                  </a:lnTo>
                  <a:lnTo>
                    <a:pt x="1077" y="672"/>
                  </a:lnTo>
                  <a:lnTo>
                    <a:pt x="1133" y="680"/>
                  </a:lnTo>
                  <a:lnTo>
                    <a:pt x="1190" y="687"/>
                  </a:lnTo>
                  <a:lnTo>
                    <a:pt x="1248" y="696"/>
                  </a:lnTo>
                  <a:lnTo>
                    <a:pt x="1305" y="703"/>
                  </a:lnTo>
                  <a:lnTo>
                    <a:pt x="1363" y="711"/>
                  </a:lnTo>
                  <a:lnTo>
                    <a:pt x="1420" y="718"/>
                  </a:lnTo>
                  <a:lnTo>
                    <a:pt x="1476" y="727"/>
                  </a:lnTo>
                  <a:lnTo>
                    <a:pt x="1535" y="734"/>
                  </a:lnTo>
                  <a:lnTo>
                    <a:pt x="1591" y="742"/>
                  </a:lnTo>
                  <a:lnTo>
                    <a:pt x="1648" y="751"/>
                  </a:lnTo>
                  <a:lnTo>
                    <a:pt x="1706" y="758"/>
                  </a:lnTo>
                  <a:lnTo>
                    <a:pt x="1763" y="765"/>
                  </a:lnTo>
                  <a:lnTo>
                    <a:pt x="1821" y="775"/>
                  </a:lnTo>
                  <a:lnTo>
                    <a:pt x="1878" y="782"/>
                  </a:lnTo>
                  <a:lnTo>
                    <a:pt x="1887" y="780"/>
                  </a:lnTo>
                  <a:lnTo>
                    <a:pt x="1896" y="778"/>
                  </a:lnTo>
                  <a:lnTo>
                    <a:pt x="1907" y="776"/>
                  </a:lnTo>
                  <a:lnTo>
                    <a:pt x="1916" y="773"/>
                  </a:lnTo>
                  <a:lnTo>
                    <a:pt x="1925" y="771"/>
                  </a:lnTo>
                  <a:lnTo>
                    <a:pt x="1934" y="769"/>
                  </a:lnTo>
                  <a:lnTo>
                    <a:pt x="1943" y="767"/>
                  </a:lnTo>
                  <a:lnTo>
                    <a:pt x="1952" y="765"/>
                  </a:lnTo>
                  <a:lnTo>
                    <a:pt x="1956" y="627"/>
                  </a:lnTo>
                  <a:lnTo>
                    <a:pt x="1960" y="487"/>
                  </a:lnTo>
                  <a:lnTo>
                    <a:pt x="1963" y="348"/>
                  </a:lnTo>
                  <a:lnTo>
                    <a:pt x="1967" y="210"/>
                  </a:lnTo>
                  <a:lnTo>
                    <a:pt x="1956" y="206"/>
                  </a:lnTo>
                  <a:lnTo>
                    <a:pt x="1947" y="204"/>
                  </a:lnTo>
                  <a:lnTo>
                    <a:pt x="1936" y="200"/>
                  </a:lnTo>
                  <a:lnTo>
                    <a:pt x="1925" y="197"/>
                  </a:lnTo>
                  <a:lnTo>
                    <a:pt x="1916" y="195"/>
                  </a:lnTo>
                  <a:lnTo>
                    <a:pt x="1905" y="191"/>
                  </a:lnTo>
                  <a:lnTo>
                    <a:pt x="1894" y="190"/>
                  </a:lnTo>
                  <a:lnTo>
                    <a:pt x="1883" y="186"/>
                  </a:lnTo>
                  <a:lnTo>
                    <a:pt x="1825" y="180"/>
                  </a:lnTo>
                  <a:lnTo>
                    <a:pt x="1768" y="175"/>
                  </a:lnTo>
                  <a:lnTo>
                    <a:pt x="1710" y="168"/>
                  </a:lnTo>
                  <a:lnTo>
                    <a:pt x="1653" y="162"/>
                  </a:lnTo>
                  <a:lnTo>
                    <a:pt x="1595" y="157"/>
                  </a:lnTo>
                  <a:lnTo>
                    <a:pt x="1538" y="151"/>
                  </a:lnTo>
                  <a:lnTo>
                    <a:pt x="1480" y="146"/>
                  </a:lnTo>
                  <a:lnTo>
                    <a:pt x="1421" y="138"/>
                  </a:lnTo>
                  <a:lnTo>
                    <a:pt x="1365" y="133"/>
                  </a:lnTo>
                  <a:lnTo>
                    <a:pt x="1306" y="128"/>
                  </a:lnTo>
                  <a:lnTo>
                    <a:pt x="1250" y="122"/>
                  </a:lnTo>
                  <a:lnTo>
                    <a:pt x="1191" y="117"/>
                  </a:lnTo>
                  <a:lnTo>
                    <a:pt x="1135" y="111"/>
                  </a:lnTo>
                  <a:lnTo>
                    <a:pt x="1077" y="104"/>
                  </a:lnTo>
                  <a:lnTo>
                    <a:pt x="1018" y="98"/>
                  </a:lnTo>
                  <a:lnTo>
                    <a:pt x="962" y="93"/>
                  </a:lnTo>
                  <a:lnTo>
                    <a:pt x="903" y="87"/>
                  </a:lnTo>
                  <a:lnTo>
                    <a:pt x="847" y="82"/>
                  </a:lnTo>
                  <a:lnTo>
                    <a:pt x="788" y="75"/>
                  </a:lnTo>
                  <a:lnTo>
                    <a:pt x="732" y="69"/>
                  </a:lnTo>
                  <a:lnTo>
                    <a:pt x="673" y="64"/>
                  </a:lnTo>
                  <a:lnTo>
                    <a:pt x="615" y="58"/>
                  </a:lnTo>
                  <a:lnTo>
                    <a:pt x="558" y="53"/>
                  </a:lnTo>
                  <a:lnTo>
                    <a:pt x="500" y="46"/>
                  </a:lnTo>
                  <a:lnTo>
                    <a:pt x="443" y="40"/>
                  </a:lnTo>
                  <a:lnTo>
                    <a:pt x="385" y="35"/>
                  </a:lnTo>
                  <a:lnTo>
                    <a:pt x="327" y="29"/>
                  </a:lnTo>
                  <a:lnTo>
                    <a:pt x="270" y="24"/>
                  </a:lnTo>
                  <a:lnTo>
                    <a:pt x="212" y="18"/>
                  </a:lnTo>
                  <a:lnTo>
                    <a:pt x="153" y="11"/>
                  </a:lnTo>
                  <a:lnTo>
                    <a:pt x="97" y="5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BCB2B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44" name="Freeform 21"/>
            <p:cNvSpPr>
              <a:spLocks/>
            </p:cNvSpPr>
            <p:nvPr/>
          </p:nvSpPr>
          <p:spPr bwMode="auto">
            <a:xfrm>
              <a:off x="944563" y="3194050"/>
              <a:ext cx="1439863" cy="604838"/>
            </a:xfrm>
            <a:custGeom>
              <a:avLst/>
              <a:gdLst/>
              <a:ahLst/>
              <a:cxnLst>
                <a:cxn ang="0">
                  <a:pos x="37" y="13"/>
                </a:cxn>
                <a:cxn ang="0">
                  <a:pos x="16" y="36"/>
                </a:cxn>
                <a:cxn ang="0">
                  <a:pos x="6" y="155"/>
                </a:cxn>
                <a:cxn ang="0">
                  <a:pos x="2" y="368"/>
                </a:cxn>
                <a:cxn ang="0">
                  <a:pos x="11" y="488"/>
                </a:cxn>
                <a:cxn ang="0">
                  <a:pos x="33" y="512"/>
                </a:cxn>
                <a:cxn ang="0">
                  <a:pos x="97" y="532"/>
                </a:cxn>
                <a:cxn ang="0">
                  <a:pos x="203" y="547"/>
                </a:cxn>
                <a:cxn ang="0">
                  <a:pos x="307" y="561"/>
                </a:cxn>
                <a:cxn ang="0">
                  <a:pos x="412" y="576"/>
                </a:cxn>
                <a:cxn ang="0">
                  <a:pos x="518" y="590"/>
                </a:cxn>
                <a:cxn ang="0">
                  <a:pos x="624" y="607"/>
                </a:cxn>
                <a:cxn ang="0">
                  <a:pos x="728" y="621"/>
                </a:cxn>
                <a:cxn ang="0">
                  <a:pos x="834" y="636"/>
                </a:cxn>
                <a:cxn ang="0">
                  <a:pos x="940" y="650"/>
                </a:cxn>
                <a:cxn ang="0">
                  <a:pos x="1046" y="665"/>
                </a:cxn>
                <a:cxn ang="0">
                  <a:pos x="1151" y="680"/>
                </a:cxn>
                <a:cxn ang="0">
                  <a:pos x="1255" y="696"/>
                </a:cxn>
                <a:cxn ang="0">
                  <a:pos x="1361" y="711"/>
                </a:cxn>
                <a:cxn ang="0">
                  <a:pos x="1467" y="725"/>
                </a:cxn>
                <a:cxn ang="0">
                  <a:pos x="1573" y="740"/>
                </a:cxn>
                <a:cxn ang="0">
                  <a:pos x="1679" y="754"/>
                </a:cxn>
                <a:cxn ang="0">
                  <a:pos x="1741" y="760"/>
                </a:cxn>
                <a:cxn ang="0">
                  <a:pos x="1757" y="756"/>
                </a:cxn>
                <a:cxn ang="0">
                  <a:pos x="1774" y="753"/>
                </a:cxn>
                <a:cxn ang="0">
                  <a:pos x="1790" y="749"/>
                </a:cxn>
                <a:cxn ang="0">
                  <a:pos x="1803" y="607"/>
                </a:cxn>
                <a:cxn ang="0">
                  <a:pos x="1810" y="328"/>
                </a:cxn>
                <a:cxn ang="0">
                  <a:pos x="1803" y="186"/>
                </a:cxn>
                <a:cxn ang="0">
                  <a:pos x="1783" y="180"/>
                </a:cxn>
                <a:cxn ang="0">
                  <a:pos x="1765" y="175"/>
                </a:cxn>
                <a:cxn ang="0">
                  <a:pos x="1744" y="169"/>
                </a:cxn>
                <a:cxn ang="0">
                  <a:pos x="1682" y="162"/>
                </a:cxn>
                <a:cxn ang="0">
                  <a:pos x="1577" y="151"/>
                </a:cxn>
                <a:cxn ang="0">
                  <a:pos x="1471" y="142"/>
                </a:cxn>
                <a:cxn ang="0">
                  <a:pos x="1365" y="131"/>
                </a:cxn>
                <a:cxn ang="0">
                  <a:pos x="1259" y="120"/>
                </a:cxn>
                <a:cxn ang="0">
                  <a:pos x="1155" y="109"/>
                </a:cxn>
                <a:cxn ang="0">
                  <a:pos x="1049" y="100"/>
                </a:cxn>
                <a:cxn ang="0">
                  <a:pos x="943" y="89"/>
                </a:cxn>
                <a:cxn ang="0">
                  <a:pos x="838" y="78"/>
                </a:cxn>
                <a:cxn ang="0">
                  <a:pos x="732" y="67"/>
                </a:cxn>
                <a:cxn ang="0">
                  <a:pos x="626" y="58"/>
                </a:cxn>
                <a:cxn ang="0">
                  <a:pos x="522" y="47"/>
                </a:cxn>
                <a:cxn ang="0">
                  <a:pos x="416" y="36"/>
                </a:cxn>
                <a:cxn ang="0">
                  <a:pos x="310" y="25"/>
                </a:cxn>
                <a:cxn ang="0">
                  <a:pos x="204" y="16"/>
                </a:cxn>
                <a:cxn ang="0">
                  <a:pos x="99" y="5"/>
                </a:cxn>
              </a:cxnLst>
              <a:rect l="0" t="0" r="r" b="b"/>
              <a:pathLst>
                <a:path w="1814" h="762">
                  <a:moveTo>
                    <a:pt x="46" y="0"/>
                  </a:moveTo>
                  <a:lnTo>
                    <a:pt x="37" y="13"/>
                  </a:lnTo>
                  <a:lnTo>
                    <a:pt x="27" y="24"/>
                  </a:lnTo>
                  <a:lnTo>
                    <a:pt x="16" y="36"/>
                  </a:lnTo>
                  <a:lnTo>
                    <a:pt x="7" y="49"/>
                  </a:lnTo>
                  <a:lnTo>
                    <a:pt x="6" y="155"/>
                  </a:lnTo>
                  <a:lnTo>
                    <a:pt x="4" y="262"/>
                  </a:lnTo>
                  <a:lnTo>
                    <a:pt x="2" y="368"/>
                  </a:lnTo>
                  <a:lnTo>
                    <a:pt x="0" y="476"/>
                  </a:lnTo>
                  <a:lnTo>
                    <a:pt x="11" y="488"/>
                  </a:lnTo>
                  <a:lnTo>
                    <a:pt x="22" y="499"/>
                  </a:lnTo>
                  <a:lnTo>
                    <a:pt x="33" y="512"/>
                  </a:lnTo>
                  <a:lnTo>
                    <a:pt x="44" y="525"/>
                  </a:lnTo>
                  <a:lnTo>
                    <a:pt x="97" y="532"/>
                  </a:lnTo>
                  <a:lnTo>
                    <a:pt x="150" y="539"/>
                  </a:lnTo>
                  <a:lnTo>
                    <a:pt x="203" y="547"/>
                  </a:lnTo>
                  <a:lnTo>
                    <a:pt x="255" y="554"/>
                  </a:lnTo>
                  <a:lnTo>
                    <a:pt x="307" y="561"/>
                  </a:lnTo>
                  <a:lnTo>
                    <a:pt x="360" y="568"/>
                  </a:lnTo>
                  <a:lnTo>
                    <a:pt x="412" y="576"/>
                  </a:lnTo>
                  <a:lnTo>
                    <a:pt x="465" y="583"/>
                  </a:lnTo>
                  <a:lnTo>
                    <a:pt x="518" y="590"/>
                  </a:lnTo>
                  <a:lnTo>
                    <a:pt x="571" y="599"/>
                  </a:lnTo>
                  <a:lnTo>
                    <a:pt x="624" y="607"/>
                  </a:lnTo>
                  <a:lnTo>
                    <a:pt x="677" y="614"/>
                  </a:lnTo>
                  <a:lnTo>
                    <a:pt x="728" y="621"/>
                  </a:lnTo>
                  <a:lnTo>
                    <a:pt x="781" y="629"/>
                  </a:lnTo>
                  <a:lnTo>
                    <a:pt x="834" y="636"/>
                  </a:lnTo>
                  <a:lnTo>
                    <a:pt x="887" y="643"/>
                  </a:lnTo>
                  <a:lnTo>
                    <a:pt x="940" y="650"/>
                  </a:lnTo>
                  <a:lnTo>
                    <a:pt x="993" y="658"/>
                  </a:lnTo>
                  <a:lnTo>
                    <a:pt x="1046" y="665"/>
                  </a:lnTo>
                  <a:lnTo>
                    <a:pt x="1099" y="672"/>
                  </a:lnTo>
                  <a:lnTo>
                    <a:pt x="1151" y="680"/>
                  </a:lnTo>
                  <a:lnTo>
                    <a:pt x="1204" y="687"/>
                  </a:lnTo>
                  <a:lnTo>
                    <a:pt x="1255" y="696"/>
                  </a:lnTo>
                  <a:lnTo>
                    <a:pt x="1308" y="703"/>
                  </a:lnTo>
                  <a:lnTo>
                    <a:pt x="1361" y="711"/>
                  </a:lnTo>
                  <a:lnTo>
                    <a:pt x="1414" y="718"/>
                  </a:lnTo>
                  <a:lnTo>
                    <a:pt x="1467" y="725"/>
                  </a:lnTo>
                  <a:lnTo>
                    <a:pt x="1520" y="732"/>
                  </a:lnTo>
                  <a:lnTo>
                    <a:pt x="1573" y="740"/>
                  </a:lnTo>
                  <a:lnTo>
                    <a:pt x="1626" y="747"/>
                  </a:lnTo>
                  <a:lnTo>
                    <a:pt x="1679" y="754"/>
                  </a:lnTo>
                  <a:lnTo>
                    <a:pt x="1732" y="762"/>
                  </a:lnTo>
                  <a:lnTo>
                    <a:pt x="1741" y="760"/>
                  </a:lnTo>
                  <a:lnTo>
                    <a:pt x="1748" y="758"/>
                  </a:lnTo>
                  <a:lnTo>
                    <a:pt x="1757" y="756"/>
                  </a:lnTo>
                  <a:lnTo>
                    <a:pt x="1766" y="754"/>
                  </a:lnTo>
                  <a:lnTo>
                    <a:pt x="1774" y="753"/>
                  </a:lnTo>
                  <a:lnTo>
                    <a:pt x="1783" y="751"/>
                  </a:lnTo>
                  <a:lnTo>
                    <a:pt x="1790" y="749"/>
                  </a:lnTo>
                  <a:lnTo>
                    <a:pt x="1799" y="747"/>
                  </a:lnTo>
                  <a:lnTo>
                    <a:pt x="1803" y="607"/>
                  </a:lnTo>
                  <a:lnTo>
                    <a:pt x="1807" y="468"/>
                  </a:lnTo>
                  <a:lnTo>
                    <a:pt x="1810" y="328"/>
                  </a:lnTo>
                  <a:lnTo>
                    <a:pt x="1814" y="188"/>
                  </a:lnTo>
                  <a:lnTo>
                    <a:pt x="1803" y="186"/>
                  </a:lnTo>
                  <a:lnTo>
                    <a:pt x="1794" y="182"/>
                  </a:lnTo>
                  <a:lnTo>
                    <a:pt x="1783" y="180"/>
                  </a:lnTo>
                  <a:lnTo>
                    <a:pt x="1774" y="177"/>
                  </a:lnTo>
                  <a:lnTo>
                    <a:pt x="1765" y="175"/>
                  </a:lnTo>
                  <a:lnTo>
                    <a:pt x="1755" y="173"/>
                  </a:lnTo>
                  <a:lnTo>
                    <a:pt x="1744" y="169"/>
                  </a:lnTo>
                  <a:lnTo>
                    <a:pt x="1735" y="168"/>
                  </a:lnTo>
                  <a:lnTo>
                    <a:pt x="1682" y="162"/>
                  </a:lnTo>
                  <a:lnTo>
                    <a:pt x="1630" y="157"/>
                  </a:lnTo>
                  <a:lnTo>
                    <a:pt x="1577" y="151"/>
                  </a:lnTo>
                  <a:lnTo>
                    <a:pt x="1524" y="146"/>
                  </a:lnTo>
                  <a:lnTo>
                    <a:pt x="1471" y="142"/>
                  </a:lnTo>
                  <a:lnTo>
                    <a:pt x="1418" y="137"/>
                  </a:lnTo>
                  <a:lnTo>
                    <a:pt x="1365" y="131"/>
                  </a:lnTo>
                  <a:lnTo>
                    <a:pt x="1312" y="126"/>
                  </a:lnTo>
                  <a:lnTo>
                    <a:pt x="1259" y="120"/>
                  </a:lnTo>
                  <a:lnTo>
                    <a:pt x="1208" y="115"/>
                  </a:lnTo>
                  <a:lnTo>
                    <a:pt x="1155" y="109"/>
                  </a:lnTo>
                  <a:lnTo>
                    <a:pt x="1102" y="104"/>
                  </a:lnTo>
                  <a:lnTo>
                    <a:pt x="1049" y="100"/>
                  </a:lnTo>
                  <a:lnTo>
                    <a:pt x="996" y="95"/>
                  </a:lnTo>
                  <a:lnTo>
                    <a:pt x="943" y="89"/>
                  </a:lnTo>
                  <a:lnTo>
                    <a:pt x="891" y="84"/>
                  </a:lnTo>
                  <a:lnTo>
                    <a:pt x="838" y="78"/>
                  </a:lnTo>
                  <a:lnTo>
                    <a:pt x="785" y="73"/>
                  </a:lnTo>
                  <a:lnTo>
                    <a:pt x="732" y="67"/>
                  </a:lnTo>
                  <a:lnTo>
                    <a:pt x="679" y="64"/>
                  </a:lnTo>
                  <a:lnTo>
                    <a:pt x="626" y="58"/>
                  </a:lnTo>
                  <a:lnTo>
                    <a:pt x="573" y="53"/>
                  </a:lnTo>
                  <a:lnTo>
                    <a:pt x="522" y="47"/>
                  </a:lnTo>
                  <a:lnTo>
                    <a:pt x="469" y="42"/>
                  </a:lnTo>
                  <a:lnTo>
                    <a:pt x="416" y="36"/>
                  </a:lnTo>
                  <a:lnTo>
                    <a:pt x="363" y="31"/>
                  </a:lnTo>
                  <a:lnTo>
                    <a:pt x="310" y="25"/>
                  </a:lnTo>
                  <a:lnTo>
                    <a:pt x="257" y="22"/>
                  </a:lnTo>
                  <a:lnTo>
                    <a:pt x="204" y="16"/>
                  </a:lnTo>
                  <a:lnTo>
                    <a:pt x="151" y="11"/>
                  </a:lnTo>
                  <a:lnTo>
                    <a:pt x="99" y="5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C1B7B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45" name="Freeform 22"/>
            <p:cNvSpPr>
              <a:spLocks/>
            </p:cNvSpPr>
            <p:nvPr/>
          </p:nvSpPr>
          <p:spPr bwMode="auto">
            <a:xfrm>
              <a:off x="1068388" y="3211513"/>
              <a:ext cx="1316038" cy="588963"/>
            </a:xfrm>
            <a:custGeom>
              <a:avLst/>
              <a:gdLst/>
              <a:ahLst/>
              <a:cxnLst>
                <a:cxn ang="0">
                  <a:pos x="42" y="11"/>
                </a:cxn>
                <a:cxn ang="0">
                  <a:pos x="20" y="33"/>
                </a:cxn>
                <a:cxn ang="0">
                  <a:pos x="7" y="149"/>
                </a:cxn>
                <a:cxn ang="0">
                  <a:pos x="2" y="362"/>
                </a:cxn>
                <a:cxn ang="0">
                  <a:pos x="9" y="483"/>
                </a:cxn>
                <a:cxn ang="0">
                  <a:pos x="29" y="506"/>
                </a:cxn>
                <a:cxn ang="0">
                  <a:pos x="86" y="526"/>
                </a:cxn>
                <a:cxn ang="0">
                  <a:pos x="182" y="541"/>
                </a:cxn>
                <a:cxn ang="0">
                  <a:pos x="279" y="554"/>
                </a:cxn>
                <a:cxn ang="0">
                  <a:pos x="376" y="568"/>
                </a:cxn>
                <a:cxn ang="0">
                  <a:pos x="473" y="581"/>
                </a:cxn>
                <a:cxn ang="0">
                  <a:pos x="569" y="596"/>
                </a:cxn>
                <a:cxn ang="0">
                  <a:pos x="666" y="610"/>
                </a:cxn>
                <a:cxn ang="0">
                  <a:pos x="763" y="623"/>
                </a:cxn>
                <a:cxn ang="0">
                  <a:pos x="858" y="638"/>
                </a:cxn>
                <a:cxn ang="0">
                  <a:pos x="954" y="650"/>
                </a:cxn>
                <a:cxn ang="0">
                  <a:pos x="1051" y="665"/>
                </a:cxn>
                <a:cxn ang="0">
                  <a:pos x="1148" y="679"/>
                </a:cxn>
                <a:cxn ang="0">
                  <a:pos x="1244" y="692"/>
                </a:cxn>
                <a:cxn ang="0">
                  <a:pos x="1341" y="707"/>
                </a:cxn>
                <a:cxn ang="0">
                  <a:pos x="1438" y="720"/>
                </a:cxn>
                <a:cxn ang="0">
                  <a:pos x="1535" y="734"/>
                </a:cxn>
                <a:cxn ang="0">
                  <a:pos x="1589" y="740"/>
                </a:cxn>
                <a:cxn ang="0">
                  <a:pos x="1606" y="736"/>
                </a:cxn>
                <a:cxn ang="0">
                  <a:pos x="1622" y="734"/>
                </a:cxn>
                <a:cxn ang="0">
                  <a:pos x="1639" y="731"/>
                </a:cxn>
                <a:cxn ang="0">
                  <a:pos x="1650" y="588"/>
                </a:cxn>
                <a:cxn ang="0">
                  <a:pos x="1655" y="308"/>
                </a:cxn>
                <a:cxn ang="0">
                  <a:pos x="1648" y="166"/>
                </a:cxn>
                <a:cxn ang="0">
                  <a:pos x="1629" y="160"/>
                </a:cxn>
                <a:cxn ang="0">
                  <a:pos x="1611" y="155"/>
                </a:cxn>
                <a:cxn ang="0">
                  <a:pos x="1593" y="149"/>
                </a:cxn>
                <a:cxn ang="0">
                  <a:pos x="1536" y="142"/>
                </a:cxn>
                <a:cxn ang="0">
                  <a:pos x="1440" y="133"/>
                </a:cxn>
                <a:cxn ang="0">
                  <a:pos x="1345" y="124"/>
                </a:cxn>
                <a:cxn ang="0">
                  <a:pos x="1248" y="115"/>
                </a:cxn>
                <a:cxn ang="0">
                  <a:pos x="1153" y="105"/>
                </a:cxn>
                <a:cxn ang="0">
                  <a:pos x="1056" y="96"/>
                </a:cxn>
                <a:cxn ang="0">
                  <a:pos x="962" y="87"/>
                </a:cxn>
                <a:cxn ang="0">
                  <a:pos x="865" y="78"/>
                </a:cxn>
                <a:cxn ang="0">
                  <a:pos x="770" y="69"/>
                </a:cxn>
                <a:cxn ang="0">
                  <a:pos x="673" y="60"/>
                </a:cxn>
                <a:cxn ang="0">
                  <a:pos x="578" y="51"/>
                </a:cxn>
                <a:cxn ang="0">
                  <a:pos x="482" y="42"/>
                </a:cxn>
                <a:cxn ang="0">
                  <a:pos x="387" y="33"/>
                </a:cxn>
                <a:cxn ang="0">
                  <a:pos x="290" y="23"/>
                </a:cxn>
                <a:cxn ang="0">
                  <a:pos x="195" y="14"/>
                </a:cxn>
                <a:cxn ang="0">
                  <a:pos x="98" y="5"/>
                </a:cxn>
              </a:cxnLst>
              <a:rect l="0" t="0" r="r" b="b"/>
              <a:pathLst>
                <a:path w="1657" h="741">
                  <a:moveTo>
                    <a:pt x="51" y="0"/>
                  </a:moveTo>
                  <a:lnTo>
                    <a:pt x="42" y="11"/>
                  </a:lnTo>
                  <a:lnTo>
                    <a:pt x="31" y="22"/>
                  </a:lnTo>
                  <a:lnTo>
                    <a:pt x="20" y="33"/>
                  </a:lnTo>
                  <a:lnTo>
                    <a:pt x="9" y="43"/>
                  </a:lnTo>
                  <a:lnTo>
                    <a:pt x="7" y="149"/>
                  </a:lnTo>
                  <a:lnTo>
                    <a:pt x="5" y="257"/>
                  </a:lnTo>
                  <a:lnTo>
                    <a:pt x="2" y="362"/>
                  </a:lnTo>
                  <a:lnTo>
                    <a:pt x="0" y="470"/>
                  </a:lnTo>
                  <a:lnTo>
                    <a:pt x="9" y="483"/>
                  </a:lnTo>
                  <a:lnTo>
                    <a:pt x="20" y="494"/>
                  </a:lnTo>
                  <a:lnTo>
                    <a:pt x="29" y="506"/>
                  </a:lnTo>
                  <a:lnTo>
                    <a:pt x="38" y="519"/>
                  </a:lnTo>
                  <a:lnTo>
                    <a:pt x="86" y="526"/>
                  </a:lnTo>
                  <a:lnTo>
                    <a:pt x="135" y="534"/>
                  </a:lnTo>
                  <a:lnTo>
                    <a:pt x="182" y="541"/>
                  </a:lnTo>
                  <a:lnTo>
                    <a:pt x="232" y="546"/>
                  </a:lnTo>
                  <a:lnTo>
                    <a:pt x="279" y="554"/>
                  </a:lnTo>
                  <a:lnTo>
                    <a:pt x="328" y="561"/>
                  </a:lnTo>
                  <a:lnTo>
                    <a:pt x="376" y="568"/>
                  </a:lnTo>
                  <a:lnTo>
                    <a:pt x="425" y="576"/>
                  </a:lnTo>
                  <a:lnTo>
                    <a:pt x="473" y="581"/>
                  </a:lnTo>
                  <a:lnTo>
                    <a:pt x="520" y="588"/>
                  </a:lnTo>
                  <a:lnTo>
                    <a:pt x="569" y="596"/>
                  </a:lnTo>
                  <a:lnTo>
                    <a:pt x="617" y="603"/>
                  </a:lnTo>
                  <a:lnTo>
                    <a:pt x="666" y="610"/>
                  </a:lnTo>
                  <a:lnTo>
                    <a:pt x="713" y="616"/>
                  </a:lnTo>
                  <a:lnTo>
                    <a:pt x="763" y="623"/>
                  </a:lnTo>
                  <a:lnTo>
                    <a:pt x="810" y="630"/>
                  </a:lnTo>
                  <a:lnTo>
                    <a:pt x="858" y="638"/>
                  </a:lnTo>
                  <a:lnTo>
                    <a:pt x="907" y="645"/>
                  </a:lnTo>
                  <a:lnTo>
                    <a:pt x="954" y="650"/>
                  </a:lnTo>
                  <a:lnTo>
                    <a:pt x="1004" y="658"/>
                  </a:lnTo>
                  <a:lnTo>
                    <a:pt x="1051" y="665"/>
                  </a:lnTo>
                  <a:lnTo>
                    <a:pt x="1100" y="672"/>
                  </a:lnTo>
                  <a:lnTo>
                    <a:pt x="1148" y="679"/>
                  </a:lnTo>
                  <a:lnTo>
                    <a:pt x="1197" y="685"/>
                  </a:lnTo>
                  <a:lnTo>
                    <a:pt x="1244" y="692"/>
                  </a:lnTo>
                  <a:lnTo>
                    <a:pt x="1292" y="700"/>
                  </a:lnTo>
                  <a:lnTo>
                    <a:pt x="1341" y="707"/>
                  </a:lnTo>
                  <a:lnTo>
                    <a:pt x="1389" y="714"/>
                  </a:lnTo>
                  <a:lnTo>
                    <a:pt x="1438" y="720"/>
                  </a:lnTo>
                  <a:lnTo>
                    <a:pt x="1485" y="727"/>
                  </a:lnTo>
                  <a:lnTo>
                    <a:pt x="1535" y="734"/>
                  </a:lnTo>
                  <a:lnTo>
                    <a:pt x="1582" y="741"/>
                  </a:lnTo>
                  <a:lnTo>
                    <a:pt x="1589" y="740"/>
                  </a:lnTo>
                  <a:lnTo>
                    <a:pt x="1598" y="738"/>
                  </a:lnTo>
                  <a:lnTo>
                    <a:pt x="1606" y="736"/>
                  </a:lnTo>
                  <a:lnTo>
                    <a:pt x="1615" y="734"/>
                  </a:lnTo>
                  <a:lnTo>
                    <a:pt x="1622" y="734"/>
                  </a:lnTo>
                  <a:lnTo>
                    <a:pt x="1629" y="732"/>
                  </a:lnTo>
                  <a:lnTo>
                    <a:pt x="1639" y="731"/>
                  </a:lnTo>
                  <a:lnTo>
                    <a:pt x="1646" y="729"/>
                  </a:lnTo>
                  <a:lnTo>
                    <a:pt x="1650" y="588"/>
                  </a:lnTo>
                  <a:lnTo>
                    <a:pt x="1651" y="448"/>
                  </a:lnTo>
                  <a:lnTo>
                    <a:pt x="1655" y="308"/>
                  </a:lnTo>
                  <a:lnTo>
                    <a:pt x="1657" y="167"/>
                  </a:lnTo>
                  <a:lnTo>
                    <a:pt x="1648" y="166"/>
                  </a:lnTo>
                  <a:lnTo>
                    <a:pt x="1639" y="162"/>
                  </a:lnTo>
                  <a:lnTo>
                    <a:pt x="1629" y="160"/>
                  </a:lnTo>
                  <a:lnTo>
                    <a:pt x="1620" y="156"/>
                  </a:lnTo>
                  <a:lnTo>
                    <a:pt x="1611" y="155"/>
                  </a:lnTo>
                  <a:lnTo>
                    <a:pt x="1602" y="153"/>
                  </a:lnTo>
                  <a:lnTo>
                    <a:pt x="1593" y="149"/>
                  </a:lnTo>
                  <a:lnTo>
                    <a:pt x="1584" y="147"/>
                  </a:lnTo>
                  <a:lnTo>
                    <a:pt x="1536" y="142"/>
                  </a:lnTo>
                  <a:lnTo>
                    <a:pt x="1489" y="138"/>
                  </a:lnTo>
                  <a:lnTo>
                    <a:pt x="1440" y="133"/>
                  </a:lnTo>
                  <a:lnTo>
                    <a:pt x="1392" y="129"/>
                  </a:lnTo>
                  <a:lnTo>
                    <a:pt x="1345" y="124"/>
                  </a:lnTo>
                  <a:lnTo>
                    <a:pt x="1297" y="120"/>
                  </a:lnTo>
                  <a:lnTo>
                    <a:pt x="1248" y="115"/>
                  </a:lnTo>
                  <a:lnTo>
                    <a:pt x="1201" y="111"/>
                  </a:lnTo>
                  <a:lnTo>
                    <a:pt x="1153" y="105"/>
                  </a:lnTo>
                  <a:lnTo>
                    <a:pt x="1106" y="102"/>
                  </a:lnTo>
                  <a:lnTo>
                    <a:pt x="1056" y="96"/>
                  </a:lnTo>
                  <a:lnTo>
                    <a:pt x="1009" y="93"/>
                  </a:lnTo>
                  <a:lnTo>
                    <a:pt x="962" y="87"/>
                  </a:lnTo>
                  <a:lnTo>
                    <a:pt x="914" y="84"/>
                  </a:lnTo>
                  <a:lnTo>
                    <a:pt x="865" y="78"/>
                  </a:lnTo>
                  <a:lnTo>
                    <a:pt x="817" y="73"/>
                  </a:lnTo>
                  <a:lnTo>
                    <a:pt x="770" y="69"/>
                  </a:lnTo>
                  <a:lnTo>
                    <a:pt x="723" y="64"/>
                  </a:lnTo>
                  <a:lnTo>
                    <a:pt x="673" y="60"/>
                  </a:lnTo>
                  <a:lnTo>
                    <a:pt x="626" y="54"/>
                  </a:lnTo>
                  <a:lnTo>
                    <a:pt x="578" y="51"/>
                  </a:lnTo>
                  <a:lnTo>
                    <a:pt x="531" y="45"/>
                  </a:lnTo>
                  <a:lnTo>
                    <a:pt x="482" y="42"/>
                  </a:lnTo>
                  <a:lnTo>
                    <a:pt x="434" y="36"/>
                  </a:lnTo>
                  <a:lnTo>
                    <a:pt x="387" y="33"/>
                  </a:lnTo>
                  <a:lnTo>
                    <a:pt x="339" y="27"/>
                  </a:lnTo>
                  <a:lnTo>
                    <a:pt x="290" y="23"/>
                  </a:lnTo>
                  <a:lnTo>
                    <a:pt x="243" y="18"/>
                  </a:lnTo>
                  <a:lnTo>
                    <a:pt x="195" y="14"/>
                  </a:lnTo>
                  <a:lnTo>
                    <a:pt x="148" y="9"/>
                  </a:lnTo>
                  <a:lnTo>
                    <a:pt x="98" y="5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val="C9C1C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46" name="Freeform 23"/>
            <p:cNvSpPr>
              <a:spLocks/>
            </p:cNvSpPr>
            <p:nvPr/>
          </p:nvSpPr>
          <p:spPr bwMode="auto">
            <a:xfrm>
              <a:off x="1192213" y="3227388"/>
              <a:ext cx="1193800" cy="574675"/>
            </a:xfrm>
            <a:custGeom>
              <a:avLst/>
              <a:gdLst/>
              <a:ahLst/>
              <a:cxnLst>
                <a:cxn ang="0">
                  <a:pos x="48" y="11"/>
                </a:cxn>
                <a:cxn ang="0">
                  <a:pos x="26" y="33"/>
                </a:cxn>
                <a:cxn ang="0">
                  <a:pos x="11" y="147"/>
                </a:cxn>
                <a:cxn ang="0">
                  <a:pos x="4" y="361"/>
                </a:cxn>
                <a:cxn ang="0">
                  <a:pos x="9" y="479"/>
                </a:cxn>
                <a:cxn ang="0">
                  <a:pos x="26" y="503"/>
                </a:cxn>
                <a:cxn ang="0">
                  <a:pos x="79" y="523"/>
                </a:cxn>
                <a:cxn ang="0">
                  <a:pos x="166" y="536"/>
                </a:cxn>
                <a:cxn ang="0">
                  <a:pos x="254" y="548"/>
                </a:cxn>
                <a:cxn ang="0">
                  <a:pos x="341" y="561"/>
                </a:cxn>
                <a:cxn ang="0">
                  <a:pos x="429" y="574"/>
                </a:cxn>
                <a:cxn ang="0">
                  <a:pos x="516" y="587"/>
                </a:cxn>
                <a:cxn ang="0">
                  <a:pos x="604" y="599"/>
                </a:cxn>
                <a:cxn ang="0">
                  <a:pos x="692" y="612"/>
                </a:cxn>
                <a:cxn ang="0">
                  <a:pos x="779" y="627"/>
                </a:cxn>
                <a:cxn ang="0">
                  <a:pos x="867" y="639"/>
                </a:cxn>
                <a:cxn ang="0">
                  <a:pos x="954" y="652"/>
                </a:cxn>
                <a:cxn ang="0">
                  <a:pos x="1042" y="665"/>
                </a:cxn>
                <a:cxn ang="0">
                  <a:pos x="1130" y="678"/>
                </a:cxn>
                <a:cxn ang="0">
                  <a:pos x="1217" y="690"/>
                </a:cxn>
                <a:cxn ang="0">
                  <a:pos x="1305" y="703"/>
                </a:cxn>
                <a:cxn ang="0">
                  <a:pos x="1392" y="716"/>
                </a:cxn>
                <a:cxn ang="0">
                  <a:pos x="1443" y="721"/>
                </a:cxn>
                <a:cxn ang="0">
                  <a:pos x="1456" y="720"/>
                </a:cxn>
                <a:cxn ang="0">
                  <a:pos x="1471" y="716"/>
                </a:cxn>
                <a:cxn ang="0">
                  <a:pos x="1485" y="712"/>
                </a:cxn>
                <a:cxn ang="0">
                  <a:pos x="1496" y="570"/>
                </a:cxn>
                <a:cxn ang="0">
                  <a:pos x="1502" y="290"/>
                </a:cxn>
                <a:cxn ang="0">
                  <a:pos x="1495" y="147"/>
                </a:cxn>
                <a:cxn ang="0">
                  <a:pos x="1476" y="142"/>
                </a:cxn>
                <a:cxn ang="0">
                  <a:pos x="1460" y="136"/>
                </a:cxn>
                <a:cxn ang="0">
                  <a:pos x="1443" y="133"/>
                </a:cxn>
                <a:cxn ang="0">
                  <a:pos x="1391" y="127"/>
                </a:cxn>
                <a:cxn ang="0">
                  <a:pos x="1305" y="118"/>
                </a:cxn>
                <a:cxn ang="0">
                  <a:pos x="1219" y="111"/>
                </a:cxn>
                <a:cxn ang="0">
                  <a:pos x="1133" y="102"/>
                </a:cxn>
                <a:cxn ang="0">
                  <a:pos x="1047" y="95"/>
                </a:cxn>
                <a:cxn ang="0">
                  <a:pos x="962" y="85"/>
                </a:cxn>
                <a:cxn ang="0">
                  <a:pos x="876" y="78"/>
                </a:cxn>
                <a:cxn ang="0">
                  <a:pos x="790" y="69"/>
                </a:cxn>
                <a:cxn ang="0">
                  <a:pos x="704" y="62"/>
                </a:cxn>
                <a:cxn ang="0">
                  <a:pos x="619" y="53"/>
                </a:cxn>
                <a:cxn ang="0">
                  <a:pos x="533" y="45"/>
                </a:cxn>
                <a:cxn ang="0">
                  <a:pos x="447" y="36"/>
                </a:cxn>
                <a:cxn ang="0">
                  <a:pos x="361" y="29"/>
                </a:cxn>
                <a:cxn ang="0">
                  <a:pos x="276" y="20"/>
                </a:cxn>
                <a:cxn ang="0">
                  <a:pos x="190" y="13"/>
                </a:cxn>
                <a:cxn ang="0">
                  <a:pos x="104" y="3"/>
                </a:cxn>
              </a:cxnLst>
              <a:rect l="0" t="0" r="r" b="b"/>
              <a:pathLst>
                <a:path w="1504" h="723">
                  <a:moveTo>
                    <a:pt x="60" y="0"/>
                  </a:moveTo>
                  <a:lnTo>
                    <a:pt x="48" y="11"/>
                  </a:lnTo>
                  <a:lnTo>
                    <a:pt x="37" y="22"/>
                  </a:lnTo>
                  <a:lnTo>
                    <a:pt x="26" y="33"/>
                  </a:lnTo>
                  <a:lnTo>
                    <a:pt x="15" y="42"/>
                  </a:lnTo>
                  <a:lnTo>
                    <a:pt x="11" y="147"/>
                  </a:lnTo>
                  <a:lnTo>
                    <a:pt x="7" y="255"/>
                  </a:lnTo>
                  <a:lnTo>
                    <a:pt x="4" y="361"/>
                  </a:lnTo>
                  <a:lnTo>
                    <a:pt x="0" y="468"/>
                  </a:lnTo>
                  <a:lnTo>
                    <a:pt x="9" y="479"/>
                  </a:lnTo>
                  <a:lnTo>
                    <a:pt x="18" y="492"/>
                  </a:lnTo>
                  <a:lnTo>
                    <a:pt x="26" y="503"/>
                  </a:lnTo>
                  <a:lnTo>
                    <a:pt x="35" y="516"/>
                  </a:lnTo>
                  <a:lnTo>
                    <a:pt x="79" y="523"/>
                  </a:lnTo>
                  <a:lnTo>
                    <a:pt x="122" y="528"/>
                  </a:lnTo>
                  <a:lnTo>
                    <a:pt x="166" y="536"/>
                  </a:lnTo>
                  <a:lnTo>
                    <a:pt x="210" y="541"/>
                  </a:lnTo>
                  <a:lnTo>
                    <a:pt x="254" y="548"/>
                  </a:lnTo>
                  <a:lnTo>
                    <a:pt x="297" y="554"/>
                  </a:lnTo>
                  <a:lnTo>
                    <a:pt x="341" y="561"/>
                  </a:lnTo>
                  <a:lnTo>
                    <a:pt x="385" y="567"/>
                  </a:lnTo>
                  <a:lnTo>
                    <a:pt x="429" y="574"/>
                  </a:lnTo>
                  <a:lnTo>
                    <a:pt x="473" y="581"/>
                  </a:lnTo>
                  <a:lnTo>
                    <a:pt x="516" y="587"/>
                  </a:lnTo>
                  <a:lnTo>
                    <a:pt x="560" y="594"/>
                  </a:lnTo>
                  <a:lnTo>
                    <a:pt x="604" y="599"/>
                  </a:lnTo>
                  <a:lnTo>
                    <a:pt x="648" y="607"/>
                  </a:lnTo>
                  <a:lnTo>
                    <a:pt x="692" y="612"/>
                  </a:lnTo>
                  <a:lnTo>
                    <a:pt x="735" y="619"/>
                  </a:lnTo>
                  <a:lnTo>
                    <a:pt x="779" y="627"/>
                  </a:lnTo>
                  <a:lnTo>
                    <a:pt x="823" y="632"/>
                  </a:lnTo>
                  <a:lnTo>
                    <a:pt x="867" y="639"/>
                  </a:lnTo>
                  <a:lnTo>
                    <a:pt x="911" y="645"/>
                  </a:lnTo>
                  <a:lnTo>
                    <a:pt x="954" y="652"/>
                  </a:lnTo>
                  <a:lnTo>
                    <a:pt x="998" y="658"/>
                  </a:lnTo>
                  <a:lnTo>
                    <a:pt x="1042" y="665"/>
                  </a:lnTo>
                  <a:lnTo>
                    <a:pt x="1086" y="670"/>
                  </a:lnTo>
                  <a:lnTo>
                    <a:pt x="1130" y="678"/>
                  </a:lnTo>
                  <a:lnTo>
                    <a:pt x="1173" y="685"/>
                  </a:lnTo>
                  <a:lnTo>
                    <a:pt x="1217" y="690"/>
                  </a:lnTo>
                  <a:lnTo>
                    <a:pt x="1261" y="698"/>
                  </a:lnTo>
                  <a:lnTo>
                    <a:pt x="1305" y="703"/>
                  </a:lnTo>
                  <a:lnTo>
                    <a:pt x="1349" y="711"/>
                  </a:lnTo>
                  <a:lnTo>
                    <a:pt x="1392" y="716"/>
                  </a:lnTo>
                  <a:lnTo>
                    <a:pt x="1436" y="723"/>
                  </a:lnTo>
                  <a:lnTo>
                    <a:pt x="1443" y="721"/>
                  </a:lnTo>
                  <a:lnTo>
                    <a:pt x="1451" y="720"/>
                  </a:lnTo>
                  <a:lnTo>
                    <a:pt x="1456" y="720"/>
                  </a:lnTo>
                  <a:lnTo>
                    <a:pt x="1463" y="718"/>
                  </a:lnTo>
                  <a:lnTo>
                    <a:pt x="1471" y="716"/>
                  </a:lnTo>
                  <a:lnTo>
                    <a:pt x="1478" y="714"/>
                  </a:lnTo>
                  <a:lnTo>
                    <a:pt x="1485" y="712"/>
                  </a:lnTo>
                  <a:lnTo>
                    <a:pt x="1493" y="711"/>
                  </a:lnTo>
                  <a:lnTo>
                    <a:pt x="1496" y="570"/>
                  </a:lnTo>
                  <a:lnTo>
                    <a:pt x="1498" y="430"/>
                  </a:lnTo>
                  <a:lnTo>
                    <a:pt x="1502" y="290"/>
                  </a:lnTo>
                  <a:lnTo>
                    <a:pt x="1504" y="149"/>
                  </a:lnTo>
                  <a:lnTo>
                    <a:pt x="1495" y="147"/>
                  </a:lnTo>
                  <a:lnTo>
                    <a:pt x="1485" y="144"/>
                  </a:lnTo>
                  <a:lnTo>
                    <a:pt x="1476" y="142"/>
                  </a:lnTo>
                  <a:lnTo>
                    <a:pt x="1469" y="140"/>
                  </a:lnTo>
                  <a:lnTo>
                    <a:pt x="1460" y="136"/>
                  </a:lnTo>
                  <a:lnTo>
                    <a:pt x="1451" y="135"/>
                  </a:lnTo>
                  <a:lnTo>
                    <a:pt x="1443" y="133"/>
                  </a:lnTo>
                  <a:lnTo>
                    <a:pt x="1434" y="131"/>
                  </a:lnTo>
                  <a:lnTo>
                    <a:pt x="1391" y="127"/>
                  </a:lnTo>
                  <a:lnTo>
                    <a:pt x="1349" y="122"/>
                  </a:lnTo>
                  <a:lnTo>
                    <a:pt x="1305" y="118"/>
                  </a:lnTo>
                  <a:lnTo>
                    <a:pt x="1263" y="115"/>
                  </a:lnTo>
                  <a:lnTo>
                    <a:pt x="1219" y="111"/>
                  </a:lnTo>
                  <a:lnTo>
                    <a:pt x="1175" y="105"/>
                  </a:lnTo>
                  <a:lnTo>
                    <a:pt x="1133" y="102"/>
                  </a:lnTo>
                  <a:lnTo>
                    <a:pt x="1089" y="98"/>
                  </a:lnTo>
                  <a:lnTo>
                    <a:pt x="1047" y="95"/>
                  </a:lnTo>
                  <a:lnTo>
                    <a:pt x="1004" y="89"/>
                  </a:lnTo>
                  <a:lnTo>
                    <a:pt x="962" y="85"/>
                  </a:lnTo>
                  <a:lnTo>
                    <a:pt x="918" y="82"/>
                  </a:lnTo>
                  <a:lnTo>
                    <a:pt x="876" y="78"/>
                  </a:lnTo>
                  <a:lnTo>
                    <a:pt x="832" y="73"/>
                  </a:lnTo>
                  <a:lnTo>
                    <a:pt x="790" y="69"/>
                  </a:lnTo>
                  <a:lnTo>
                    <a:pt x="746" y="65"/>
                  </a:lnTo>
                  <a:lnTo>
                    <a:pt x="704" y="62"/>
                  </a:lnTo>
                  <a:lnTo>
                    <a:pt x="661" y="56"/>
                  </a:lnTo>
                  <a:lnTo>
                    <a:pt x="619" y="53"/>
                  </a:lnTo>
                  <a:lnTo>
                    <a:pt x="575" y="49"/>
                  </a:lnTo>
                  <a:lnTo>
                    <a:pt x="533" y="45"/>
                  </a:lnTo>
                  <a:lnTo>
                    <a:pt x="489" y="40"/>
                  </a:lnTo>
                  <a:lnTo>
                    <a:pt x="447" y="36"/>
                  </a:lnTo>
                  <a:lnTo>
                    <a:pt x="403" y="33"/>
                  </a:lnTo>
                  <a:lnTo>
                    <a:pt x="361" y="29"/>
                  </a:lnTo>
                  <a:lnTo>
                    <a:pt x="318" y="23"/>
                  </a:lnTo>
                  <a:lnTo>
                    <a:pt x="276" y="20"/>
                  </a:lnTo>
                  <a:lnTo>
                    <a:pt x="232" y="16"/>
                  </a:lnTo>
                  <a:lnTo>
                    <a:pt x="190" y="13"/>
                  </a:lnTo>
                  <a:lnTo>
                    <a:pt x="146" y="7"/>
                  </a:lnTo>
                  <a:lnTo>
                    <a:pt x="104" y="3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CEC6C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47" name="Freeform 24"/>
            <p:cNvSpPr>
              <a:spLocks/>
            </p:cNvSpPr>
            <p:nvPr/>
          </p:nvSpPr>
          <p:spPr bwMode="auto">
            <a:xfrm>
              <a:off x="1316038" y="3244850"/>
              <a:ext cx="1069975" cy="558800"/>
            </a:xfrm>
            <a:custGeom>
              <a:avLst/>
              <a:gdLst/>
              <a:ahLst/>
              <a:cxnLst>
                <a:cxn ang="0">
                  <a:pos x="55" y="9"/>
                </a:cxn>
                <a:cxn ang="0">
                  <a:pos x="31" y="29"/>
                </a:cxn>
                <a:cxn ang="0">
                  <a:pos x="15" y="144"/>
                </a:cxn>
                <a:cxn ang="0">
                  <a:pos x="4" y="357"/>
                </a:cxn>
                <a:cxn ang="0">
                  <a:pos x="9" y="475"/>
                </a:cxn>
                <a:cxn ang="0">
                  <a:pos x="26" y="499"/>
                </a:cxn>
                <a:cxn ang="0">
                  <a:pos x="73" y="517"/>
                </a:cxn>
                <a:cxn ang="0">
                  <a:pos x="152" y="530"/>
                </a:cxn>
                <a:cxn ang="0">
                  <a:pos x="230" y="541"/>
                </a:cxn>
                <a:cxn ang="0">
                  <a:pos x="309" y="554"/>
                </a:cxn>
                <a:cxn ang="0">
                  <a:pos x="387" y="566"/>
                </a:cxn>
                <a:cxn ang="0">
                  <a:pos x="465" y="577"/>
                </a:cxn>
                <a:cxn ang="0">
                  <a:pos x="544" y="590"/>
                </a:cxn>
                <a:cxn ang="0">
                  <a:pos x="622" y="601"/>
                </a:cxn>
                <a:cxn ang="0">
                  <a:pos x="699" y="614"/>
                </a:cxn>
                <a:cxn ang="0">
                  <a:pos x="778" y="627"/>
                </a:cxn>
                <a:cxn ang="0">
                  <a:pos x="856" y="637"/>
                </a:cxn>
                <a:cxn ang="0">
                  <a:pos x="934" y="650"/>
                </a:cxn>
                <a:cxn ang="0">
                  <a:pos x="1013" y="663"/>
                </a:cxn>
                <a:cxn ang="0">
                  <a:pos x="1091" y="674"/>
                </a:cxn>
                <a:cxn ang="0">
                  <a:pos x="1170" y="687"/>
                </a:cxn>
                <a:cxn ang="0">
                  <a:pos x="1248" y="699"/>
                </a:cxn>
                <a:cxn ang="0">
                  <a:pos x="1301" y="701"/>
                </a:cxn>
                <a:cxn ang="0">
                  <a:pos x="1327" y="696"/>
                </a:cxn>
                <a:cxn ang="0">
                  <a:pos x="1341" y="552"/>
                </a:cxn>
                <a:cxn ang="0">
                  <a:pos x="1347" y="269"/>
                </a:cxn>
                <a:cxn ang="0">
                  <a:pos x="1341" y="125"/>
                </a:cxn>
                <a:cxn ang="0">
                  <a:pos x="1325" y="122"/>
                </a:cxn>
                <a:cxn ang="0">
                  <a:pos x="1308" y="116"/>
                </a:cxn>
                <a:cxn ang="0">
                  <a:pos x="1292" y="113"/>
                </a:cxn>
                <a:cxn ang="0">
                  <a:pos x="1246" y="107"/>
                </a:cxn>
                <a:cxn ang="0">
                  <a:pos x="1170" y="100"/>
                </a:cxn>
                <a:cxn ang="0">
                  <a:pos x="1095" y="94"/>
                </a:cxn>
                <a:cxn ang="0">
                  <a:pos x="1018" y="87"/>
                </a:cxn>
                <a:cxn ang="0">
                  <a:pos x="942" y="80"/>
                </a:cxn>
                <a:cxn ang="0">
                  <a:pos x="865" y="73"/>
                </a:cxn>
                <a:cxn ang="0">
                  <a:pos x="790" y="67"/>
                </a:cxn>
                <a:cxn ang="0">
                  <a:pos x="714" y="60"/>
                </a:cxn>
                <a:cxn ang="0">
                  <a:pos x="637" y="52"/>
                </a:cxn>
                <a:cxn ang="0">
                  <a:pos x="562" y="45"/>
                </a:cxn>
                <a:cxn ang="0">
                  <a:pos x="486" y="38"/>
                </a:cxn>
                <a:cxn ang="0">
                  <a:pos x="409" y="32"/>
                </a:cxn>
                <a:cxn ang="0">
                  <a:pos x="334" y="25"/>
                </a:cxn>
                <a:cxn ang="0">
                  <a:pos x="257" y="18"/>
                </a:cxn>
                <a:cxn ang="0">
                  <a:pos x="181" y="11"/>
                </a:cxn>
                <a:cxn ang="0">
                  <a:pos x="106" y="3"/>
                </a:cxn>
              </a:cxnLst>
              <a:rect l="0" t="0" r="r" b="b"/>
              <a:pathLst>
                <a:path w="1349" h="705">
                  <a:moveTo>
                    <a:pt x="68" y="0"/>
                  </a:moveTo>
                  <a:lnTo>
                    <a:pt x="55" y="9"/>
                  </a:lnTo>
                  <a:lnTo>
                    <a:pt x="44" y="18"/>
                  </a:lnTo>
                  <a:lnTo>
                    <a:pt x="31" y="29"/>
                  </a:lnTo>
                  <a:lnTo>
                    <a:pt x="18" y="38"/>
                  </a:lnTo>
                  <a:lnTo>
                    <a:pt x="15" y="144"/>
                  </a:lnTo>
                  <a:lnTo>
                    <a:pt x="9" y="249"/>
                  </a:lnTo>
                  <a:lnTo>
                    <a:pt x="4" y="357"/>
                  </a:lnTo>
                  <a:lnTo>
                    <a:pt x="0" y="463"/>
                  </a:lnTo>
                  <a:lnTo>
                    <a:pt x="9" y="475"/>
                  </a:lnTo>
                  <a:lnTo>
                    <a:pt x="17" y="486"/>
                  </a:lnTo>
                  <a:lnTo>
                    <a:pt x="26" y="499"/>
                  </a:lnTo>
                  <a:lnTo>
                    <a:pt x="33" y="512"/>
                  </a:lnTo>
                  <a:lnTo>
                    <a:pt x="73" y="517"/>
                  </a:lnTo>
                  <a:lnTo>
                    <a:pt x="111" y="525"/>
                  </a:lnTo>
                  <a:lnTo>
                    <a:pt x="152" y="530"/>
                  </a:lnTo>
                  <a:lnTo>
                    <a:pt x="190" y="535"/>
                  </a:lnTo>
                  <a:lnTo>
                    <a:pt x="230" y="541"/>
                  </a:lnTo>
                  <a:lnTo>
                    <a:pt x="268" y="548"/>
                  </a:lnTo>
                  <a:lnTo>
                    <a:pt x="309" y="554"/>
                  </a:lnTo>
                  <a:lnTo>
                    <a:pt x="347" y="559"/>
                  </a:lnTo>
                  <a:lnTo>
                    <a:pt x="387" y="566"/>
                  </a:lnTo>
                  <a:lnTo>
                    <a:pt x="425" y="572"/>
                  </a:lnTo>
                  <a:lnTo>
                    <a:pt x="465" y="577"/>
                  </a:lnTo>
                  <a:lnTo>
                    <a:pt x="504" y="583"/>
                  </a:lnTo>
                  <a:lnTo>
                    <a:pt x="544" y="590"/>
                  </a:lnTo>
                  <a:lnTo>
                    <a:pt x="582" y="596"/>
                  </a:lnTo>
                  <a:lnTo>
                    <a:pt x="622" y="601"/>
                  </a:lnTo>
                  <a:lnTo>
                    <a:pt x="661" y="608"/>
                  </a:lnTo>
                  <a:lnTo>
                    <a:pt x="699" y="614"/>
                  </a:lnTo>
                  <a:lnTo>
                    <a:pt x="739" y="619"/>
                  </a:lnTo>
                  <a:lnTo>
                    <a:pt x="778" y="627"/>
                  </a:lnTo>
                  <a:lnTo>
                    <a:pt x="818" y="632"/>
                  </a:lnTo>
                  <a:lnTo>
                    <a:pt x="856" y="637"/>
                  </a:lnTo>
                  <a:lnTo>
                    <a:pt x="896" y="645"/>
                  </a:lnTo>
                  <a:lnTo>
                    <a:pt x="934" y="650"/>
                  </a:lnTo>
                  <a:lnTo>
                    <a:pt x="975" y="656"/>
                  </a:lnTo>
                  <a:lnTo>
                    <a:pt x="1013" y="663"/>
                  </a:lnTo>
                  <a:lnTo>
                    <a:pt x="1053" y="668"/>
                  </a:lnTo>
                  <a:lnTo>
                    <a:pt x="1091" y="674"/>
                  </a:lnTo>
                  <a:lnTo>
                    <a:pt x="1131" y="681"/>
                  </a:lnTo>
                  <a:lnTo>
                    <a:pt x="1170" y="687"/>
                  </a:lnTo>
                  <a:lnTo>
                    <a:pt x="1210" y="692"/>
                  </a:lnTo>
                  <a:lnTo>
                    <a:pt x="1248" y="699"/>
                  </a:lnTo>
                  <a:lnTo>
                    <a:pt x="1288" y="705"/>
                  </a:lnTo>
                  <a:lnTo>
                    <a:pt x="1301" y="701"/>
                  </a:lnTo>
                  <a:lnTo>
                    <a:pt x="1314" y="698"/>
                  </a:lnTo>
                  <a:lnTo>
                    <a:pt x="1327" y="696"/>
                  </a:lnTo>
                  <a:lnTo>
                    <a:pt x="1340" y="692"/>
                  </a:lnTo>
                  <a:lnTo>
                    <a:pt x="1341" y="552"/>
                  </a:lnTo>
                  <a:lnTo>
                    <a:pt x="1345" y="410"/>
                  </a:lnTo>
                  <a:lnTo>
                    <a:pt x="1347" y="269"/>
                  </a:lnTo>
                  <a:lnTo>
                    <a:pt x="1349" y="127"/>
                  </a:lnTo>
                  <a:lnTo>
                    <a:pt x="1341" y="125"/>
                  </a:lnTo>
                  <a:lnTo>
                    <a:pt x="1332" y="124"/>
                  </a:lnTo>
                  <a:lnTo>
                    <a:pt x="1325" y="122"/>
                  </a:lnTo>
                  <a:lnTo>
                    <a:pt x="1318" y="118"/>
                  </a:lnTo>
                  <a:lnTo>
                    <a:pt x="1308" y="116"/>
                  </a:lnTo>
                  <a:lnTo>
                    <a:pt x="1301" y="114"/>
                  </a:lnTo>
                  <a:lnTo>
                    <a:pt x="1292" y="113"/>
                  </a:lnTo>
                  <a:lnTo>
                    <a:pt x="1285" y="111"/>
                  </a:lnTo>
                  <a:lnTo>
                    <a:pt x="1246" y="107"/>
                  </a:lnTo>
                  <a:lnTo>
                    <a:pt x="1208" y="104"/>
                  </a:lnTo>
                  <a:lnTo>
                    <a:pt x="1170" y="100"/>
                  </a:lnTo>
                  <a:lnTo>
                    <a:pt x="1131" y="96"/>
                  </a:lnTo>
                  <a:lnTo>
                    <a:pt x="1095" y="94"/>
                  </a:lnTo>
                  <a:lnTo>
                    <a:pt x="1057" y="91"/>
                  </a:lnTo>
                  <a:lnTo>
                    <a:pt x="1018" y="87"/>
                  </a:lnTo>
                  <a:lnTo>
                    <a:pt x="980" y="83"/>
                  </a:lnTo>
                  <a:lnTo>
                    <a:pt x="942" y="80"/>
                  </a:lnTo>
                  <a:lnTo>
                    <a:pt x="903" y="76"/>
                  </a:lnTo>
                  <a:lnTo>
                    <a:pt x="865" y="73"/>
                  </a:lnTo>
                  <a:lnTo>
                    <a:pt x="827" y="69"/>
                  </a:lnTo>
                  <a:lnTo>
                    <a:pt x="790" y="67"/>
                  </a:lnTo>
                  <a:lnTo>
                    <a:pt x="752" y="63"/>
                  </a:lnTo>
                  <a:lnTo>
                    <a:pt x="714" y="60"/>
                  </a:lnTo>
                  <a:lnTo>
                    <a:pt x="675" y="56"/>
                  </a:lnTo>
                  <a:lnTo>
                    <a:pt x="637" y="52"/>
                  </a:lnTo>
                  <a:lnTo>
                    <a:pt x="599" y="49"/>
                  </a:lnTo>
                  <a:lnTo>
                    <a:pt x="562" y="45"/>
                  </a:lnTo>
                  <a:lnTo>
                    <a:pt x="524" y="42"/>
                  </a:lnTo>
                  <a:lnTo>
                    <a:pt x="486" y="38"/>
                  </a:lnTo>
                  <a:lnTo>
                    <a:pt x="447" y="34"/>
                  </a:lnTo>
                  <a:lnTo>
                    <a:pt x="409" y="32"/>
                  </a:lnTo>
                  <a:lnTo>
                    <a:pt x="372" y="29"/>
                  </a:lnTo>
                  <a:lnTo>
                    <a:pt x="334" y="25"/>
                  </a:lnTo>
                  <a:lnTo>
                    <a:pt x="296" y="22"/>
                  </a:lnTo>
                  <a:lnTo>
                    <a:pt x="257" y="18"/>
                  </a:lnTo>
                  <a:lnTo>
                    <a:pt x="219" y="14"/>
                  </a:lnTo>
                  <a:lnTo>
                    <a:pt x="181" y="11"/>
                  </a:lnTo>
                  <a:lnTo>
                    <a:pt x="144" y="7"/>
                  </a:lnTo>
                  <a:lnTo>
                    <a:pt x="106" y="3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D6D1D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48" name="Freeform 25"/>
            <p:cNvSpPr>
              <a:spLocks/>
            </p:cNvSpPr>
            <p:nvPr/>
          </p:nvSpPr>
          <p:spPr bwMode="auto">
            <a:xfrm>
              <a:off x="1438276" y="3262313"/>
              <a:ext cx="949325" cy="542925"/>
            </a:xfrm>
            <a:custGeom>
              <a:avLst/>
              <a:gdLst/>
              <a:ahLst/>
              <a:cxnLst>
                <a:cxn ang="0">
                  <a:pos x="75" y="0"/>
                </a:cxn>
                <a:cxn ang="0">
                  <a:pos x="62" y="9"/>
                </a:cxn>
                <a:cxn ang="0">
                  <a:pos x="50" y="16"/>
                </a:cxn>
                <a:cxn ang="0">
                  <a:pos x="37" y="25"/>
                </a:cxn>
                <a:cxn ang="0">
                  <a:pos x="24" y="34"/>
                </a:cxn>
                <a:cxn ang="0">
                  <a:pos x="17" y="140"/>
                </a:cxn>
                <a:cxn ang="0">
                  <a:pos x="11" y="246"/>
                </a:cxn>
                <a:cxn ang="0">
                  <a:pos x="6" y="351"/>
                </a:cxn>
                <a:cxn ang="0">
                  <a:pos x="0" y="457"/>
                </a:cxn>
                <a:cxn ang="0">
                  <a:pos x="8" y="470"/>
                </a:cxn>
                <a:cxn ang="0">
                  <a:pos x="15" y="481"/>
                </a:cxn>
                <a:cxn ang="0">
                  <a:pos x="22" y="493"/>
                </a:cxn>
                <a:cxn ang="0">
                  <a:pos x="29" y="506"/>
                </a:cxn>
                <a:cxn ang="0">
                  <a:pos x="99" y="517"/>
                </a:cxn>
                <a:cxn ang="0">
                  <a:pos x="168" y="528"/>
                </a:cxn>
                <a:cxn ang="0">
                  <a:pos x="239" y="539"/>
                </a:cxn>
                <a:cxn ang="0">
                  <a:pos x="309" y="550"/>
                </a:cxn>
                <a:cxn ang="0">
                  <a:pos x="378" y="561"/>
                </a:cxn>
                <a:cxn ang="0">
                  <a:pos x="447" y="572"/>
                </a:cxn>
                <a:cxn ang="0">
                  <a:pos x="517" y="583"/>
                </a:cxn>
                <a:cxn ang="0">
                  <a:pos x="586" y="595"/>
                </a:cxn>
                <a:cxn ang="0">
                  <a:pos x="655" y="606"/>
                </a:cxn>
                <a:cxn ang="0">
                  <a:pos x="725" y="617"/>
                </a:cxn>
                <a:cxn ang="0">
                  <a:pos x="794" y="628"/>
                </a:cxn>
                <a:cxn ang="0">
                  <a:pos x="863" y="639"/>
                </a:cxn>
                <a:cxn ang="0">
                  <a:pos x="933" y="650"/>
                </a:cxn>
                <a:cxn ang="0">
                  <a:pos x="1002" y="663"/>
                </a:cxn>
                <a:cxn ang="0">
                  <a:pos x="1071" y="674"/>
                </a:cxn>
                <a:cxn ang="0">
                  <a:pos x="1141" y="685"/>
                </a:cxn>
                <a:cxn ang="0">
                  <a:pos x="1153" y="681"/>
                </a:cxn>
                <a:cxn ang="0">
                  <a:pos x="1164" y="679"/>
                </a:cxn>
                <a:cxn ang="0">
                  <a:pos x="1175" y="676"/>
                </a:cxn>
                <a:cxn ang="0">
                  <a:pos x="1186" y="674"/>
                </a:cxn>
                <a:cxn ang="0">
                  <a:pos x="1188" y="532"/>
                </a:cxn>
                <a:cxn ang="0">
                  <a:pos x="1192" y="390"/>
                </a:cxn>
                <a:cxn ang="0">
                  <a:pos x="1194" y="249"/>
                </a:cxn>
                <a:cxn ang="0">
                  <a:pos x="1195" y="107"/>
                </a:cxn>
                <a:cxn ang="0">
                  <a:pos x="1188" y="105"/>
                </a:cxn>
                <a:cxn ang="0">
                  <a:pos x="1181" y="103"/>
                </a:cxn>
                <a:cxn ang="0">
                  <a:pos x="1174" y="102"/>
                </a:cxn>
                <a:cxn ang="0">
                  <a:pos x="1166" y="100"/>
                </a:cxn>
                <a:cxn ang="0">
                  <a:pos x="1157" y="98"/>
                </a:cxn>
                <a:cxn ang="0">
                  <a:pos x="1150" y="96"/>
                </a:cxn>
                <a:cxn ang="0">
                  <a:pos x="1143" y="94"/>
                </a:cxn>
                <a:cxn ang="0">
                  <a:pos x="1135" y="92"/>
                </a:cxn>
                <a:cxn ang="0">
                  <a:pos x="1070" y="87"/>
                </a:cxn>
                <a:cxn ang="0">
                  <a:pos x="1002" y="82"/>
                </a:cxn>
                <a:cxn ang="0">
                  <a:pos x="936" y="74"/>
                </a:cxn>
                <a:cxn ang="0">
                  <a:pos x="871" y="69"/>
                </a:cxn>
                <a:cxn ang="0">
                  <a:pos x="803" y="63"/>
                </a:cxn>
                <a:cxn ang="0">
                  <a:pos x="737" y="58"/>
                </a:cxn>
                <a:cxn ang="0">
                  <a:pos x="672" y="52"/>
                </a:cxn>
                <a:cxn ang="0">
                  <a:pos x="606" y="45"/>
                </a:cxn>
                <a:cxn ang="0">
                  <a:pos x="539" y="40"/>
                </a:cxn>
                <a:cxn ang="0">
                  <a:pos x="473" y="34"/>
                </a:cxn>
                <a:cxn ang="0">
                  <a:pos x="407" y="29"/>
                </a:cxn>
                <a:cxn ang="0">
                  <a:pos x="340" y="23"/>
                </a:cxn>
                <a:cxn ang="0">
                  <a:pos x="274" y="18"/>
                </a:cxn>
                <a:cxn ang="0">
                  <a:pos x="208" y="10"/>
                </a:cxn>
                <a:cxn ang="0">
                  <a:pos x="141" y="5"/>
                </a:cxn>
                <a:cxn ang="0">
                  <a:pos x="75" y="0"/>
                </a:cxn>
              </a:cxnLst>
              <a:rect l="0" t="0" r="r" b="b"/>
              <a:pathLst>
                <a:path w="1195" h="685">
                  <a:moveTo>
                    <a:pt x="75" y="0"/>
                  </a:moveTo>
                  <a:lnTo>
                    <a:pt x="62" y="9"/>
                  </a:lnTo>
                  <a:lnTo>
                    <a:pt x="50" y="16"/>
                  </a:lnTo>
                  <a:lnTo>
                    <a:pt x="37" y="25"/>
                  </a:lnTo>
                  <a:lnTo>
                    <a:pt x="24" y="34"/>
                  </a:lnTo>
                  <a:lnTo>
                    <a:pt x="17" y="140"/>
                  </a:lnTo>
                  <a:lnTo>
                    <a:pt x="11" y="246"/>
                  </a:lnTo>
                  <a:lnTo>
                    <a:pt x="6" y="351"/>
                  </a:lnTo>
                  <a:lnTo>
                    <a:pt x="0" y="457"/>
                  </a:lnTo>
                  <a:lnTo>
                    <a:pt x="8" y="470"/>
                  </a:lnTo>
                  <a:lnTo>
                    <a:pt x="15" y="481"/>
                  </a:lnTo>
                  <a:lnTo>
                    <a:pt x="22" y="493"/>
                  </a:lnTo>
                  <a:lnTo>
                    <a:pt x="29" y="506"/>
                  </a:lnTo>
                  <a:lnTo>
                    <a:pt x="99" y="517"/>
                  </a:lnTo>
                  <a:lnTo>
                    <a:pt x="168" y="528"/>
                  </a:lnTo>
                  <a:lnTo>
                    <a:pt x="239" y="539"/>
                  </a:lnTo>
                  <a:lnTo>
                    <a:pt x="309" y="550"/>
                  </a:lnTo>
                  <a:lnTo>
                    <a:pt x="378" y="561"/>
                  </a:lnTo>
                  <a:lnTo>
                    <a:pt x="447" y="572"/>
                  </a:lnTo>
                  <a:lnTo>
                    <a:pt x="517" y="583"/>
                  </a:lnTo>
                  <a:lnTo>
                    <a:pt x="586" y="595"/>
                  </a:lnTo>
                  <a:lnTo>
                    <a:pt x="655" y="606"/>
                  </a:lnTo>
                  <a:lnTo>
                    <a:pt x="725" y="617"/>
                  </a:lnTo>
                  <a:lnTo>
                    <a:pt x="794" y="628"/>
                  </a:lnTo>
                  <a:lnTo>
                    <a:pt x="863" y="639"/>
                  </a:lnTo>
                  <a:lnTo>
                    <a:pt x="933" y="650"/>
                  </a:lnTo>
                  <a:lnTo>
                    <a:pt x="1002" y="663"/>
                  </a:lnTo>
                  <a:lnTo>
                    <a:pt x="1071" y="674"/>
                  </a:lnTo>
                  <a:lnTo>
                    <a:pt x="1141" y="685"/>
                  </a:lnTo>
                  <a:lnTo>
                    <a:pt x="1153" y="681"/>
                  </a:lnTo>
                  <a:lnTo>
                    <a:pt x="1164" y="679"/>
                  </a:lnTo>
                  <a:lnTo>
                    <a:pt x="1175" y="676"/>
                  </a:lnTo>
                  <a:lnTo>
                    <a:pt x="1186" y="674"/>
                  </a:lnTo>
                  <a:lnTo>
                    <a:pt x="1188" y="532"/>
                  </a:lnTo>
                  <a:lnTo>
                    <a:pt x="1192" y="390"/>
                  </a:lnTo>
                  <a:lnTo>
                    <a:pt x="1194" y="249"/>
                  </a:lnTo>
                  <a:lnTo>
                    <a:pt x="1195" y="107"/>
                  </a:lnTo>
                  <a:lnTo>
                    <a:pt x="1188" y="105"/>
                  </a:lnTo>
                  <a:lnTo>
                    <a:pt x="1181" y="103"/>
                  </a:lnTo>
                  <a:lnTo>
                    <a:pt x="1174" y="102"/>
                  </a:lnTo>
                  <a:lnTo>
                    <a:pt x="1166" y="100"/>
                  </a:lnTo>
                  <a:lnTo>
                    <a:pt x="1157" y="98"/>
                  </a:lnTo>
                  <a:lnTo>
                    <a:pt x="1150" y="96"/>
                  </a:lnTo>
                  <a:lnTo>
                    <a:pt x="1143" y="94"/>
                  </a:lnTo>
                  <a:lnTo>
                    <a:pt x="1135" y="92"/>
                  </a:lnTo>
                  <a:lnTo>
                    <a:pt x="1070" y="87"/>
                  </a:lnTo>
                  <a:lnTo>
                    <a:pt x="1002" y="82"/>
                  </a:lnTo>
                  <a:lnTo>
                    <a:pt x="936" y="74"/>
                  </a:lnTo>
                  <a:lnTo>
                    <a:pt x="871" y="69"/>
                  </a:lnTo>
                  <a:lnTo>
                    <a:pt x="803" y="63"/>
                  </a:lnTo>
                  <a:lnTo>
                    <a:pt x="737" y="58"/>
                  </a:lnTo>
                  <a:lnTo>
                    <a:pt x="672" y="52"/>
                  </a:lnTo>
                  <a:lnTo>
                    <a:pt x="606" y="45"/>
                  </a:lnTo>
                  <a:lnTo>
                    <a:pt x="539" y="40"/>
                  </a:lnTo>
                  <a:lnTo>
                    <a:pt x="473" y="34"/>
                  </a:lnTo>
                  <a:lnTo>
                    <a:pt x="407" y="29"/>
                  </a:lnTo>
                  <a:lnTo>
                    <a:pt x="340" y="23"/>
                  </a:lnTo>
                  <a:lnTo>
                    <a:pt x="274" y="18"/>
                  </a:lnTo>
                  <a:lnTo>
                    <a:pt x="208" y="10"/>
                  </a:lnTo>
                  <a:lnTo>
                    <a:pt x="141" y="5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val="DDD6D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49" name="Freeform 26"/>
            <p:cNvSpPr>
              <a:spLocks/>
            </p:cNvSpPr>
            <p:nvPr/>
          </p:nvSpPr>
          <p:spPr bwMode="auto">
            <a:xfrm>
              <a:off x="1562101" y="3279775"/>
              <a:ext cx="825500" cy="527050"/>
            </a:xfrm>
            <a:custGeom>
              <a:avLst/>
              <a:gdLst/>
              <a:ahLst/>
              <a:cxnLst>
                <a:cxn ang="0">
                  <a:pos x="75" y="4"/>
                </a:cxn>
                <a:cxn ang="0">
                  <a:pos x="62" y="11"/>
                </a:cxn>
                <a:cxn ang="0">
                  <a:pos x="48" y="19"/>
                </a:cxn>
                <a:cxn ang="0">
                  <a:pos x="35" y="28"/>
                </a:cxn>
                <a:cxn ang="0">
                  <a:pos x="20" y="137"/>
                </a:cxn>
                <a:cxn ang="0">
                  <a:pos x="8" y="347"/>
                </a:cxn>
                <a:cxn ang="0">
                  <a:pos x="8" y="465"/>
                </a:cxn>
                <a:cxn ang="0">
                  <a:pos x="20" y="489"/>
                </a:cxn>
                <a:cxn ang="0">
                  <a:pos x="88" y="512"/>
                </a:cxn>
                <a:cxn ang="0">
                  <a:pos x="208" y="533"/>
                </a:cxn>
                <a:cxn ang="0">
                  <a:pos x="329" y="553"/>
                </a:cxn>
                <a:cxn ang="0">
                  <a:pos x="449" y="573"/>
                </a:cxn>
                <a:cxn ang="0">
                  <a:pos x="572" y="594"/>
                </a:cxn>
                <a:cxn ang="0">
                  <a:pos x="692" y="615"/>
                </a:cxn>
                <a:cxn ang="0">
                  <a:pos x="812" y="635"/>
                </a:cxn>
                <a:cxn ang="0">
                  <a:pos x="935" y="655"/>
                </a:cxn>
                <a:cxn ang="0">
                  <a:pos x="1004" y="662"/>
                </a:cxn>
                <a:cxn ang="0">
                  <a:pos x="1024" y="656"/>
                </a:cxn>
                <a:cxn ang="0">
                  <a:pos x="1035" y="512"/>
                </a:cxn>
                <a:cxn ang="0">
                  <a:pos x="1039" y="230"/>
                </a:cxn>
                <a:cxn ang="0">
                  <a:pos x="1033" y="86"/>
                </a:cxn>
                <a:cxn ang="0">
                  <a:pos x="1020" y="82"/>
                </a:cxn>
                <a:cxn ang="0">
                  <a:pos x="1006" y="79"/>
                </a:cxn>
                <a:cxn ang="0">
                  <a:pos x="993" y="75"/>
                </a:cxn>
                <a:cxn ang="0">
                  <a:pos x="929" y="70"/>
                </a:cxn>
                <a:cxn ang="0">
                  <a:pos x="816" y="61"/>
                </a:cxn>
                <a:cxn ang="0">
                  <a:pos x="703" y="51"/>
                </a:cxn>
                <a:cxn ang="0">
                  <a:pos x="590" y="42"/>
                </a:cxn>
                <a:cxn ang="0">
                  <a:pos x="477" y="31"/>
                </a:cxn>
                <a:cxn ang="0">
                  <a:pos x="363" y="22"/>
                </a:cxn>
                <a:cxn ang="0">
                  <a:pos x="250" y="13"/>
                </a:cxn>
                <a:cxn ang="0">
                  <a:pos x="139" y="4"/>
                </a:cxn>
              </a:cxnLst>
              <a:rect l="0" t="0" r="r" b="b"/>
              <a:pathLst>
                <a:path w="1040" h="666">
                  <a:moveTo>
                    <a:pt x="82" y="0"/>
                  </a:moveTo>
                  <a:lnTo>
                    <a:pt x="75" y="4"/>
                  </a:lnTo>
                  <a:lnTo>
                    <a:pt x="70" y="8"/>
                  </a:lnTo>
                  <a:lnTo>
                    <a:pt x="62" y="11"/>
                  </a:lnTo>
                  <a:lnTo>
                    <a:pt x="55" y="15"/>
                  </a:lnTo>
                  <a:lnTo>
                    <a:pt x="48" y="19"/>
                  </a:lnTo>
                  <a:lnTo>
                    <a:pt x="42" y="24"/>
                  </a:lnTo>
                  <a:lnTo>
                    <a:pt x="35" y="28"/>
                  </a:lnTo>
                  <a:lnTo>
                    <a:pt x="28" y="31"/>
                  </a:lnTo>
                  <a:lnTo>
                    <a:pt x="20" y="137"/>
                  </a:lnTo>
                  <a:lnTo>
                    <a:pt x="15" y="241"/>
                  </a:lnTo>
                  <a:lnTo>
                    <a:pt x="8" y="347"/>
                  </a:lnTo>
                  <a:lnTo>
                    <a:pt x="0" y="452"/>
                  </a:lnTo>
                  <a:lnTo>
                    <a:pt x="8" y="465"/>
                  </a:lnTo>
                  <a:lnTo>
                    <a:pt x="15" y="476"/>
                  </a:lnTo>
                  <a:lnTo>
                    <a:pt x="20" y="489"/>
                  </a:lnTo>
                  <a:lnTo>
                    <a:pt x="28" y="502"/>
                  </a:lnTo>
                  <a:lnTo>
                    <a:pt x="88" y="512"/>
                  </a:lnTo>
                  <a:lnTo>
                    <a:pt x="148" y="522"/>
                  </a:lnTo>
                  <a:lnTo>
                    <a:pt x="208" y="533"/>
                  </a:lnTo>
                  <a:lnTo>
                    <a:pt x="269" y="542"/>
                  </a:lnTo>
                  <a:lnTo>
                    <a:pt x="329" y="553"/>
                  </a:lnTo>
                  <a:lnTo>
                    <a:pt x="389" y="564"/>
                  </a:lnTo>
                  <a:lnTo>
                    <a:pt x="449" y="573"/>
                  </a:lnTo>
                  <a:lnTo>
                    <a:pt x="511" y="584"/>
                  </a:lnTo>
                  <a:lnTo>
                    <a:pt x="572" y="594"/>
                  </a:lnTo>
                  <a:lnTo>
                    <a:pt x="632" y="604"/>
                  </a:lnTo>
                  <a:lnTo>
                    <a:pt x="692" y="615"/>
                  </a:lnTo>
                  <a:lnTo>
                    <a:pt x="752" y="624"/>
                  </a:lnTo>
                  <a:lnTo>
                    <a:pt x="812" y="635"/>
                  </a:lnTo>
                  <a:lnTo>
                    <a:pt x="874" y="646"/>
                  </a:lnTo>
                  <a:lnTo>
                    <a:pt x="935" y="655"/>
                  </a:lnTo>
                  <a:lnTo>
                    <a:pt x="995" y="666"/>
                  </a:lnTo>
                  <a:lnTo>
                    <a:pt x="1004" y="662"/>
                  </a:lnTo>
                  <a:lnTo>
                    <a:pt x="1015" y="660"/>
                  </a:lnTo>
                  <a:lnTo>
                    <a:pt x="1024" y="656"/>
                  </a:lnTo>
                  <a:lnTo>
                    <a:pt x="1033" y="655"/>
                  </a:lnTo>
                  <a:lnTo>
                    <a:pt x="1035" y="512"/>
                  </a:lnTo>
                  <a:lnTo>
                    <a:pt x="1037" y="370"/>
                  </a:lnTo>
                  <a:lnTo>
                    <a:pt x="1039" y="230"/>
                  </a:lnTo>
                  <a:lnTo>
                    <a:pt x="1040" y="88"/>
                  </a:lnTo>
                  <a:lnTo>
                    <a:pt x="1033" y="86"/>
                  </a:lnTo>
                  <a:lnTo>
                    <a:pt x="1028" y="84"/>
                  </a:lnTo>
                  <a:lnTo>
                    <a:pt x="1020" y="82"/>
                  </a:lnTo>
                  <a:lnTo>
                    <a:pt x="1013" y="81"/>
                  </a:lnTo>
                  <a:lnTo>
                    <a:pt x="1006" y="79"/>
                  </a:lnTo>
                  <a:lnTo>
                    <a:pt x="1000" y="77"/>
                  </a:lnTo>
                  <a:lnTo>
                    <a:pt x="993" y="75"/>
                  </a:lnTo>
                  <a:lnTo>
                    <a:pt x="986" y="73"/>
                  </a:lnTo>
                  <a:lnTo>
                    <a:pt x="929" y="70"/>
                  </a:lnTo>
                  <a:lnTo>
                    <a:pt x="873" y="64"/>
                  </a:lnTo>
                  <a:lnTo>
                    <a:pt x="816" y="61"/>
                  </a:lnTo>
                  <a:lnTo>
                    <a:pt x="759" y="55"/>
                  </a:lnTo>
                  <a:lnTo>
                    <a:pt x="703" y="51"/>
                  </a:lnTo>
                  <a:lnTo>
                    <a:pt x="646" y="46"/>
                  </a:lnTo>
                  <a:lnTo>
                    <a:pt x="590" y="42"/>
                  </a:lnTo>
                  <a:lnTo>
                    <a:pt x="533" y="37"/>
                  </a:lnTo>
                  <a:lnTo>
                    <a:pt x="477" y="31"/>
                  </a:lnTo>
                  <a:lnTo>
                    <a:pt x="420" y="28"/>
                  </a:lnTo>
                  <a:lnTo>
                    <a:pt x="363" y="22"/>
                  </a:lnTo>
                  <a:lnTo>
                    <a:pt x="307" y="19"/>
                  </a:lnTo>
                  <a:lnTo>
                    <a:pt x="250" y="13"/>
                  </a:lnTo>
                  <a:lnTo>
                    <a:pt x="196" y="9"/>
                  </a:lnTo>
                  <a:lnTo>
                    <a:pt x="139" y="4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E5E0D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50" name="Freeform 27"/>
            <p:cNvSpPr>
              <a:spLocks/>
            </p:cNvSpPr>
            <p:nvPr/>
          </p:nvSpPr>
          <p:spPr bwMode="auto">
            <a:xfrm>
              <a:off x="1684338" y="3295650"/>
              <a:ext cx="704850" cy="512763"/>
            </a:xfrm>
            <a:custGeom>
              <a:avLst/>
              <a:gdLst/>
              <a:ahLst/>
              <a:cxnLst>
                <a:cxn ang="0">
                  <a:pos x="90" y="0"/>
                </a:cxn>
                <a:cxn ang="0">
                  <a:pos x="83" y="4"/>
                </a:cxn>
                <a:cxn ang="0">
                  <a:pos x="75" y="8"/>
                </a:cxn>
                <a:cxn ang="0">
                  <a:pos x="68" y="11"/>
                </a:cxn>
                <a:cxn ang="0">
                  <a:pos x="61" y="13"/>
                </a:cxn>
                <a:cxn ang="0">
                  <a:pos x="53" y="17"/>
                </a:cxn>
                <a:cxn ang="0">
                  <a:pos x="46" y="20"/>
                </a:cxn>
                <a:cxn ang="0">
                  <a:pos x="39" y="24"/>
                </a:cxn>
                <a:cxn ang="0">
                  <a:pos x="31" y="28"/>
                </a:cxn>
                <a:cxn ang="0">
                  <a:pos x="24" y="133"/>
                </a:cxn>
                <a:cxn ang="0">
                  <a:pos x="17" y="237"/>
                </a:cxn>
                <a:cxn ang="0">
                  <a:pos x="8" y="343"/>
                </a:cxn>
                <a:cxn ang="0">
                  <a:pos x="0" y="449"/>
                </a:cxn>
                <a:cxn ang="0">
                  <a:pos x="6" y="462"/>
                </a:cxn>
                <a:cxn ang="0">
                  <a:pos x="13" y="472"/>
                </a:cxn>
                <a:cxn ang="0">
                  <a:pos x="19" y="485"/>
                </a:cxn>
                <a:cxn ang="0">
                  <a:pos x="24" y="498"/>
                </a:cxn>
                <a:cxn ang="0">
                  <a:pos x="75" y="507"/>
                </a:cxn>
                <a:cxn ang="0">
                  <a:pos x="126" y="516"/>
                </a:cxn>
                <a:cxn ang="0">
                  <a:pos x="177" y="527"/>
                </a:cxn>
                <a:cxn ang="0">
                  <a:pos x="230" y="536"/>
                </a:cxn>
                <a:cxn ang="0">
                  <a:pos x="281" y="545"/>
                </a:cxn>
                <a:cxn ang="0">
                  <a:pos x="333" y="554"/>
                </a:cxn>
                <a:cxn ang="0">
                  <a:pos x="384" y="564"/>
                </a:cxn>
                <a:cxn ang="0">
                  <a:pos x="435" y="573"/>
                </a:cxn>
                <a:cxn ang="0">
                  <a:pos x="486" y="582"/>
                </a:cxn>
                <a:cxn ang="0">
                  <a:pos x="537" y="593"/>
                </a:cxn>
                <a:cxn ang="0">
                  <a:pos x="590" y="602"/>
                </a:cxn>
                <a:cxn ang="0">
                  <a:pos x="641" y="611"/>
                </a:cxn>
                <a:cxn ang="0">
                  <a:pos x="692" y="620"/>
                </a:cxn>
                <a:cxn ang="0">
                  <a:pos x="743" y="629"/>
                </a:cxn>
                <a:cxn ang="0">
                  <a:pos x="796" y="638"/>
                </a:cxn>
                <a:cxn ang="0">
                  <a:pos x="847" y="647"/>
                </a:cxn>
                <a:cxn ang="0">
                  <a:pos x="856" y="646"/>
                </a:cxn>
                <a:cxn ang="0">
                  <a:pos x="864" y="644"/>
                </a:cxn>
                <a:cxn ang="0">
                  <a:pos x="873" y="640"/>
                </a:cxn>
                <a:cxn ang="0">
                  <a:pos x="882" y="638"/>
                </a:cxn>
                <a:cxn ang="0">
                  <a:pos x="884" y="496"/>
                </a:cxn>
                <a:cxn ang="0">
                  <a:pos x="885" y="354"/>
                </a:cxn>
                <a:cxn ang="0">
                  <a:pos x="885" y="212"/>
                </a:cxn>
                <a:cxn ang="0">
                  <a:pos x="887" y="68"/>
                </a:cxn>
                <a:cxn ang="0">
                  <a:pos x="875" y="64"/>
                </a:cxn>
                <a:cxn ang="0">
                  <a:pos x="862" y="62"/>
                </a:cxn>
                <a:cxn ang="0">
                  <a:pos x="849" y="59"/>
                </a:cxn>
                <a:cxn ang="0">
                  <a:pos x="836" y="57"/>
                </a:cxn>
                <a:cxn ang="0">
                  <a:pos x="789" y="53"/>
                </a:cxn>
                <a:cxn ang="0">
                  <a:pos x="743" y="50"/>
                </a:cxn>
                <a:cxn ang="0">
                  <a:pos x="696" y="46"/>
                </a:cxn>
                <a:cxn ang="0">
                  <a:pos x="648" y="42"/>
                </a:cxn>
                <a:cxn ang="0">
                  <a:pos x="603" y="41"/>
                </a:cxn>
                <a:cxn ang="0">
                  <a:pos x="555" y="37"/>
                </a:cxn>
                <a:cxn ang="0">
                  <a:pos x="510" y="33"/>
                </a:cxn>
                <a:cxn ang="0">
                  <a:pos x="462" y="30"/>
                </a:cxn>
                <a:cxn ang="0">
                  <a:pos x="417" y="26"/>
                </a:cxn>
                <a:cxn ang="0">
                  <a:pos x="369" y="22"/>
                </a:cxn>
                <a:cxn ang="0">
                  <a:pos x="323" y="19"/>
                </a:cxn>
                <a:cxn ang="0">
                  <a:pos x="276" y="15"/>
                </a:cxn>
                <a:cxn ang="0">
                  <a:pos x="230" y="11"/>
                </a:cxn>
                <a:cxn ang="0">
                  <a:pos x="183" y="8"/>
                </a:cxn>
                <a:cxn ang="0">
                  <a:pos x="137" y="4"/>
                </a:cxn>
                <a:cxn ang="0">
                  <a:pos x="90" y="0"/>
                </a:cxn>
              </a:cxnLst>
              <a:rect l="0" t="0" r="r" b="b"/>
              <a:pathLst>
                <a:path w="887" h="647">
                  <a:moveTo>
                    <a:pt x="90" y="0"/>
                  </a:moveTo>
                  <a:lnTo>
                    <a:pt x="83" y="4"/>
                  </a:lnTo>
                  <a:lnTo>
                    <a:pt x="75" y="8"/>
                  </a:lnTo>
                  <a:lnTo>
                    <a:pt x="68" y="11"/>
                  </a:lnTo>
                  <a:lnTo>
                    <a:pt x="61" y="13"/>
                  </a:lnTo>
                  <a:lnTo>
                    <a:pt x="53" y="17"/>
                  </a:lnTo>
                  <a:lnTo>
                    <a:pt x="46" y="20"/>
                  </a:lnTo>
                  <a:lnTo>
                    <a:pt x="39" y="24"/>
                  </a:lnTo>
                  <a:lnTo>
                    <a:pt x="31" y="28"/>
                  </a:lnTo>
                  <a:lnTo>
                    <a:pt x="24" y="133"/>
                  </a:lnTo>
                  <a:lnTo>
                    <a:pt x="17" y="237"/>
                  </a:lnTo>
                  <a:lnTo>
                    <a:pt x="8" y="343"/>
                  </a:lnTo>
                  <a:lnTo>
                    <a:pt x="0" y="449"/>
                  </a:lnTo>
                  <a:lnTo>
                    <a:pt x="6" y="462"/>
                  </a:lnTo>
                  <a:lnTo>
                    <a:pt x="13" y="472"/>
                  </a:lnTo>
                  <a:lnTo>
                    <a:pt x="19" y="485"/>
                  </a:lnTo>
                  <a:lnTo>
                    <a:pt x="24" y="498"/>
                  </a:lnTo>
                  <a:lnTo>
                    <a:pt x="75" y="507"/>
                  </a:lnTo>
                  <a:lnTo>
                    <a:pt x="126" y="516"/>
                  </a:lnTo>
                  <a:lnTo>
                    <a:pt x="177" y="527"/>
                  </a:lnTo>
                  <a:lnTo>
                    <a:pt x="230" y="536"/>
                  </a:lnTo>
                  <a:lnTo>
                    <a:pt x="281" y="545"/>
                  </a:lnTo>
                  <a:lnTo>
                    <a:pt x="333" y="554"/>
                  </a:lnTo>
                  <a:lnTo>
                    <a:pt x="384" y="564"/>
                  </a:lnTo>
                  <a:lnTo>
                    <a:pt x="435" y="573"/>
                  </a:lnTo>
                  <a:lnTo>
                    <a:pt x="486" y="582"/>
                  </a:lnTo>
                  <a:lnTo>
                    <a:pt x="537" y="593"/>
                  </a:lnTo>
                  <a:lnTo>
                    <a:pt x="590" y="602"/>
                  </a:lnTo>
                  <a:lnTo>
                    <a:pt x="641" y="611"/>
                  </a:lnTo>
                  <a:lnTo>
                    <a:pt x="692" y="620"/>
                  </a:lnTo>
                  <a:lnTo>
                    <a:pt x="743" y="629"/>
                  </a:lnTo>
                  <a:lnTo>
                    <a:pt x="796" y="638"/>
                  </a:lnTo>
                  <a:lnTo>
                    <a:pt x="847" y="647"/>
                  </a:lnTo>
                  <a:lnTo>
                    <a:pt x="856" y="646"/>
                  </a:lnTo>
                  <a:lnTo>
                    <a:pt x="864" y="644"/>
                  </a:lnTo>
                  <a:lnTo>
                    <a:pt x="873" y="640"/>
                  </a:lnTo>
                  <a:lnTo>
                    <a:pt x="882" y="638"/>
                  </a:lnTo>
                  <a:lnTo>
                    <a:pt x="884" y="496"/>
                  </a:lnTo>
                  <a:lnTo>
                    <a:pt x="885" y="354"/>
                  </a:lnTo>
                  <a:lnTo>
                    <a:pt x="885" y="212"/>
                  </a:lnTo>
                  <a:lnTo>
                    <a:pt x="887" y="68"/>
                  </a:lnTo>
                  <a:lnTo>
                    <a:pt x="875" y="64"/>
                  </a:lnTo>
                  <a:lnTo>
                    <a:pt x="862" y="62"/>
                  </a:lnTo>
                  <a:lnTo>
                    <a:pt x="849" y="59"/>
                  </a:lnTo>
                  <a:lnTo>
                    <a:pt x="836" y="57"/>
                  </a:lnTo>
                  <a:lnTo>
                    <a:pt x="789" y="53"/>
                  </a:lnTo>
                  <a:lnTo>
                    <a:pt x="743" y="50"/>
                  </a:lnTo>
                  <a:lnTo>
                    <a:pt x="696" y="46"/>
                  </a:lnTo>
                  <a:lnTo>
                    <a:pt x="648" y="42"/>
                  </a:lnTo>
                  <a:lnTo>
                    <a:pt x="603" y="41"/>
                  </a:lnTo>
                  <a:lnTo>
                    <a:pt x="555" y="37"/>
                  </a:lnTo>
                  <a:lnTo>
                    <a:pt x="510" y="33"/>
                  </a:lnTo>
                  <a:lnTo>
                    <a:pt x="462" y="30"/>
                  </a:lnTo>
                  <a:lnTo>
                    <a:pt x="417" y="26"/>
                  </a:lnTo>
                  <a:lnTo>
                    <a:pt x="369" y="22"/>
                  </a:lnTo>
                  <a:lnTo>
                    <a:pt x="323" y="19"/>
                  </a:lnTo>
                  <a:lnTo>
                    <a:pt x="276" y="15"/>
                  </a:lnTo>
                  <a:lnTo>
                    <a:pt x="230" y="11"/>
                  </a:lnTo>
                  <a:lnTo>
                    <a:pt x="183" y="8"/>
                  </a:lnTo>
                  <a:lnTo>
                    <a:pt x="137" y="4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rgbClr val="EAE5E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51" name="Freeform 28"/>
            <p:cNvSpPr>
              <a:spLocks/>
            </p:cNvSpPr>
            <p:nvPr/>
          </p:nvSpPr>
          <p:spPr bwMode="auto">
            <a:xfrm>
              <a:off x="1808163" y="3313113"/>
              <a:ext cx="581025" cy="498475"/>
            </a:xfrm>
            <a:custGeom>
              <a:avLst/>
              <a:gdLst/>
              <a:ahLst/>
              <a:cxnLst>
                <a:cxn ang="0">
                  <a:pos x="94" y="0"/>
                </a:cxn>
                <a:cxn ang="0">
                  <a:pos x="87" y="4"/>
                </a:cxn>
                <a:cxn ang="0">
                  <a:pos x="80" y="6"/>
                </a:cxn>
                <a:cxn ang="0">
                  <a:pos x="73" y="9"/>
                </a:cxn>
                <a:cxn ang="0">
                  <a:pos x="65" y="11"/>
                </a:cxn>
                <a:cxn ang="0">
                  <a:pos x="56" y="15"/>
                </a:cxn>
                <a:cxn ang="0">
                  <a:pos x="49" y="19"/>
                </a:cxn>
                <a:cxn ang="0">
                  <a:pos x="42" y="20"/>
                </a:cxn>
                <a:cxn ang="0">
                  <a:pos x="34" y="24"/>
                </a:cxn>
                <a:cxn ang="0">
                  <a:pos x="25" y="130"/>
                </a:cxn>
                <a:cxn ang="0">
                  <a:pos x="16" y="234"/>
                </a:cxn>
                <a:cxn ang="0">
                  <a:pos x="9" y="337"/>
                </a:cxn>
                <a:cxn ang="0">
                  <a:pos x="0" y="443"/>
                </a:cxn>
                <a:cxn ang="0">
                  <a:pos x="3" y="456"/>
                </a:cxn>
                <a:cxn ang="0">
                  <a:pos x="9" y="467"/>
                </a:cxn>
                <a:cxn ang="0">
                  <a:pos x="14" y="480"/>
                </a:cxn>
                <a:cxn ang="0">
                  <a:pos x="20" y="492"/>
                </a:cxn>
                <a:cxn ang="0">
                  <a:pos x="62" y="501"/>
                </a:cxn>
                <a:cxn ang="0">
                  <a:pos x="105" y="509"/>
                </a:cxn>
                <a:cxn ang="0">
                  <a:pos x="147" y="518"/>
                </a:cxn>
                <a:cxn ang="0">
                  <a:pos x="189" y="527"/>
                </a:cxn>
                <a:cxn ang="0">
                  <a:pos x="231" y="534"/>
                </a:cxn>
                <a:cxn ang="0">
                  <a:pos x="275" y="543"/>
                </a:cxn>
                <a:cxn ang="0">
                  <a:pos x="317" y="552"/>
                </a:cxn>
                <a:cxn ang="0">
                  <a:pos x="359" y="560"/>
                </a:cxn>
                <a:cxn ang="0">
                  <a:pos x="401" y="569"/>
                </a:cxn>
                <a:cxn ang="0">
                  <a:pos x="445" y="578"/>
                </a:cxn>
                <a:cxn ang="0">
                  <a:pos x="487" y="587"/>
                </a:cxn>
                <a:cxn ang="0">
                  <a:pos x="529" y="594"/>
                </a:cxn>
                <a:cxn ang="0">
                  <a:pos x="571" y="604"/>
                </a:cxn>
                <a:cxn ang="0">
                  <a:pos x="615" y="613"/>
                </a:cxn>
                <a:cxn ang="0">
                  <a:pos x="656" y="620"/>
                </a:cxn>
                <a:cxn ang="0">
                  <a:pos x="698" y="629"/>
                </a:cxn>
                <a:cxn ang="0">
                  <a:pos x="706" y="627"/>
                </a:cxn>
                <a:cxn ang="0">
                  <a:pos x="713" y="624"/>
                </a:cxn>
                <a:cxn ang="0">
                  <a:pos x="720" y="622"/>
                </a:cxn>
                <a:cxn ang="0">
                  <a:pos x="728" y="620"/>
                </a:cxn>
                <a:cxn ang="0">
                  <a:pos x="729" y="476"/>
                </a:cxn>
                <a:cxn ang="0">
                  <a:pos x="729" y="334"/>
                </a:cxn>
                <a:cxn ang="0">
                  <a:pos x="731" y="192"/>
                </a:cxn>
                <a:cxn ang="0">
                  <a:pos x="731" y="48"/>
                </a:cxn>
                <a:cxn ang="0">
                  <a:pos x="720" y="44"/>
                </a:cxn>
                <a:cxn ang="0">
                  <a:pos x="709" y="42"/>
                </a:cxn>
                <a:cxn ang="0">
                  <a:pos x="697" y="39"/>
                </a:cxn>
                <a:cxn ang="0">
                  <a:pos x="686" y="37"/>
                </a:cxn>
                <a:cxn ang="0">
                  <a:pos x="649" y="35"/>
                </a:cxn>
                <a:cxn ang="0">
                  <a:pos x="613" y="33"/>
                </a:cxn>
                <a:cxn ang="0">
                  <a:pos x="574" y="31"/>
                </a:cxn>
                <a:cxn ang="0">
                  <a:pos x="538" y="28"/>
                </a:cxn>
                <a:cxn ang="0">
                  <a:pos x="501" y="26"/>
                </a:cxn>
                <a:cxn ang="0">
                  <a:pos x="465" y="24"/>
                </a:cxn>
                <a:cxn ang="0">
                  <a:pos x="427" y="22"/>
                </a:cxn>
                <a:cxn ang="0">
                  <a:pos x="390" y="19"/>
                </a:cxn>
                <a:cxn ang="0">
                  <a:pos x="354" y="17"/>
                </a:cxn>
                <a:cxn ang="0">
                  <a:pos x="317" y="15"/>
                </a:cxn>
                <a:cxn ang="0">
                  <a:pos x="279" y="13"/>
                </a:cxn>
                <a:cxn ang="0">
                  <a:pos x="242" y="9"/>
                </a:cxn>
                <a:cxn ang="0">
                  <a:pos x="206" y="8"/>
                </a:cxn>
                <a:cxn ang="0">
                  <a:pos x="169" y="6"/>
                </a:cxn>
                <a:cxn ang="0">
                  <a:pos x="131" y="2"/>
                </a:cxn>
                <a:cxn ang="0">
                  <a:pos x="94" y="0"/>
                </a:cxn>
              </a:cxnLst>
              <a:rect l="0" t="0" r="r" b="b"/>
              <a:pathLst>
                <a:path w="731" h="629">
                  <a:moveTo>
                    <a:pt x="94" y="0"/>
                  </a:moveTo>
                  <a:lnTo>
                    <a:pt x="87" y="4"/>
                  </a:lnTo>
                  <a:lnTo>
                    <a:pt x="80" y="6"/>
                  </a:lnTo>
                  <a:lnTo>
                    <a:pt x="73" y="9"/>
                  </a:lnTo>
                  <a:lnTo>
                    <a:pt x="65" y="11"/>
                  </a:lnTo>
                  <a:lnTo>
                    <a:pt x="56" y="15"/>
                  </a:lnTo>
                  <a:lnTo>
                    <a:pt x="49" y="19"/>
                  </a:lnTo>
                  <a:lnTo>
                    <a:pt x="42" y="20"/>
                  </a:lnTo>
                  <a:lnTo>
                    <a:pt x="34" y="24"/>
                  </a:lnTo>
                  <a:lnTo>
                    <a:pt x="25" y="130"/>
                  </a:lnTo>
                  <a:lnTo>
                    <a:pt x="16" y="234"/>
                  </a:lnTo>
                  <a:lnTo>
                    <a:pt x="9" y="337"/>
                  </a:lnTo>
                  <a:lnTo>
                    <a:pt x="0" y="443"/>
                  </a:lnTo>
                  <a:lnTo>
                    <a:pt x="3" y="456"/>
                  </a:lnTo>
                  <a:lnTo>
                    <a:pt x="9" y="467"/>
                  </a:lnTo>
                  <a:lnTo>
                    <a:pt x="14" y="480"/>
                  </a:lnTo>
                  <a:lnTo>
                    <a:pt x="20" y="492"/>
                  </a:lnTo>
                  <a:lnTo>
                    <a:pt x="62" y="501"/>
                  </a:lnTo>
                  <a:lnTo>
                    <a:pt x="105" y="509"/>
                  </a:lnTo>
                  <a:lnTo>
                    <a:pt x="147" y="518"/>
                  </a:lnTo>
                  <a:lnTo>
                    <a:pt x="189" y="527"/>
                  </a:lnTo>
                  <a:lnTo>
                    <a:pt x="231" y="534"/>
                  </a:lnTo>
                  <a:lnTo>
                    <a:pt x="275" y="543"/>
                  </a:lnTo>
                  <a:lnTo>
                    <a:pt x="317" y="552"/>
                  </a:lnTo>
                  <a:lnTo>
                    <a:pt x="359" y="560"/>
                  </a:lnTo>
                  <a:lnTo>
                    <a:pt x="401" y="569"/>
                  </a:lnTo>
                  <a:lnTo>
                    <a:pt x="445" y="578"/>
                  </a:lnTo>
                  <a:lnTo>
                    <a:pt x="487" y="587"/>
                  </a:lnTo>
                  <a:lnTo>
                    <a:pt x="529" y="594"/>
                  </a:lnTo>
                  <a:lnTo>
                    <a:pt x="571" y="604"/>
                  </a:lnTo>
                  <a:lnTo>
                    <a:pt x="615" y="613"/>
                  </a:lnTo>
                  <a:lnTo>
                    <a:pt x="656" y="620"/>
                  </a:lnTo>
                  <a:lnTo>
                    <a:pt x="698" y="629"/>
                  </a:lnTo>
                  <a:lnTo>
                    <a:pt x="706" y="627"/>
                  </a:lnTo>
                  <a:lnTo>
                    <a:pt x="713" y="624"/>
                  </a:lnTo>
                  <a:lnTo>
                    <a:pt x="720" y="622"/>
                  </a:lnTo>
                  <a:lnTo>
                    <a:pt x="728" y="620"/>
                  </a:lnTo>
                  <a:lnTo>
                    <a:pt x="729" y="476"/>
                  </a:lnTo>
                  <a:lnTo>
                    <a:pt x="729" y="334"/>
                  </a:lnTo>
                  <a:lnTo>
                    <a:pt x="731" y="192"/>
                  </a:lnTo>
                  <a:lnTo>
                    <a:pt x="731" y="48"/>
                  </a:lnTo>
                  <a:lnTo>
                    <a:pt x="720" y="44"/>
                  </a:lnTo>
                  <a:lnTo>
                    <a:pt x="709" y="42"/>
                  </a:lnTo>
                  <a:lnTo>
                    <a:pt x="697" y="39"/>
                  </a:lnTo>
                  <a:lnTo>
                    <a:pt x="686" y="37"/>
                  </a:lnTo>
                  <a:lnTo>
                    <a:pt x="649" y="35"/>
                  </a:lnTo>
                  <a:lnTo>
                    <a:pt x="613" y="33"/>
                  </a:lnTo>
                  <a:lnTo>
                    <a:pt x="574" y="31"/>
                  </a:lnTo>
                  <a:lnTo>
                    <a:pt x="538" y="28"/>
                  </a:lnTo>
                  <a:lnTo>
                    <a:pt x="501" y="26"/>
                  </a:lnTo>
                  <a:lnTo>
                    <a:pt x="465" y="24"/>
                  </a:lnTo>
                  <a:lnTo>
                    <a:pt x="427" y="22"/>
                  </a:lnTo>
                  <a:lnTo>
                    <a:pt x="390" y="19"/>
                  </a:lnTo>
                  <a:lnTo>
                    <a:pt x="354" y="17"/>
                  </a:lnTo>
                  <a:lnTo>
                    <a:pt x="317" y="15"/>
                  </a:lnTo>
                  <a:lnTo>
                    <a:pt x="279" y="13"/>
                  </a:lnTo>
                  <a:lnTo>
                    <a:pt x="242" y="9"/>
                  </a:lnTo>
                  <a:lnTo>
                    <a:pt x="206" y="8"/>
                  </a:lnTo>
                  <a:lnTo>
                    <a:pt x="169" y="6"/>
                  </a:lnTo>
                  <a:lnTo>
                    <a:pt x="131" y="2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rgbClr val="F2EFE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52" name="Freeform 29"/>
            <p:cNvSpPr>
              <a:spLocks/>
            </p:cNvSpPr>
            <p:nvPr/>
          </p:nvSpPr>
          <p:spPr bwMode="auto">
            <a:xfrm>
              <a:off x="1928813" y="3330575"/>
              <a:ext cx="461963" cy="482600"/>
            </a:xfrm>
            <a:custGeom>
              <a:avLst/>
              <a:gdLst/>
              <a:ahLst/>
              <a:cxnLst>
                <a:cxn ang="0">
                  <a:pos x="106" y="0"/>
                </a:cxn>
                <a:cxn ang="0">
                  <a:pos x="98" y="2"/>
                </a:cxn>
                <a:cxn ang="0">
                  <a:pos x="89" y="4"/>
                </a:cxn>
                <a:cxn ang="0">
                  <a:pos x="82" y="7"/>
                </a:cxn>
                <a:cxn ang="0">
                  <a:pos x="73" y="9"/>
                </a:cxn>
                <a:cxn ang="0">
                  <a:pos x="66" y="13"/>
                </a:cxn>
                <a:cxn ang="0">
                  <a:pos x="56" y="15"/>
                </a:cxn>
                <a:cxn ang="0">
                  <a:pos x="49" y="18"/>
                </a:cxn>
                <a:cxn ang="0">
                  <a:pos x="40" y="20"/>
                </a:cxn>
                <a:cxn ang="0">
                  <a:pos x="31" y="124"/>
                </a:cxn>
                <a:cxn ang="0">
                  <a:pos x="20" y="228"/>
                </a:cxn>
                <a:cxn ang="0">
                  <a:pos x="11" y="334"/>
                </a:cxn>
                <a:cxn ang="0">
                  <a:pos x="0" y="438"/>
                </a:cxn>
                <a:cxn ang="0">
                  <a:pos x="5" y="450"/>
                </a:cxn>
                <a:cxn ang="0">
                  <a:pos x="9" y="461"/>
                </a:cxn>
                <a:cxn ang="0">
                  <a:pos x="14" y="474"/>
                </a:cxn>
                <a:cxn ang="0">
                  <a:pos x="18" y="487"/>
                </a:cxn>
                <a:cxn ang="0">
                  <a:pos x="51" y="494"/>
                </a:cxn>
                <a:cxn ang="0">
                  <a:pos x="86" y="503"/>
                </a:cxn>
                <a:cxn ang="0">
                  <a:pos x="118" y="510"/>
                </a:cxn>
                <a:cxn ang="0">
                  <a:pos x="153" y="518"/>
                </a:cxn>
                <a:cxn ang="0">
                  <a:pos x="186" y="525"/>
                </a:cxn>
                <a:cxn ang="0">
                  <a:pos x="219" y="534"/>
                </a:cxn>
                <a:cxn ang="0">
                  <a:pos x="253" y="541"/>
                </a:cxn>
                <a:cxn ang="0">
                  <a:pos x="286" y="549"/>
                </a:cxn>
                <a:cxn ang="0">
                  <a:pos x="319" y="556"/>
                </a:cxn>
                <a:cxn ang="0">
                  <a:pos x="354" y="563"/>
                </a:cxn>
                <a:cxn ang="0">
                  <a:pos x="387" y="571"/>
                </a:cxn>
                <a:cxn ang="0">
                  <a:pos x="421" y="578"/>
                </a:cxn>
                <a:cxn ang="0">
                  <a:pos x="454" y="587"/>
                </a:cxn>
                <a:cxn ang="0">
                  <a:pos x="487" y="594"/>
                </a:cxn>
                <a:cxn ang="0">
                  <a:pos x="522" y="602"/>
                </a:cxn>
                <a:cxn ang="0">
                  <a:pos x="555" y="609"/>
                </a:cxn>
                <a:cxn ang="0">
                  <a:pos x="560" y="607"/>
                </a:cxn>
                <a:cxn ang="0">
                  <a:pos x="566" y="603"/>
                </a:cxn>
                <a:cxn ang="0">
                  <a:pos x="571" y="602"/>
                </a:cxn>
                <a:cxn ang="0">
                  <a:pos x="576" y="600"/>
                </a:cxn>
                <a:cxn ang="0">
                  <a:pos x="578" y="458"/>
                </a:cxn>
                <a:cxn ang="0">
                  <a:pos x="578" y="314"/>
                </a:cxn>
                <a:cxn ang="0">
                  <a:pos x="578" y="171"/>
                </a:cxn>
                <a:cxn ang="0">
                  <a:pos x="580" y="27"/>
                </a:cxn>
                <a:cxn ang="0">
                  <a:pos x="569" y="26"/>
                </a:cxn>
                <a:cxn ang="0">
                  <a:pos x="558" y="22"/>
                </a:cxn>
                <a:cxn ang="0">
                  <a:pos x="547" y="20"/>
                </a:cxn>
                <a:cxn ang="0">
                  <a:pos x="538" y="18"/>
                </a:cxn>
                <a:cxn ang="0">
                  <a:pos x="511" y="17"/>
                </a:cxn>
                <a:cxn ang="0">
                  <a:pos x="483" y="17"/>
                </a:cxn>
                <a:cxn ang="0">
                  <a:pos x="458" y="15"/>
                </a:cxn>
                <a:cxn ang="0">
                  <a:pos x="430" y="15"/>
                </a:cxn>
                <a:cxn ang="0">
                  <a:pos x="403" y="13"/>
                </a:cxn>
                <a:cxn ang="0">
                  <a:pos x="376" y="11"/>
                </a:cxn>
                <a:cxn ang="0">
                  <a:pos x="348" y="11"/>
                </a:cxn>
                <a:cxn ang="0">
                  <a:pos x="323" y="9"/>
                </a:cxn>
                <a:cxn ang="0">
                  <a:pos x="295" y="7"/>
                </a:cxn>
                <a:cxn ang="0">
                  <a:pos x="268" y="7"/>
                </a:cxn>
                <a:cxn ang="0">
                  <a:pos x="241" y="6"/>
                </a:cxn>
                <a:cxn ang="0">
                  <a:pos x="213" y="4"/>
                </a:cxn>
                <a:cxn ang="0">
                  <a:pos x="186" y="4"/>
                </a:cxn>
                <a:cxn ang="0">
                  <a:pos x="160" y="2"/>
                </a:cxn>
                <a:cxn ang="0">
                  <a:pos x="133" y="2"/>
                </a:cxn>
                <a:cxn ang="0">
                  <a:pos x="106" y="0"/>
                </a:cxn>
              </a:cxnLst>
              <a:rect l="0" t="0" r="r" b="b"/>
              <a:pathLst>
                <a:path w="580" h="609">
                  <a:moveTo>
                    <a:pt x="106" y="0"/>
                  </a:moveTo>
                  <a:lnTo>
                    <a:pt x="98" y="2"/>
                  </a:lnTo>
                  <a:lnTo>
                    <a:pt x="89" y="4"/>
                  </a:lnTo>
                  <a:lnTo>
                    <a:pt x="82" y="7"/>
                  </a:lnTo>
                  <a:lnTo>
                    <a:pt x="73" y="9"/>
                  </a:lnTo>
                  <a:lnTo>
                    <a:pt x="66" y="13"/>
                  </a:lnTo>
                  <a:lnTo>
                    <a:pt x="56" y="15"/>
                  </a:lnTo>
                  <a:lnTo>
                    <a:pt x="49" y="18"/>
                  </a:lnTo>
                  <a:lnTo>
                    <a:pt x="40" y="20"/>
                  </a:lnTo>
                  <a:lnTo>
                    <a:pt x="31" y="124"/>
                  </a:lnTo>
                  <a:lnTo>
                    <a:pt x="20" y="228"/>
                  </a:lnTo>
                  <a:lnTo>
                    <a:pt x="11" y="334"/>
                  </a:lnTo>
                  <a:lnTo>
                    <a:pt x="0" y="438"/>
                  </a:lnTo>
                  <a:lnTo>
                    <a:pt x="5" y="450"/>
                  </a:lnTo>
                  <a:lnTo>
                    <a:pt x="9" y="461"/>
                  </a:lnTo>
                  <a:lnTo>
                    <a:pt x="14" y="474"/>
                  </a:lnTo>
                  <a:lnTo>
                    <a:pt x="18" y="487"/>
                  </a:lnTo>
                  <a:lnTo>
                    <a:pt x="51" y="494"/>
                  </a:lnTo>
                  <a:lnTo>
                    <a:pt x="86" y="503"/>
                  </a:lnTo>
                  <a:lnTo>
                    <a:pt x="118" y="510"/>
                  </a:lnTo>
                  <a:lnTo>
                    <a:pt x="153" y="518"/>
                  </a:lnTo>
                  <a:lnTo>
                    <a:pt x="186" y="525"/>
                  </a:lnTo>
                  <a:lnTo>
                    <a:pt x="219" y="534"/>
                  </a:lnTo>
                  <a:lnTo>
                    <a:pt x="253" y="541"/>
                  </a:lnTo>
                  <a:lnTo>
                    <a:pt x="286" y="549"/>
                  </a:lnTo>
                  <a:lnTo>
                    <a:pt x="319" y="556"/>
                  </a:lnTo>
                  <a:lnTo>
                    <a:pt x="354" y="563"/>
                  </a:lnTo>
                  <a:lnTo>
                    <a:pt x="387" y="571"/>
                  </a:lnTo>
                  <a:lnTo>
                    <a:pt x="421" y="578"/>
                  </a:lnTo>
                  <a:lnTo>
                    <a:pt x="454" y="587"/>
                  </a:lnTo>
                  <a:lnTo>
                    <a:pt x="487" y="594"/>
                  </a:lnTo>
                  <a:lnTo>
                    <a:pt x="522" y="602"/>
                  </a:lnTo>
                  <a:lnTo>
                    <a:pt x="555" y="609"/>
                  </a:lnTo>
                  <a:lnTo>
                    <a:pt x="560" y="607"/>
                  </a:lnTo>
                  <a:lnTo>
                    <a:pt x="566" y="603"/>
                  </a:lnTo>
                  <a:lnTo>
                    <a:pt x="571" y="602"/>
                  </a:lnTo>
                  <a:lnTo>
                    <a:pt x="576" y="600"/>
                  </a:lnTo>
                  <a:lnTo>
                    <a:pt x="578" y="458"/>
                  </a:lnTo>
                  <a:lnTo>
                    <a:pt x="578" y="314"/>
                  </a:lnTo>
                  <a:lnTo>
                    <a:pt x="578" y="171"/>
                  </a:lnTo>
                  <a:lnTo>
                    <a:pt x="580" y="27"/>
                  </a:lnTo>
                  <a:lnTo>
                    <a:pt x="569" y="26"/>
                  </a:lnTo>
                  <a:lnTo>
                    <a:pt x="558" y="22"/>
                  </a:lnTo>
                  <a:lnTo>
                    <a:pt x="547" y="20"/>
                  </a:lnTo>
                  <a:lnTo>
                    <a:pt x="538" y="18"/>
                  </a:lnTo>
                  <a:lnTo>
                    <a:pt x="511" y="17"/>
                  </a:lnTo>
                  <a:lnTo>
                    <a:pt x="483" y="17"/>
                  </a:lnTo>
                  <a:lnTo>
                    <a:pt x="458" y="15"/>
                  </a:lnTo>
                  <a:lnTo>
                    <a:pt x="430" y="15"/>
                  </a:lnTo>
                  <a:lnTo>
                    <a:pt x="403" y="13"/>
                  </a:lnTo>
                  <a:lnTo>
                    <a:pt x="376" y="11"/>
                  </a:lnTo>
                  <a:lnTo>
                    <a:pt x="348" y="11"/>
                  </a:lnTo>
                  <a:lnTo>
                    <a:pt x="323" y="9"/>
                  </a:lnTo>
                  <a:lnTo>
                    <a:pt x="295" y="7"/>
                  </a:lnTo>
                  <a:lnTo>
                    <a:pt x="268" y="7"/>
                  </a:lnTo>
                  <a:lnTo>
                    <a:pt x="241" y="6"/>
                  </a:lnTo>
                  <a:lnTo>
                    <a:pt x="213" y="4"/>
                  </a:lnTo>
                  <a:lnTo>
                    <a:pt x="186" y="4"/>
                  </a:lnTo>
                  <a:lnTo>
                    <a:pt x="160" y="2"/>
                  </a:lnTo>
                  <a:lnTo>
                    <a:pt x="133" y="2"/>
                  </a:lnTo>
                  <a:lnTo>
                    <a:pt x="106" y="0"/>
                  </a:lnTo>
                  <a:close/>
                </a:path>
              </a:pathLst>
            </a:custGeom>
            <a:solidFill>
              <a:srgbClr val="F7F4E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53" name="Freeform 30"/>
            <p:cNvSpPr>
              <a:spLocks/>
            </p:cNvSpPr>
            <p:nvPr/>
          </p:nvSpPr>
          <p:spPr bwMode="auto">
            <a:xfrm>
              <a:off x="2052638" y="3348038"/>
              <a:ext cx="338138" cy="466725"/>
            </a:xfrm>
            <a:custGeom>
              <a:avLst/>
              <a:gdLst/>
              <a:ahLst/>
              <a:cxnLst>
                <a:cxn ang="0">
                  <a:pos x="113" y="0"/>
                </a:cxn>
                <a:cxn ang="0">
                  <a:pos x="44" y="16"/>
                </a:cxn>
                <a:cxn ang="0">
                  <a:pos x="0" y="432"/>
                </a:cxn>
                <a:cxn ang="0">
                  <a:pos x="16" y="483"/>
                </a:cxn>
                <a:cxn ang="0">
                  <a:pos x="407" y="589"/>
                </a:cxn>
                <a:cxn ang="0">
                  <a:pos x="423" y="583"/>
                </a:cxn>
                <a:cxn ang="0">
                  <a:pos x="425" y="5"/>
                </a:cxn>
                <a:cxn ang="0">
                  <a:pos x="389" y="0"/>
                </a:cxn>
                <a:cxn ang="0">
                  <a:pos x="113" y="0"/>
                </a:cxn>
              </a:cxnLst>
              <a:rect l="0" t="0" r="r" b="b"/>
              <a:pathLst>
                <a:path w="425" h="589">
                  <a:moveTo>
                    <a:pt x="113" y="0"/>
                  </a:moveTo>
                  <a:lnTo>
                    <a:pt x="44" y="16"/>
                  </a:lnTo>
                  <a:lnTo>
                    <a:pt x="0" y="432"/>
                  </a:lnTo>
                  <a:lnTo>
                    <a:pt x="16" y="483"/>
                  </a:lnTo>
                  <a:lnTo>
                    <a:pt x="407" y="589"/>
                  </a:lnTo>
                  <a:lnTo>
                    <a:pt x="423" y="583"/>
                  </a:lnTo>
                  <a:lnTo>
                    <a:pt x="425" y="5"/>
                  </a:lnTo>
                  <a:lnTo>
                    <a:pt x="389" y="0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FFFFF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54" name="Freeform 31"/>
            <p:cNvSpPr>
              <a:spLocks/>
            </p:cNvSpPr>
            <p:nvPr/>
          </p:nvSpPr>
          <p:spPr bwMode="auto">
            <a:xfrm>
              <a:off x="717551" y="2997200"/>
              <a:ext cx="2351088" cy="350838"/>
            </a:xfrm>
            <a:custGeom>
              <a:avLst/>
              <a:gdLst/>
              <a:ahLst/>
              <a:cxnLst>
                <a:cxn ang="0">
                  <a:pos x="0" y="224"/>
                </a:cxn>
                <a:cxn ang="0">
                  <a:pos x="56" y="193"/>
                </a:cxn>
                <a:cxn ang="0">
                  <a:pos x="1051" y="0"/>
                </a:cxn>
                <a:cxn ang="0">
                  <a:pos x="1282" y="0"/>
                </a:cxn>
                <a:cxn ang="0">
                  <a:pos x="2801" y="104"/>
                </a:cxn>
                <a:cxn ang="0">
                  <a:pos x="2945" y="128"/>
                </a:cxn>
                <a:cxn ang="0">
                  <a:pos x="2961" y="168"/>
                </a:cxn>
                <a:cxn ang="0">
                  <a:pos x="2169" y="410"/>
                </a:cxn>
                <a:cxn ang="0">
                  <a:pos x="2074" y="441"/>
                </a:cxn>
                <a:cxn ang="0">
                  <a:pos x="2069" y="441"/>
                </a:cxn>
                <a:cxn ang="0">
                  <a:pos x="2051" y="439"/>
                </a:cxn>
                <a:cxn ang="0">
                  <a:pos x="2023" y="436"/>
                </a:cxn>
                <a:cxn ang="0">
                  <a:pos x="1985" y="432"/>
                </a:cxn>
                <a:cxn ang="0">
                  <a:pos x="1937" y="426"/>
                </a:cxn>
                <a:cxn ang="0">
                  <a:pos x="1883" y="421"/>
                </a:cxn>
                <a:cxn ang="0">
                  <a:pos x="1819" y="414"/>
                </a:cxn>
                <a:cxn ang="0">
                  <a:pos x="1749" y="406"/>
                </a:cxn>
                <a:cxn ang="0">
                  <a:pos x="1673" y="399"/>
                </a:cxn>
                <a:cxn ang="0">
                  <a:pos x="1591" y="390"/>
                </a:cxn>
                <a:cxn ang="0">
                  <a:pos x="1505" y="381"/>
                </a:cxn>
                <a:cxn ang="0">
                  <a:pos x="1416" y="372"/>
                </a:cxn>
                <a:cxn ang="0">
                  <a:pos x="1322" y="363"/>
                </a:cxn>
                <a:cxn ang="0">
                  <a:pos x="1228" y="354"/>
                </a:cxn>
                <a:cxn ang="0">
                  <a:pos x="1131" y="343"/>
                </a:cxn>
                <a:cxn ang="0">
                  <a:pos x="1034" y="332"/>
                </a:cxn>
                <a:cxn ang="0">
                  <a:pos x="937" y="323"/>
                </a:cxn>
                <a:cxn ang="0">
                  <a:pos x="841" y="312"/>
                </a:cxn>
                <a:cxn ang="0">
                  <a:pos x="746" y="303"/>
                </a:cxn>
                <a:cxn ang="0">
                  <a:pos x="653" y="293"/>
                </a:cxn>
                <a:cxn ang="0">
                  <a:pos x="563" y="284"/>
                </a:cxn>
                <a:cxn ang="0">
                  <a:pos x="478" y="275"/>
                </a:cxn>
                <a:cxn ang="0">
                  <a:pos x="396" y="266"/>
                </a:cxn>
                <a:cxn ang="0">
                  <a:pos x="321" y="259"/>
                </a:cxn>
                <a:cxn ang="0">
                  <a:pos x="251" y="251"/>
                </a:cxn>
                <a:cxn ang="0">
                  <a:pos x="187" y="244"/>
                </a:cxn>
                <a:cxn ang="0">
                  <a:pos x="133" y="239"/>
                </a:cxn>
                <a:cxn ang="0">
                  <a:pos x="87" y="233"/>
                </a:cxn>
                <a:cxn ang="0">
                  <a:pos x="49" y="230"/>
                </a:cxn>
                <a:cxn ang="0">
                  <a:pos x="21" y="226"/>
                </a:cxn>
                <a:cxn ang="0">
                  <a:pos x="5" y="224"/>
                </a:cxn>
                <a:cxn ang="0">
                  <a:pos x="0" y="224"/>
                </a:cxn>
              </a:cxnLst>
              <a:rect l="0" t="0" r="r" b="b"/>
              <a:pathLst>
                <a:path w="2961" h="441">
                  <a:moveTo>
                    <a:pt x="0" y="224"/>
                  </a:moveTo>
                  <a:lnTo>
                    <a:pt x="56" y="193"/>
                  </a:lnTo>
                  <a:lnTo>
                    <a:pt x="1051" y="0"/>
                  </a:lnTo>
                  <a:lnTo>
                    <a:pt x="1282" y="0"/>
                  </a:lnTo>
                  <a:lnTo>
                    <a:pt x="2801" y="104"/>
                  </a:lnTo>
                  <a:lnTo>
                    <a:pt x="2945" y="128"/>
                  </a:lnTo>
                  <a:lnTo>
                    <a:pt x="2961" y="168"/>
                  </a:lnTo>
                  <a:lnTo>
                    <a:pt x="2169" y="410"/>
                  </a:lnTo>
                  <a:lnTo>
                    <a:pt x="2074" y="441"/>
                  </a:lnTo>
                  <a:lnTo>
                    <a:pt x="2069" y="441"/>
                  </a:lnTo>
                  <a:lnTo>
                    <a:pt x="2051" y="439"/>
                  </a:lnTo>
                  <a:lnTo>
                    <a:pt x="2023" y="436"/>
                  </a:lnTo>
                  <a:lnTo>
                    <a:pt x="1985" y="432"/>
                  </a:lnTo>
                  <a:lnTo>
                    <a:pt x="1937" y="426"/>
                  </a:lnTo>
                  <a:lnTo>
                    <a:pt x="1883" y="421"/>
                  </a:lnTo>
                  <a:lnTo>
                    <a:pt x="1819" y="414"/>
                  </a:lnTo>
                  <a:lnTo>
                    <a:pt x="1749" y="406"/>
                  </a:lnTo>
                  <a:lnTo>
                    <a:pt x="1673" y="399"/>
                  </a:lnTo>
                  <a:lnTo>
                    <a:pt x="1591" y="390"/>
                  </a:lnTo>
                  <a:lnTo>
                    <a:pt x="1505" y="381"/>
                  </a:lnTo>
                  <a:lnTo>
                    <a:pt x="1416" y="372"/>
                  </a:lnTo>
                  <a:lnTo>
                    <a:pt x="1322" y="363"/>
                  </a:lnTo>
                  <a:lnTo>
                    <a:pt x="1228" y="354"/>
                  </a:lnTo>
                  <a:lnTo>
                    <a:pt x="1131" y="343"/>
                  </a:lnTo>
                  <a:lnTo>
                    <a:pt x="1034" y="332"/>
                  </a:lnTo>
                  <a:lnTo>
                    <a:pt x="937" y="323"/>
                  </a:lnTo>
                  <a:lnTo>
                    <a:pt x="841" y="312"/>
                  </a:lnTo>
                  <a:lnTo>
                    <a:pt x="746" y="303"/>
                  </a:lnTo>
                  <a:lnTo>
                    <a:pt x="653" y="293"/>
                  </a:lnTo>
                  <a:lnTo>
                    <a:pt x="563" y="284"/>
                  </a:lnTo>
                  <a:lnTo>
                    <a:pt x="478" y="275"/>
                  </a:lnTo>
                  <a:lnTo>
                    <a:pt x="396" y="266"/>
                  </a:lnTo>
                  <a:lnTo>
                    <a:pt x="321" y="259"/>
                  </a:lnTo>
                  <a:lnTo>
                    <a:pt x="251" y="251"/>
                  </a:lnTo>
                  <a:lnTo>
                    <a:pt x="187" y="244"/>
                  </a:lnTo>
                  <a:lnTo>
                    <a:pt x="133" y="239"/>
                  </a:lnTo>
                  <a:lnTo>
                    <a:pt x="87" y="233"/>
                  </a:lnTo>
                  <a:lnTo>
                    <a:pt x="49" y="230"/>
                  </a:lnTo>
                  <a:lnTo>
                    <a:pt x="21" y="226"/>
                  </a:lnTo>
                  <a:lnTo>
                    <a:pt x="5" y="224"/>
                  </a:lnTo>
                  <a:lnTo>
                    <a:pt x="0" y="224"/>
                  </a:lnTo>
                  <a:close/>
                </a:path>
              </a:pathLst>
            </a:custGeom>
            <a:solidFill>
              <a:srgbClr val="7F777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55" name="Freeform 32"/>
            <p:cNvSpPr>
              <a:spLocks/>
            </p:cNvSpPr>
            <p:nvPr/>
          </p:nvSpPr>
          <p:spPr bwMode="auto">
            <a:xfrm>
              <a:off x="806451" y="2997200"/>
              <a:ext cx="2262188" cy="331788"/>
            </a:xfrm>
            <a:custGeom>
              <a:avLst/>
              <a:gdLst/>
              <a:ahLst/>
              <a:cxnLst>
                <a:cxn ang="0">
                  <a:pos x="14" y="204"/>
                </a:cxn>
                <a:cxn ang="0">
                  <a:pos x="34" y="191"/>
                </a:cxn>
                <a:cxn ang="0">
                  <a:pos x="54" y="180"/>
                </a:cxn>
                <a:cxn ang="0">
                  <a:pos x="220" y="146"/>
                </a:cxn>
                <a:cxn ang="0">
                  <a:pos x="385" y="113"/>
                </a:cxn>
                <a:cxn ang="0">
                  <a:pos x="551" y="78"/>
                </a:cxn>
                <a:cxn ang="0">
                  <a:pos x="717" y="46"/>
                </a:cxn>
                <a:cxn ang="0">
                  <a:pos x="883" y="11"/>
                </a:cxn>
                <a:cxn ang="0">
                  <a:pos x="996" y="0"/>
                </a:cxn>
                <a:cxn ang="0">
                  <a:pos x="1082" y="0"/>
                </a:cxn>
                <a:cxn ang="0">
                  <a:pos x="1169" y="0"/>
                </a:cxn>
                <a:cxn ang="0">
                  <a:pos x="1312" y="9"/>
                </a:cxn>
                <a:cxn ang="0">
                  <a:pos x="1454" y="20"/>
                </a:cxn>
                <a:cxn ang="0">
                  <a:pos x="1596" y="29"/>
                </a:cxn>
                <a:cxn ang="0">
                  <a:pos x="1739" y="38"/>
                </a:cxn>
                <a:cxn ang="0">
                  <a:pos x="1881" y="49"/>
                </a:cxn>
                <a:cxn ang="0">
                  <a:pos x="2023" y="58"/>
                </a:cxn>
                <a:cxn ang="0">
                  <a:pos x="2166" y="67"/>
                </a:cxn>
                <a:cxn ang="0">
                  <a:pos x="2308" y="78"/>
                </a:cxn>
                <a:cxn ang="0">
                  <a:pos x="2450" y="87"/>
                </a:cxn>
                <a:cxn ang="0">
                  <a:pos x="2593" y="97"/>
                </a:cxn>
                <a:cxn ang="0">
                  <a:pos x="2706" y="108"/>
                </a:cxn>
                <a:cxn ang="0">
                  <a:pos x="2762" y="117"/>
                </a:cxn>
                <a:cxn ang="0">
                  <a:pos x="2819" y="126"/>
                </a:cxn>
                <a:cxn ang="0">
                  <a:pos x="2843" y="148"/>
                </a:cxn>
                <a:cxn ang="0">
                  <a:pos x="2799" y="180"/>
                </a:cxn>
                <a:cxn ang="0">
                  <a:pos x="2653" y="222"/>
                </a:cxn>
                <a:cxn ang="0">
                  <a:pos x="2507" y="262"/>
                </a:cxn>
                <a:cxn ang="0">
                  <a:pos x="2361" y="304"/>
                </a:cxn>
                <a:cxn ang="0">
                  <a:pos x="2217" y="344"/>
                </a:cxn>
                <a:cxn ang="0">
                  <a:pos x="2071" y="385"/>
                </a:cxn>
                <a:cxn ang="0">
                  <a:pos x="2036" y="397"/>
                </a:cxn>
                <a:cxn ang="0">
                  <a:pos x="2000" y="408"/>
                </a:cxn>
                <a:cxn ang="0">
                  <a:pos x="1970" y="417"/>
                </a:cxn>
                <a:cxn ang="0">
                  <a:pos x="1890" y="408"/>
                </a:cxn>
                <a:cxn ang="0">
                  <a:pos x="1733" y="392"/>
                </a:cxn>
                <a:cxn ang="0">
                  <a:pos x="1516" y="370"/>
                </a:cxn>
                <a:cxn ang="0">
                  <a:pos x="1261" y="343"/>
                </a:cxn>
                <a:cxn ang="0">
                  <a:pos x="985" y="313"/>
                </a:cxn>
                <a:cxn ang="0">
                  <a:pos x="710" y="286"/>
                </a:cxn>
                <a:cxn ang="0">
                  <a:pos x="454" y="259"/>
                </a:cxn>
                <a:cxn ang="0">
                  <a:pos x="239" y="237"/>
                </a:cxn>
                <a:cxn ang="0">
                  <a:pos x="82" y="221"/>
                </a:cxn>
                <a:cxn ang="0">
                  <a:pos x="5" y="211"/>
                </a:cxn>
              </a:cxnLst>
              <a:rect l="0" t="0" r="r" b="b"/>
              <a:pathLst>
                <a:path w="2848" h="417">
                  <a:moveTo>
                    <a:pt x="0" y="211"/>
                  </a:moveTo>
                  <a:lnTo>
                    <a:pt x="7" y="208"/>
                  </a:lnTo>
                  <a:lnTo>
                    <a:pt x="14" y="204"/>
                  </a:lnTo>
                  <a:lnTo>
                    <a:pt x="20" y="200"/>
                  </a:lnTo>
                  <a:lnTo>
                    <a:pt x="27" y="195"/>
                  </a:lnTo>
                  <a:lnTo>
                    <a:pt x="34" y="191"/>
                  </a:lnTo>
                  <a:lnTo>
                    <a:pt x="42" y="188"/>
                  </a:lnTo>
                  <a:lnTo>
                    <a:pt x="47" y="184"/>
                  </a:lnTo>
                  <a:lnTo>
                    <a:pt x="54" y="180"/>
                  </a:lnTo>
                  <a:lnTo>
                    <a:pt x="109" y="169"/>
                  </a:lnTo>
                  <a:lnTo>
                    <a:pt x="164" y="159"/>
                  </a:lnTo>
                  <a:lnTo>
                    <a:pt x="220" y="146"/>
                  </a:lnTo>
                  <a:lnTo>
                    <a:pt x="275" y="135"/>
                  </a:lnTo>
                  <a:lnTo>
                    <a:pt x="330" y="124"/>
                  </a:lnTo>
                  <a:lnTo>
                    <a:pt x="385" y="113"/>
                  </a:lnTo>
                  <a:lnTo>
                    <a:pt x="439" y="102"/>
                  </a:lnTo>
                  <a:lnTo>
                    <a:pt x="496" y="89"/>
                  </a:lnTo>
                  <a:lnTo>
                    <a:pt x="551" y="78"/>
                  </a:lnTo>
                  <a:lnTo>
                    <a:pt x="605" y="67"/>
                  </a:lnTo>
                  <a:lnTo>
                    <a:pt x="660" y="56"/>
                  </a:lnTo>
                  <a:lnTo>
                    <a:pt x="717" y="46"/>
                  </a:lnTo>
                  <a:lnTo>
                    <a:pt x="772" y="35"/>
                  </a:lnTo>
                  <a:lnTo>
                    <a:pt x="826" y="22"/>
                  </a:lnTo>
                  <a:lnTo>
                    <a:pt x="883" y="11"/>
                  </a:lnTo>
                  <a:lnTo>
                    <a:pt x="938" y="0"/>
                  </a:lnTo>
                  <a:lnTo>
                    <a:pt x="967" y="0"/>
                  </a:lnTo>
                  <a:lnTo>
                    <a:pt x="996" y="0"/>
                  </a:lnTo>
                  <a:lnTo>
                    <a:pt x="1023" y="0"/>
                  </a:lnTo>
                  <a:lnTo>
                    <a:pt x="1053" y="0"/>
                  </a:lnTo>
                  <a:lnTo>
                    <a:pt x="1082" y="0"/>
                  </a:lnTo>
                  <a:lnTo>
                    <a:pt x="1111" y="0"/>
                  </a:lnTo>
                  <a:lnTo>
                    <a:pt x="1140" y="0"/>
                  </a:lnTo>
                  <a:lnTo>
                    <a:pt x="1169" y="0"/>
                  </a:lnTo>
                  <a:lnTo>
                    <a:pt x="1217" y="4"/>
                  </a:lnTo>
                  <a:lnTo>
                    <a:pt x="1264" y="7"/>
                  </a:lnTo>
                  <a:lnTo>
                    <a:pt x="1312" y="9"/>
                  </a:lnTo>
                  <a:lnTo>
                    <a:pt x="1359" y="13"/>
                  </a:lnTo>
                  <a:lnTo>
                    <a:pt x="1407" y="16"/>
                  </a:lnTo>
                  <a:lnTo>
                    <a:pt x="1454" y="20"/>
                  </a:lnTo>
                  <a:lnTo>
                    <a:pt x="1501" y="22"/>
                  </a:lnTo>
                  <a:lnTo>
                    <a:pt x="1549" y="26"/>
                  </a:lnTo>
                  <a:lnTo>
                    <a:pt x="1596" y="29"/>
                  </a:lnTo>
                  <a:lnTo>
                    <a:pt x="1644" y="33"/>
                  </a:lnTo>
                  <a:lnTo>
                    <a:pt x="1691" y="36"/>
                  </a:lnTo>
                  <a:lnTo>
                    <a:pt x="1739" y="38"/>
                  </a:lnTo>
                  <a:lnTo>
                    <a:pt x="1786" y="42"/>
                  </a:lnTo>
                  <a:lnTo>
                    <a:pt x="1834" y="46"/>
                  </a:lnTo>
                  <a:lnTo>
                    <a:pt x="1881" y="49"/>
                  </a:lnTo>
                  <a:lnTo>
                    <a:pt x="1928" y="51"/>
                  </a:lnTo>
                  <a:lnTo>
                    <a:pt x="1976" y="55"/>
                  </a:lnTo>
                  <a:lnTo>
                    <a:pt x="2023" y="58"/>
                  </a:lnTo>
                  <a:lnTo>
                    <a:pt x="2071" y="62"/>
                  </a:lnTo>
                  <a:lnTo>
                    <a:pt x="2118" y="66"/>
                  </a:lnTo>
                  <a:lnTo>
                    <a:pt x="2166" y="67"/>
                  </a:lnTo>
                  <a:lnTo>
                    <a:pt x="2213" y="71"/>
                  </a:lnTo>
                  <a:lnTo>
                    <a:pt x="2261" y="75"/>
                  </a:lnTo>
                  <a:lnTo>
                    <a:pt x="2308" y="78"/>
                  </a:lnTo>
                  <a:lnTo>
                    <a:pt x="2355" y="82"/>
                  </a:lnTo>
                  <a:lnTo>
                    <a:pt x="2403" y="84"/>
                  </a:lnTo>
                  <a:lnTo>
                    <a:pt x="2450" y="87"/>
                  </a:lnTo>
                  <a:lnTo>
                    <a:pt x="2498" y="91"/>
                  </a:lnTo>
                  <a:lnTo>
                    <a:pt x="2545" y="95"/>
                  </a:lnTo>
                  <a:lnTo>
                    <a:pt x="2593" y="97"/>
                  </a:lnTo>
                  <a:lnTo>
                    <a:pt x="2640" y="100"/>
                  </a:lnTo>
                  <a:lnTo>
                    <a:pt x="2688" y="104"/>
                  </a:lnTo>
                  <a:lnTo>
                    <a:pt x="2706" y="108"/>
                  </a:lnTo>
                  <a:lnTo>
                    <a:pt x="2724" y="111"/>
                  </a:lnTo>
                  <a:lnTo>
                    <a:pt x="2744" y="113"/>
                  </a:lnTo>
                  <a:lnTo>
                    <a:pt x="2762" y="117"/>
                  </a:lnTo>
                  <a:lnTo>
                    <a:pt x="2781" y="120"/>
                  </a:lnTo>
                  <a:lnTo>
                    <a:pt x="2801" y="122"/>
                  </a:lnTo>
                  <a:lnTo>
                    <a:pt x="2819" y="126"/>
                  </a:lnTo>
                  <a:lnTo>
                    <a:pt x="2837" y="129"/>
                  </a:lnTo>
                  <a:lnTo>
                    <a:pt x="2841" y="139"/>
                  </a:lnTo>
                  <a:lnTo>
                    <a:pt x="2843" y="148"/>
                  </a:lnTo>
                  <a:lnTo>
                    <a:pt x="2846" y="159"/>
                  </a:lnTo>
                  <a:lnTo>
                    <a:pt x="2848" y="168"/>
                  </a:lnTo>
                  <a:lnTo>
                    <a:pt x="2799" y="180"/>
                  </a:lnTo>
                  <a:lnTo>
                    <a:pt x="2751" y="195"/>
                  </a:lnTo>
                  <a:lnTo>
                    <a:pt x="2702" y="208"/>
                  </a:lnTo>
                  <a:lnTo>
                    <a:pt x="2653" y="222"/>
                  </a:lnTo>
                  <a:lnTo>
                    <a:pt x="2605" y="235"/>
                  </a:lnTo>
                  <a:lnTo>
                    <a:pt x="2556" y="250"/>
                  </a:lnTo>
                  <a:lnTo>
                    <a:pt x="2507" y="262"/>
                  </a:lnTo>
                  <a:lnTo>
                    <a:pt x="2459" y="277"/>
                  </a:lnTo>
                  <a:lnTo>
                    <a:pt x="2410" y="290"/>
                  </a:lnTo>
                  <a:lnTo>
                    <a:pt x="2361" y="304"/>
                  </a:lnTo>
                  <a:lnTo>
                    <a:pt x="2313" y="317"/>
                  </a:lnTo>
                  <a:lnTo>
                    <a:pt x="2264" y="332"/>
                  </a:lnTo>
                  <a:lnTo>
                    <a:pt x="2217" y="344"/>
                  </a:lnTo>
                  <a:lnTo>
                    <a:pt x="2167" y="357"/>
                  </a:lnTo>
                  <a:lnTo>
                    <a:pt x="2118" y="372"/>
                  </a:lnTo>
                  <a:lnTo>
                    <a:pt x="2071" y="385"/>
                  </a:lnTo>
                  <a:lnTo>
                    <a:pt x="2060" y="388"/>
                  </a:lnTo>
                  <a:lnTo>
                    <a:pt x="2047" y="392"/>
                  </a:lnTo>
                  <a:lnTo>
                    <a:pt x="2036" y="397"/>
                  </a:lnTo>
                  <a:lnTo>
                    <a:pt x="2023" y="401"/>
                  </a:lnTo>
                  <a:lnTo>
                    <a:pt x="2011" y="405"/>
                  </a:lnTo>
                  <a:lnTo>
                    <a:pt x="2000" y="408"/>
                  </a:lnTo>
                  <a:lnTo>
                    <a:pt x="1987" y="414"/>
                  </a:lnTo>
                  <a:lnTo>
                    <a:pt x="1976" y="417"/>
                  </a:lnTo>
                  <a:lnTo>
                    <a:pt x="1970" y="417"/>
                  </a:lnTo>
                  <a:lnTo>
                    <a:pt x="1954" y="416"/>
                  </a:lnTo>
                  <a:lnTo>
                    <a:pt x="1927" y="412"/>
                  </a:lnTo>
                  <a:lnTo>
                    <a:pt x="1890" y="408"/>
                  </a:lnTo>
                  <a:lnTo>
                    <a:pt x="1846" y="405"/>
                  </a:lnTo>
                  <a:lnTo>
                    <a:pt x="1793" y="399"/>
                  </a:lnTo>
                  <a:lnTo>
                    <a:pt x="1733" y="392"/>
                  </a:lnTo>
                  <a:lnTo>
                    <a:pt x="1666" y="385"/>
                  </a:lnTo>
                  <a:lnTo>
                    <a:pt x="1593" y="377"/>
                  </a:lnTo>
                  <a:lnTo>
                    <a:pt x="1516" y="370"/>
                  </a:lnTo>
                  <a:lnTo>
                    <a:pt x="1434" y="361"/>
                  </a:lnTo>
                  <a:lnTo>
                    <a:pt x="1348" y="352"/>
                  </a:lnTo>
                  <a:lnTo>
                    <a:pt x="1261" y="343"/>
                  </a:lnTo>
                  <a:lnTo>
                    <a:pt x="1169" y="334"/>
                  </a:lnTo>
                  <a:lnTo>
                    <a:pt x="1076" y="324"/>
                  </a:lnTo>
                  <a:lnTo>
                    <a:pt x="985" y="313"/>
                  </a:lnTo>
                  <a:lnTo>
                    <a:pt x="892" y="304"/>
                  </a:lnTo>
                  <a:lnTo>
                    <a:pt x="799" y="295"/>
                  </a:lnTo>
                  <a:lnTo>
                    <a:pt x="710" y="286"/>
                  </a:lnTo>
                  <a:lnTo>
                    <a:pt x="620" y="277"/>
                  </a:lnTo>
                  <a:lnTo>
                    <a:pt x="536" y="268"/>
                  </a:lnTo>
                  <a:lnTo>
                    <a:pt x="454" y="259"/>
                  </a:lnTo>
                  <a:lnTo>
                    <a:pt x="377" y="251"/>
                  </a:lnTo>
                  <a:lnTo>
                    <a:pt x="304" y="244"/>
                  </a:lnTo>
                  <a:lnTo>
                    <a:pt x="239" y="237"/>
                  </a:lnTo>
                  <a:lnTo>
                    <a:pt x="179" y="230"/>
                  </a:lnTo>
                  <a:lnTo>
                    <a:pt x="126" y="224"/>
                  </a:lnTo>
                  <a:lnTo>
                    <a:pt x="82" y="221"/>
                  </a:lnTo>
                  <a:lnTo>
                    <a:pt x="47" y="217"/>
                  </a:lnTo>
                  <a:lnTo>
                    <a:pt x="20" y="213"/>
                  </a:lnTo>
                  <a:lnTo>
                    <a:pt x="5" y="211"/>
                  </a:lnTo>
                  <a:lnTo>
                    <a:pt x="0" y="211"/>
                  </a:lnTo>
                  <a:close/>
                </a:path>
              </a:pathLst>
            </a:custGeom>
            <a:solidFill>
              <a:srgbClr val="827A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56" name="Freeform 33"/>
            <p:cNvSpPr>
              <a:spLocks/>
            </p:cNvSpPr>
            <p:nvPr/>
          </p:nvSpPr>
          <p:spPr bwMode="auto">
            <a:xfrm>
              <a:off x="895351" y="2997200"/>
              <a:ext cx="2173288" cy="312738"/>
            </a:xfrm>
            <a:custGeom>
              <a:avLst/>
              <a:gdLst/>
              <a:ahLst/>
              <a:cxnLst>
                <a:cxn ang="0">
                  <a:pos x="15" y="191"/>
                </a:cxn>
                <a:cxn ang="0">
                  <a:pos x="35" y="180"/>
                </a:cxn>
                <a:cxn ang="0">
                  <a:pos x="55" y="168"/>
                </a:cxn>
                <a:cxn ang="0">
                  <a:pos x="199" y="137"/>
                </a:cxn>
                <a:cxn ang="0">
                  <a:pos x="345" y="104"/>
                </a:cxn>
                <a:cxn ang="0">
                  <a:pos x="489" y="73"/>
                </a:cxn>
                <a:cxn ang="0">
                  <a:pos x="633" y="42"/>
                </a:cxn>
                <a:cxn ang="0">
                  <a:pos x="779" y="11"/>
                </a:cxn>
                <a:cxn ang="0">
                  <a:pos x="885" y="0"/>
                </a:cxn>
                <a:cxn ang="0">
                  <a:pos x="971" y="0"/>
                </a:cxn>
                <a:cxn ang="0">
                  <a:pos x="1058" y="0"/>
                </a:cxn>
                <a:cxn ang="0">
                  <a:pos x="1201" y="9"/>
                </a:cxn>
                <a:cxn ang="0">
                  <a:pos x="1343" y="20"/>
                </a:cxn>
                <a:cxn ang="0">
                  <a:pos x="1485" y="29"/>
                </a:cxn>
                <a:cxn ang="0">
                  <a:pos x="1628" y="38"/>
                </a:cxn>
                <a:cxn ang="0">
                  <a:pos x="1770" y="49"/>
                </a:cxn>
                <a:cxn ang="0">
                  <a:pos x="1912" y="58"/>
                </a:cxn>
                <a:cxn ang="0">
                  <a:pos x="2055" y="67"/>
                </a:cxn>
                <a:cxn ang="0">
                  <a:pos x="2197" y="78"/>
                </a:cxn>
                <a:cxn ang="0">
                  <a:pos x="2339" y="87"/>
                </a:cxn>
                <a:cxn ang="0">
                  <a:pos x="2482" y="97"/>
                </a:cxn>
                <a:cxn ang="0">
                  <a:pos x="2597" y="108"/>
                </a:cxn>
                <a:cxn ang="0">
                  <a:pos x="2655" y="117"/>
                </a:cxn>
                <a:cxn ang="0">
                  <a:pos x="2712" y="128"/>
                </a:cxn>
                <a:cxn ang="0">
                  <a:pos x="2735" y="149"/>
                </a:cxn>
                <a:cxn ang="0">
                  <a:pos x="2690" y="180"/>
                </a:cxn>
                <a:cxn ang="0">
                  <a:pos x="2545" y="217"/>
                </a:cxn>
                <a:cxn ang="0">
                  <a:pos x="2403" y="253"/>
                </a:cxn>
                <a:cxn ang="0">
                  <a:pos x="2259" y="290"/>
                </a:cxn>
                <a:cxn ang="0">
                  <a:pos x="2117" y="324"/>
                </a:cxn>
                <a:cxn ang="0">
                  <a:pos x="1974" y="361"/>
                </a:cxn>
                <a:cxn ang="0">
                  <a:pos x="1940" y="374"/>
                </a:cxn>
                <a:cxn ang="0">
                  <a:pos x="1903" y="385"/>
                </a:cxn>
                <a:cxn ang="0">
                  <a:pos x="1874" y="394"/>
                </a:cxn>
                <a:cxn ang="0">
                  <a:pos x="1799" y="385"/>
                </a:cxn>
                <a:cxn ang="0">
                  <a:pos x="1648" y="370"/>
                </a:cxn>
                <a:cxn ang="0">
                  <a:pos x="1442" y="348"/>
                </a:cxn>
                <a:cxn ang="0">
                  <a:pos x="1199" y="324"/>
                </a:cxn>
                <a:cxn ang="0">
                  <a:pos x="936" y="297"/>
                </a:cxn>
                <a:cxn ang="0">
                  <a:pos x="675" y="270"/>
                </a:cxn>
                <a:cxn ang="0">
                  <a:pos x="432" y="246"/>
                </a:cxn>
                <a:cxn ang="0">
                  <a:pos x="226" y="224"/>
                </a:cxn>
                <a:cxn ang="0">
                  <a:pos x="78" y="210"/>
                </a:cxn>
                <a:cxn ang="0">
                  <a:pos x="5" y="200"/>
                </a:cxn>
              </a:cxnLst>
              <a:rect l="0" t="0" r="r" b="b"/>
              <a:pathLst>
                <a:path w="2737" h="394">
                  <a:moveTo>
                    <a:pt x="0" y="200"/>
                  </a:moveTo>
                  <a:lnTo>
                    <a:pt x="7" y="197"/>
                  </a:lnTo>
                  <a:lnTo>
                    <a:pt x="15" y="191"/>
                  </a:lnTo>
                  <a:lnTo>
                    <a:pt x="20" y="188"/>
                  </a:lnTo>
                  <a:lnTo>
                    <a:pt x="27" y="184"/>
                  </a:lnTo>
                  <a:lnTo>
                    <a:pt x="35" y="180"/>
                  </a:lnTo>
                  <a:lnTo>
                    <a:pt x="42" y="175"/>
                  </a:lnTo>
                  <a:lnTo>
                    <a:pt x="47" y="171"/>
                  </a:lnTo>
                  <a:lnTo>
                    <a:pt x="55" y="168"/>
                  </a:lnTo>
                  <a:lnTo>
                    <a:pt x="102" y="157"/>
                  </a:lnTo>
                  <a:lnTo>
                    <a:pt x="151" y="146"/>
                  </a:lnTo>
                  <a:lnTo>
                    <a:pt x="199" y="137"/>
                  </a:lnTo>
                  <a:lnTo>
                    <a:pt x="248" y="126"/>
                  </a:lnTo>
                  <a:lnTo>
                    <a:pt x="296" y="115"/>
                  </a:lnTo>
                  <a:lnTo>
                    <a:pt x="345" y="104"/>
                  </a:lnTo>
                  <a:lnTo>
                    <a:pt x="392" y="93"/>
                  </a:lnTo>
                  <a:lnTo>
                    <a:pt x="442" y="84"/>
                  </a:lnTo>
                  <a:lnTo>
                    <a:pt x="489" y="73"/>
                  </a:lnTo>
                  <a:lnTo>
                    <a:pt x="536" y="62"/>
                  </a:lnTo>
                  <a:lnTo>
                    <a:pt x="586" y="51"/>
                  </a:lnTo>
                  <a:lnTo>
                    <a:pt x="633" y="42"/>
                  </a:lnTo>
                  <a:lnTo>
                    <a:pt x="682" y="31"/>
                  </a:lnTo>
                  <a:lnTo>
                    <a:pt x="730" y="20"/>
                  </a:lnTo>
                  <a:lnTo>
                    <a:pt x="779" y="11"/>
                  </a:lnTo>
                  <a:lnTo>
                    <a:pt x="827" y="0"/>
                  </a:lnTo>
                  <a:lnTo>
                    <a:pt x="856" y="0"/>
                  </a:lnTo>
                  <a:lnTo>
                    <a:pt x="885" y="0"/>
                  </a:lnTo>
                  <a:lnTo>
                    <a:pt x="912" y="0"/>
                  </a:lnTo>
                  <a:lnTo>
                    <a:pt x="942" y="0"/>
                  </a:lnTo>
                  <a:lnTo>
                    <a:pt x="971" y="0"/>
                  </a:lnTo>
                  <a:lnTo>
                    <a:pt x="1000" y="0"/>
                  </a:lnTo>
                  <a:lnTo>
                    <a:pt x="1029" y="0"/>
                  </a:lnTo>
                  <a:lnTo>
                    <a:pt x="1058" y="0"/>
                  </a:lnTo>
                  <a:lnTo>
                    <a:pt x="1106" y="4"/>
                  </a:lnTo>
                  <a:lnTo>
                    <a:pt x="1153" y="7"/>
                  </a:lnTo>
                  <a:lnTo>
                    <a:pt x="1201" y="9"/>
                  </a:lnTo>
                  <a:lnTo>
                    <a:pt x="1248" y="13"/>
                  </a:lnTo>
                  <a:lnTo>
                    <a:pt x="1296" y="16"/>
                  </a:lnTo>
                  <a:lnTo>
                    <a:pt x="1343" y="20"/>
                  </a:lnTo>
                  <a:lnTo>
                    <a:pt x="1390" y="22"/>
                  </a:lnTo>
                  <a:lnTo>
                    <a:pt x="1438" y="26"/>
                  </a:lnTo>
                  <a:lnTo>
                    <a:pt x="1485" y="29"/>
                  </a:lnTo>
                  <a:lnTo>
                    <a:pt x="1533" y="33"/>
                  </a:lnTo>
                  <a:lnTo>
                    <a:pt x="1580" y="36"/>
                  </a:lnTo>
                  <a:lnTo>
                    <a:pt x="1628" y="38"/>
                  </a:lnTo>
                  <a:lnTo>
                    <a:pt x="1675" y="42"/>
                  </a:lnTo>
                  <a:lnTo>
                    <a:pt x="1723" y="46"/>
                  </a:lnTo>
                  <a:lnTo>
                    <a:pt x="1770" y="49"/>
                  </a:lnTo>
                  <a:lnTo>
                    <a:pt x="1817" y="51"/>
                  </a:lnTo>
                  <a:lnTo>
                    <a:pt x="1865" y="55"/>
                  </a:lnTo>
                  <a:lnTo>
                    <a:pt x="1912" y="58"/>
                  </a:lnTo>
                  <a:lnTo>
                    <a:pt x="1960" y="62"/>
                  </a:lnTo>
                  <a:lnTo>
                    <a:pt x="2007" y="66"/>
                  </a:lnTo>
                  <a:lnTo>
                    <a:pt x="2055" y="67"/>
                  </a:lnTo>
                  <a:lnTo>
                    <a:pt x="2102" y="71"/>
                  </a:lnTo>
                  <a:lnTo>
                    <a:pt x="2150" y="75"/>
                  </a:lnTo>
                  <a:lnTo>
                    <a:pt x="2197" y="78"/>
                  </a:lnTo>
                  <a:lnTo>
                    <a:pt x="2244" y="82"/>
                  </a:lnTo>
                  <a:lnTo>
                    <a:pt x="2292" y="84"/>
                  </a:lnTo>
                  <a:lnTo>
                    <a:pt x="2339" y="87"/>
                  </a:lnTo>
                  <a:lnTo>
                    <a:pt x="2387" y="91"/>
                  </a:lnTo>
                  <a:lnTo>
                    <a:pt x="2434" y="95"/>
                  </a:lnTo>
                  <a:lnTo>
                    <a:pt x="2482" y="97"/>
                  </a:lnTo>
                  <a:lnTo>
                    <a:pt x="2529" y="100"/>
                  </a:lnTo>
                  <a:lnTo>
                    <a:pt x="2577" y="104"/>
                  </a:lnTo>
                  <a:lnTo>
                    <a:pt x="2597" y="108"/>
                  </a:lnTo>
                  <a:lnTo>
                    <a:pt x="2615" y="111"/>
                  </a:lnTo>
                  <a:lnTo>
                    <a:pt x="2635" y="115"/>
                  </a:lnTo>
                  <a:lnTo>
                    <a:pt x="2655" y="117"/>
                  </a:lnTo>
                  <a:lnTo>
                    <a:pt x="2673" y="120"/>
                  </a:lnTo>
                  <a:lnTo>
                    <a:pt x="2693" y="124"/>
                  </a:lnTo>
                  <a:lnTo>
                    <a:pt x="2712" y="128"/>
                  </a:lnTo>
                  <a:lnTo>
                    <a:pt x="2732" y="131"/>
                  </a:lnTo>
                  <a:lnTo>
                    <a:pt x="2733" y="140"/>
                  </a:lnTo>
                  <a:lnTo>
                    <a:pt x="2735" y="149"/>
                  </a:lnTo>
                  <a:lnTo>
                    <a:pt x="2735" y="159"/>
                  </a:lnTo>
                  <a:lnTo>
                    <a:pt x="2737" y="168"/>
                  </a:lnTo>
                  <a:lnTo>
                    <a:pt x="2690" y="180"/>
                  </a:lnTo>
                  <a:lnTo>
                    <a:pt x="2642" y="191"/>
                  </a:lnTo>
                  <a:lnTo>
                    <a:pt x="2593" y="204"/>
                  </a:lnTo>
                  <a:lnTo>
                    <a:pt x="2545" y="217"/>
                  </a:lnTo>
                  <a:lnTo>
                    <a:pt x="2498" y="228"/>
                  </a:lnTo>
                  <a:lnTo>
                    <a:pt x="2451" y="241"/>
                  </a:lnTo>
                  <a:lnTo>
                    <a:pt x="2403" y="253"/>
                  </a:lnTo>
                  <a:lnTo>
                    <a:pt x="2356" y="264"/>
                  </a:lnTo>
                  <a:lnTo>
                    <a:pt x="2308" y="277"/>
                  </a:lnTo>
                  <a:lnTo>
                    <a:pt x="2259" y="290"/>
                  </a:lnTo>
                  <a:lnTo>
                    <a:pt x="2212" y="301"/>
                  </a:lnTo>
                  <a:lnTo>
                    <a:pt x="2164" y="313"/>
                  </a:lnTo>
                  <a:lnTo>
                    <a:pt x="2117" y="324"/>
                  </a:lnTo>
                  <a:lnTo>
                    <a:pt x="2069" y="337"/>
                  </a:lnTo>
                  <a:lnTo>
                    <a:pt x="2022" y="348"/>
                  </a:lnTo>
                  <a:lnTo>
                    <a:pt x="1974" y="361"/>
                  </a:lnTo>
                  <a:lnTo>
                    <a:pt x="1963" y="364"/>
                  </a:lnTo>
                  <a:lnTo>
                    <a:pt x="1951" y="368"/>
                  </a:lnTo>
                  <a:lnTo>
                    <a:pt x="1940" y="374"/>
                  </a:lnTo>
                  <a:lnTo>
                    <a:pt x="1927" y="377"/>
                  </a:lnTo>
                  <a:lnTo>
                    <a:pt x="1914" y="381"/>
                  </a:lnTo>
                  <a:lnTo>
                    <a:pt x="1903" y="385"/>
                  </a:lnTo>
                  <a:lnTo>
                    <a:pt x="1890" y="390"/>
                  </a:lnTo>
                  <a:lnTo>
                    <a:pt x="1879" y="394"/>
                  </a:lnTo>
                  <a:lnTo>
                    <a:pt x="1874" y="394"/>
                  </a:lnTo>
                  <a:lnTo>
                    <a:pt x="1858" y="392"/>
                  </a:lnTo>
                  <a:lnTo>
                    <a:pt x="1832" y="388"/>
                  </a:lnTo>
                  <a:lnTo>
                    <a:pt x="1799" y="385"/>
                  </a:lnTo>
                  <a:lnTo>
                    <a:pt x="1755" y="381"/>
                  </a:lnTo>
                  <a:lnTo>
                    <a:pt x="1706" y="375"/>
                  </a:lnTo>
                  <a:lnTo>
                    <a:pt x="1648" y="370"/>
                  </a:lnTo>
                  <a:lnTo>
                    <a:pt x="1584" y="363"/>
                  </a:lnTo>
                  <a:lnTo>
                    <a:pt x="1516" y="357"/>
                  </a:lnTo>
                  <a:lnTo>
                    <a:pt x="1442" y="348"/>
                  </a:lnTo>
                  <a:lnTo>
                    <a:pt x="1363" y="341"/>
                  </a:lnTo>
                  <a:lnTo>
                    <a:pt x="1283" y="332"/>
                  </a:lnTo>
                  <a:lnTo>
                    <a:pt x="1199" y="324"/>
                  </a:lnTo>
                  <a:lnTo>
                    <a:pt x="1111" y="315"/>
                  </a:lnTo>
                  <a:lnTo>
                    <a:pt x="1024" y="306"/>
                  </a:lnTo>
                  <a:lnTo>
                    <a:pt x="936" y="297"/>
                  </a:lnTo>
                  <a:lnTo>
                    <a:pt x="848" y="288"/>
                  </a:lnTo>
                  <a:lnTo>
                    <a:pt x="761" y="279"/>
                  </a:lnTo>
                  <a:lnTo>
                    <a:pt x="675" y="270"/>
                  </a:lnTo>
                  <a:lnTo>
                    <a:pt x="591" y="262"/>
                  </a:lnTo>
                  <a:lnTo>
                    <a:pt x="509" y="253"/>
                  </a:lnTo>
                  <a:lnTo>
                    <a:pt x="432" y="246"/>
                  </a:lnTo>
                  <a:lnTo>
                    <a:pt x="358" y="237"/>
                  </a:lnTo>
                  <a:lnTo>
                    <a:pt x="290" y="231"/>
                  </a:lnTo>
                  <a:lnTo>
                    <a:pt x="226" y="224"/>
                  </a:lnTo>
                  <a:lnTo>
                    <a:pt x="170" y="219"/>
                  </a:lnTo>
                  <a:lnTo>
                    <a:pt x="120" y="213"/>
                  </a:lnTo>
                  <a:lnTo>
                    <a:pt x="78" y="210"/>
                  </a:lnTo>
                  <a:lnTo>
                    <a:pt x="44" y="206"/>
                  </a:lnTo>
                  <a:lnTo>
                    <a:pt x="20" y="202"/>
                  </a:lnTo>
                  <a:lnTo>
                    <a:pt x="5" y="200"/>
                  </a:lnTo>
                  <a:lnTo>
                    <a:pt x="0" y="200"/>
                  </a:lnTo>
                  <a:close/>
                </a:path>
              </a:pathLst>
            </a:custGeom>
            <a:solidFill>
              <a:srgbClr val="7F7A8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57" name="Freeform 34"/>
            <p:cNvSpPr>
              <a:spLocks/>
            </p:cNvSpPr>
            <p:nvPr/>
          </p:nvSpPr>
          <p:spPr bwMode="auto">
            <a:xfrm>
              <a:off x="984251" y="2997200"/>
              <a:ext cx="2084388" cy="293688"/>
            </a:xfrm>
            <a:custGeom>
              <a:avLst/>
              <a:gdLst/>
              <a:ahLst/>
              <a:cxnLst>
                <a:cxn ang="0">
                  <a:pos x="15" y="179"/>
                </a:cxn>
                <a:cxn ang="0">
                  <a:pos x="35" y="168"/>
                </a:cxn>
                <a:cxn ang="0">
                  <a:pos x="55" y="155"/>
                </a:cxn>
                <a:cxn ang="0">
                  <a:pos x="179" y="126"/>
                </a:cxn>
                <a:cxn ang="0">
                  <a:pos x="303" y="97"/>
                </a:cxn>
                <a:cxn ang="0">
                  <a:pos x="427" y="67"/>
                </a:cxn>
                <a:cxn ang="0">
                  <a:pos x="550" y="38"/>
                </a:cxn>
                <a:cxn ang="0">
                  <a:pos x="674" y="9"/>
                </a:cxn>
                <a:cxn ang="0">
                  <a:pos x="774" y="0"/>
                </a:cxn>
                <a:cxn ang="0">
                  <a:pos x="860" y="0"/>
                </a:cxn>
                <a:cxn ang="0">
                  <a:pos x="947" y="0"/>
                </a:cxn>
                <a:cxn ang="0">
                  <a:pos x="1090" y="9"/>
                </a:cxn>
                <a:cxn ang="0">
                  <a:pos x="1232" y="20"/>
                </a:cxn>
                <a:cxn ang="0">
                  <a:pos x="1374" y="29"/>
                </a:cxn>
                <a:cxn ang="0">
                  <a:pos x="1517" y="38"/>
                </a:cxn>
                <a:cxn ang="0">
                  <a:pos x="1659" y="49"/>
                </a:cxn>
                <a:cxn ang="0">
                  <a:pos x="1801" y="58"/>
                </a:cxn>
                <a:cxn ang="0">
                  <a:pos x="1944" y="67"/>
                </a:cxn>
                <a:cxn ang="0">
                  <a:pos x="2086" y="78"/>
                </a:cxn>
                <a:cxn ang="0">
                  <a:pos x="2228" y="87"/>
                </a:cxn>
                <a:cxn ang="0">
                  <a:pos x="2371" y="97"/>
                </a:cxn>
                <a:cxn ang="0">
                  <a:pos x="2486" y="108"/>
                </a:cxn>
                <a:cxn ang="0">
                  <a:pos x="2546" y="118"/>
                </a:cxn>
                <a:cxn ang="0">
                  <a:pos x="2606" y="129"/>
                </a:cxn>
                <a:cxn ang="0">
                  <a:pos x="2626" y="149"/>
                </a:cxn>
                <a:cxn ang="0">
                  <a:pos x="2579" y="179"/>
                </a:cxn>
                <a:cxn ang="0">
                  <a:pos x="2438" y="210"/>
                </a:cxn>
                <a:cxn ang="0">
                  <a:pos x="2298" y="242"/>
                </a:cxn>
                <a:cxn ang="0">
                  <a:pos x="2157" y="273"/>
                </a:cxn>
                <a:cxn ang="0">
                  <a:pos x="2018" y="306"/>
                </a:cxn>
                <a:cxn ang="0">
                  <a:pos x="1878" y="337"/>
                </a:cxn>
                <a:cxn ang="0">
                  <a:pos x="1843" y="350"/>
                </a:cxn>
                <a:cxn ang="0">
                  <a:pos x="1807" y="361"/>
                </a:cxn>
                <a:cxn ang="0">
                  <a:pos x="1778" y="370"/>
                </a:cxn>
                <a:cxn ang="0">
                  <a:pos x="1706" y="363"/>
                </a:cxn>
                <a:cxn ang="0">
                  <a:pos x="1564" y="348"/>
                </a:cxn>
                <a:cxn ang="0">
                  <a:pos x="1367" y="328"/>
                </a:cxn>
                <a:cxn ang="0">
                  <a:pos x="1137" y="304"/>
                </a:cxn>
                <a:cxn ang="0">
                  <a:pos x="889" y="279"/>
                </a:cxn>
                <a:cxn ang="0">
                  <a:pos x="641" y="253"/>
                </a:cxn>
                <a:cxn ang="0">
                  <a:pos x="409" y="230"/>
                </a:cxn>
                <a:cxn ang="0">
                  <a:pos x="216" y="210"/>
                </a:cxn>
                <a:cxn ang="0">
                  <a:pos x="75" y="195"/>
                </a:cxn>
                <a:cxn ang="0">
                  <a:pos x="4" y="188"/>
                </a:cxn>
              </a:cxnLst>
              <a:rect l="0" t="0" r="r" b="b"/>
              <a:pathLst>
                <a:path w="2626" h="370">
                  <a:moveTo>
                    <a:pt x="0" y="188"/>
                  </a:moveTo>
                  <a:lnTo>
                    <a:pt x="8" y="184"/>
                  </a:lnTo>
                  <a:lnTo>
                    <a:pt x="15" y="179"/>
                  </a:lnTo>
                  <a:lnTo>
                    <a:pt x="20" y="175"/>
                  </a:lnTo>
                  <a:lnTo>
                    <a:pt x="28" y="171"/>
                  </a:lnTo>
                  <a:lnTo>
                    <a:pt x="35" y="168"/>
                  </a:lnTo>
                  <a:lnTo>
                    <a:pt x="42" y="162"/>
                  </a:lnTo>
                  <a:lnTo>
                    <a:pt x="48" y="159"/>
                  </a:lnTo>
                  <a:lnTo>
                    <a:pt x="55" y="155"/>
                  </a:lnTo>
                  <a:lnTo>
                    <a:pt x="97" y="146"/>
                  </a:lnTo>
                  <a:lnTo>
                    <a:pt x="137" y="135"/>
                  </a:lnTo>
                  <a:lnTo>
                    <a:pt x="179" y="126"/>
                  </a:lnTo>
                  <a:lnTo>
                    <a:pt x="221" y="117"/>
                  </a:lnTo>
                  <a:lnTo>
                    <a:pt x="261" y="108"/>
                  </a:lnTo>
                  <a:lnTo>
                    <a:pt x="303" y="97"/>
                  </a:lnTo>
                  <a:lnTo>
                    <a:pt x="343" y="87"/>
                  </a:lnTo>
                  <a:lnTo>
                    <a:pt x="385" y="77"/>
                  </a:lnTo>
                  <a:lnTo>
                    <a:pt x="427" y="67"/>
                  </a:lnTo>
                  <a:lnTo>
                    <a:pt x="467" y="58"/>
                  </a:lnTo>
                  <a:lnTo>
                    <a:pt x="509" y="47"/>
                  </a:lnTo>
                  <a:lnTo>
                    <a:pt x="550" y="38"/>
                  </a:lnTo>
                  <a:lnTo>
                    <a:pt x="592" y="29"/>
                  </a:lnTo>
                  <a:lnTo>
                    <a:pt x="633" y="20"/>
                  </a:lnTo>
                  <a:lnTo>
                    <a:pt x="674" y="9"/>
                  </a:lnTo>
                  <a:lnTo>
                    <a:pt x="716" y="0"/>
                  </a:lnTo>
                  <a:lnTo>
                    <a:pt x="745" y="0"/>
                  </a:lnTo>
                  <a:lnTo>
                    <a:pt x="774" y="0"/>
                  </a:lnTo>
                  <a:lnTo>
                    <a:pt x="801" y="0"/>
                  </a:lnTo>
                  <a:lnTo>
                    <a:pt x="831" y="0"/>
                  </a:lnTo>
                  <a:lnTo>
                    <a:pt x="860" y="0"/>
                  </a:lnTo>
                  <a:lnTo>
                    <a:pt x="889" y="0"/>
                  </a:lnTo>
                  <a:lnTo>
                    <a:pt x="918" y="0"/>
                  </a:lnTo>
                  <a:lnTo>
                    <a:pt x="947" y="0"/>
                  </a:lnTo>
                  <a:lnTo>
                    <a:pt x="995" y="4"/>
                  </a:lnTo>
                  <a:lnTo>
                    <a:pt x="1042" y="7"/>
                  </a:lnTo>
                  <a:lnTo>
                    <a:pt x="1090" y="9"/>
                  </a:lnTo>
                  <a:lnTo>
                    <a:pt x="1137" y="13"/>
                  </a:lnTo>
                  <a:lnTo>
                    <a:pt x="1185" y="16"/>
                  </a:lnTo>
                  <a:lnTo>
                    <a:pt x="1232" y="20"/>
                  </a:lnTo>
                  <a:lnTo>
                    <a:pt x="1279" y="22"/>
                  </a:lnTo>
                  <a:lnTo>
                    <a:pt x="1327" y="26"/>
                  </a:lnTo>
                  <a:lnTo>
                    <a:pt x="1374" y="29"/>
                  </a:lnTo>
                  <a:lnTo>
                    <a:pt x="1422" y="33"/>
                  </a:lnTo>
                  <a:lnTo>
                    <a:pt x="1469" y="36"/>
                  </a:lnTo>
                  <a:lnTo>
                    <a:pt x="1517" y="38"/>
                  </a:lnTo>
                  <a:lnTo>
                    <a:pt x="1564" y="42"/>
                  </a:lnTo>
                  <a:lnTo>
                    <a:pt x="1612" y="46"/>
                  </a:lnTo>
                  <a:lnTo>
                    <a:pt x="1659" y="49"/>
                  </a:lnTo>
                  <a:lnTo>
                    <a:pt x="1706" y="51"/>
                  </a:lnTo>
                  <a:lnTo>
                    <a:pt x="1754" y="55"/>
                  </a:lnTo>
                  <a:lnTo>
                    <a:pt x="1801" y="58"/>
                  </a:lnTo>
                  <a:lnTo>
                    <a:pt x="1849" y="62"/>
                  </a:lnTo>
                  <a:lnTo>
                    <a:pt x="1896" y="66"/>
                  </a:lnTo>
                  <a:lnTo>
                    <a:pt x="1944" y="67"/>
                  </a:lnTo>
                  <a:lnTo>
                    <a:pt x="1991" y="71"/>
                  </a:lnTo>
                  <a:lnTo>
                    <a:pt x="2039" y="75"/>
                  </a:lnTo>
                  <a:lnTo>
                    <a:pt x="2086" y="78"/>
                  </a:lnTo>
                  <a:lnTo>
                    <a:pt x="2133" y="82"/>
                  </a:lnTo>
                  <a:lnTo>
                    <a:pt x="2181" y="84"/>
                  </a:lnTo>
                  <a:lnTo>
                    <a:pt x="2228" y="87"/>
                  </a:lnTo>
                  <a:lnTo>
                    <a:pt x="2276" y="91"/>
                  </a:lnTo>
                  <a:lnTo>
                    <a:pt x="2323" y="95"/>
                  </a:lnTo>
                  <a:lnTo>
                    <a:pt x="2371" y="97"/>
                  </a:lnTo>
                  <a:lnTo>
                    <a:pt x="2418" y="100"/>
                  </a:lnTo>
                  <a:lnTo>
                    <a:pt x="2466" y="104"/>
                  </a:lnTo>
                  <a:lnTo>
                    <a:pt x="2486" y="108"/>
                  </a:lnTo>
                  <a:lnTo>
                    <a:pt x="2506" y="111"/>
                  </a:lnTo>
                  <a:lnTo>
                    <a:pt x="2526" y="115"/>
                  </a:lnTo>
                  <a:lnTo>
                    <a:pt x="2546" y="118"/>
                  </a:lnTo>
                  <a:lnTo>
                    <a:pt x="2566" y="122"/>
                  </a:lnTo>
                  <a:lnTo>
                    <a:pt x="2586" y="126"/>
                  </a:lnTo>
                  <a:lnTo>
                    <a:pt x="2606" y="129"/>
                  </a:lnTo>
                  <a:lnTo>
                    <a:pt x="2626" y="133"/>
                  </a:lnTo>
                  <a:lnTo>
                    <a:pt x="2626" y="142"/>
                  </a:lnTo>
                  <a:lnTo>
                    <a:pt x="2626" y="149"/>
                  </a:lnTo>
                  <a:lnTo>
                    <a:pt x="2626" y="159"/>
                  </a:lnTo>
                  <a:lnTo>
                    <a:pt x="2626" y="168"/>
                  </a:lnTo>
                  <a:lnTo>
                    <a:pt x="2579" y="179"/>
                  </a:lnTo>
                  <a:lnTo>
                    <a:pt x="2533" y="190"/>
                  </a:lnTo>
                  <a:lnTo>
                    <a:pt x="2486" y="199"/>
                  </a:lnTo>
                  <a:lnTo>
                    <a:pt x="2438" y="210"/>
                  </a:lnTo>
                  <a:lnTo>
                    <a:pt x="2393" y="221"/>
                  </a:lnTo>
                  <a:lnTo>
                    <a:pt x="2345" y="231"/>
                  </a:lnTo>
                  <a:lnTo>
                    <a:pt x="2298" y="242"/>
                  </a:lnTo>
                  <a:lnTo>
                    <a:pt x="2252" y="251"/>
                  </a:lnTo>
                  <a:lnTo>
                    <a:pt x="2205" y="262"/>
                  </a:lnTo>
                  <a:lnTo>
                    <a:pt x="2157" y="273"/>
                  </a:lnTo>
                  <a:lnTo>
                    <a:pt x="2112" y="284"/>
                  </a:lnTo>
                  <a:lnTo>
                    <a:pt x="2064" y="295"/>
                  </a:lnTo>
                  <a:lnTo>
                    <a:pt x="2018" y="306"/>
                  </a:lnTo>
                  <a:lnTo>
                    <a:pt x="1971" y="315"/>
                  </a:lnTo>
                  <a:lnTo>
                    <a:pt x="1925" y="326"/>
                  </a:lnTo>
                  <a:lnTo>
                    <a:pt x="1878" y="337"/>
                  </a:lnTo>
                  <a:lnTo>
                    <a:pt x="1867" y="341"/>
                  </a:lnTo>
                  <a:lnTo>
                    <a:pt x="1854" y="344"/>
                  </a:lnTo>
                  <a:lnTo>
                    <a:pt x="1843" y="350"/>
                  </a:lnTo>
                  <a:lnTo>
                    <a:pt x="1831" y="354"/>
                  </a:lnTo>
                  <a:lnTo>
                    <a:pt x="1818" y="357"/>
                  </a:lnTo>
                  <a:lnTo>
                    <a:pt x="1807" y="361"/>
                  </a:lnTo>
                  <a:lnTo>
                    <a:pt x="1794" y="366"/>
                  </a:lnTo>
                  <a:lnTo>
                    <a:pt x="1783" y="370"/>
                  </a:lnTo>
                  <a:lnTo>
                    <a:pt x="1778" y="370"/>
                  </a:lnTo>
                  <a:lnTo>
                    <a:pt x="1763" y="368"/>
                  </a:lnTo>
                  <a:lnTo>
                    <a:pt x="1739" y="366"/>
                  </a:lnTo>
                  <a:lnTo>
                    <a:pt x="1706" y="363"/>
                  </a:lnTo>
                  <a:lnTo>
                    <a:pt x="1666" y="357"/>
                  </a:lnTo>
                  <a:lnTo>
                    <a:pt x="1617" y="354"/>
                  </a:lnTo>
                  <a:lnTo>
                    <a:pt x="1564" y="348"/>
                  </a:lnTo>
                  <a:lnTo>
                    <a:pt x="1504" y="341"/>
                  </a:lnTo>
                  <a:lnTo>
                    <a:pt x="1438" y="335"/>
                  </a:lnTo>
                  <a:lnTo>
                    <a:pt x="1367" y="328"/>
                  </a:lnTo>
                  <a:lnTo>
                    <a:pt x="1294" y="321"/>
                  </a:lnTo>
                  <a:lnTo>
                    <a:pt x="1217" y="312"/>
                  </a:lnTo>
                  <a:lnTo>
                    <a:pt x="1137" y="304"/>
                  </a:lnTo>
                  <a:lnTo>
                    <a:pt x="1055" y="295"/>
                  </a:lnTo>
                  <a:lnTo>
                    <a:pt x="971" y="288"/>
                  </a:lnTo>
                  <a:lnTo>
                    <a:pt x="889" y="279"/>
                  </a:lnTo>
                  <a:lnTo>
                    <a:pt x="805" y="270"/>
                  </a:lnTo>
                  <a:lnTo>
                    <a:pt x="721" y="262"/>
                  </a:lnTo>
                  <a:lnTo>
                    <a:pt x="641" y="253"/>
                  </a:lnTo>
                  <a:lnTo>
                    <a:pt x="560" y="246"/>
                  </a:lnTo>
                  <a:lnTo>
                    <a:pt x="484" y="237"/>
                  </a:lnTo>
                  <a:lnTo>
                    <a:pt x="409" y="230"/>
                  </a:lnTo>
                  <a:lnTo>
                    <a:pt x="340" y="222"/>
                  </a:lnTo>
                  <a:lnTo>
                    <a:pt x="276" y="217"/>
                  </a:lnTo>
                  <a:lnTo>
                    <a:pt x="216" y="210"/>
                  </a:lnTo>
                  <a:lnTo>
                    <a:pt x="161" y="204"/>
                  </a:lnTo>
                  <a:lnTo>
                    <a:pt x="113" y="200"/>
                  </a:lnTo>
                  <a:lnTo>
                    <a:pt x="75" y="195"/>
                  </a:lnTo>
                  <a:lnTo>
                    <a:pt x="42" y="191"/>
                  </a:lnTo>
                  <a:lnTo>
                    <a:pt x="19" y="190"/>
                  </a:lnTo>
                  <a:lnTo>
                    <a:pt x="4" y="188"/>
                  </a:lnTo>
                  <a:lnTo>
                    <a:pt x="0" y="188"/>
                  </a:lnTo>
                  <a:close/>
                </a:path>
              </a:pathLst>
            </a:custGeom>
            <a:solidFill>
              <a:srgbClr val="827C8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58" name="Freeform 35"/>
            <p:cNvSpPr>
              <a:spLocks/>
            </p:cNvSpPr>
            <p:nvPr/>
          </p:nvSpPr>
          <p:spPr bwMode="auto">
            <a:xfrm>
              <a:off x="1071563" y="2997200"/>
              <a:ext cx="1998663" cy="273050"/>
            </a:xfrm>
            <a:custGeom>
              <a:avLst/>
              <a:gdLst/>
              <a:ahLst/>
              <a:cxnLst>
                <a:cxn ang="0">
                  <a:pos x="14" y="166"/>
                </a:cxn>
                <a:cxn ang="0">
                  <a:pos x="34" y="155"/>
                </a:cxn>
                <a:cxn ang="0">
                  <a:pos x="54" y="142"/>
                </a:cxn>
                <a:cxn ang="0">
                  <a:pos x="158" y="115"/>
                </a:cxn>
                <a:cxn ang="0">
                  <a:pos x="261" y="89"/>
                </a:cxn>
                <a:cxn ang="0">
                  <a:pos x="365" y="62"/>
                </a:cxn>
                <a:cxn ang="0">
                  <a:pos x="467" y="35"/>
                </a:cxn>
                <a:cxn ang="0">
                  <a:pos x="569" y="9"/>
                </a:cxn>
                <a:cxn ang="0">
                  <a:pos x="662" y="0"/>
                </a:cxn>
                <a:cxn ang="0">
                  <a:pos x="748" y="0"/>
                </a:cxn>
                <a:cxn ang="0">
                  <a:pos x="835" y="0"/>
                </a:cxn>
                <a:cxn ang="0">
                  <a:pos x="978" y="9"/>
                </a:cxn>
                <a:cxn ang="0">
                  <a:pos x="1120" y="20"/>
                </a:cxn>
                <a:cxn ang="0">
                  <a:pos x="1262" y="29"/>
                </a:cxn>
                <a:cxn ang="0">
                  <a:pos x="1405" y="38"/>
                </a:cxn>
                <a:cxn ang="0">
                  <a:pos x="1547" y="49"/>
                </a:cxn>
                <a:cxn ang="0">
                  <a:pos x="1689" y="58"/>
                </a:cxn>
                <a:cxn ang="0">
                  <a:pos x="1832" y="67"/>
                </a:cxn>
                <a:cxn ang="0">
                  <a:pos x="1974" y="78"/>
                </a:cxn>
                <a:cxn ang="0">
                  <a:pos x="2116" y="87"/>
                </a:cxn>
                <a:cxn ang="0">
                  <a:pos x="2259" y="97"/>
                </a:cxn>
                <a:cxn ang="0">
                  <a:pos x="2374" y="108"/>
                </a:cxn>
                <a:cxn ang="0">
                  <a:pos x="2436" y="118"/>
                </a:cxn>
                <a:cxn ang="0">
                  <a:pos x="2498" y="129"/>
                </a:cxn>
                <a:cxn ang="0">
                  <a:pos x="2516" y="151"/>
                </a:cxn>
                <a:cxn ang="0">
                  <a:pos x="2468" y="177"/>
                </a:cxn>
                <a:cxn ang="0">
                  <a:pos x="2330" y="204"/>
                </a:cxn>
                <a:cxn ang="0">
                  <a:pos x="2193" y="231"/>
                </a:cxn>
                <a:cxn ang="0">
                  <a:pos x="2054" y="259"/>
                </a:cxn>
                <a:cxn ang="0">
                  <a:pos x="1917" y="286"/>
                </a:cxn>
                <a:cxn ang="0">
                  <a:pos x="1781" y="313"/>
                </a:cxn>
                <a:cxn ang="0">
                  <a:pos x="1746" y="326"/>
                </a:cxn>
                <a:cxn ang="0">
                  <a:pos x="1709" y="337"/>
                </a:cxn>
                <a:cxn ang="0">
                  <a:pos x="1680" y="344"/>
                </a:cxn>
                <a:cxn ang="0">
                  <a:pos x="1613" y="337"/>
                </a:cxn>
                <a:cxn ang="0">
                  <a:pos x="1478" y="324"/>
                </a:cxn>
                <a:cxn ang="0">
                  <a:pos x="1293" y="304"/>
                </a:cxn>
                <a:cxn ang="0">
                  <a:pos x="1074" y="282"/>
                </a:cxn>
                <a:cxn ang="0">
                  <a:pos x="839" y="259"/>
                </a:cxn>
                <a:cxn ang="0">
                  <a:pos x="604" y="237"/>
                </a:cxn>
                <a:cxn ang="0">
                  <a:pos x="386" y="215"/>
                </a:cxn>
                <a:cxn ang="0">
                  <a:pos x="202" y="195"/>
                </a:cxn>
                <a:cxn ang="0">
                  <a:pos x="69" y="182"/>
                </a:cxn>
                <a:cxn ang="0">
                  <a:pos x="3" y="175"/>
                </a:cxn>
              </a:cxnLst>
              <a:rect l="0" t="0" r="r" b="b"/>
              <a:pathLst>
                <a:path w="2518" h="344">
                  <a:moveTo>
                    <a:pt x="0" y="175"/>
                  </a:moveTo>
                  <a:lnTo>
                    <a:pt x="7" y="171"/>
                  </a:lnTo>
                  <a:lnTo>
                    <a:pt x="14" y="166"/>
                  </a:lnTo>
                  <a:lnTo>
                    <a:pt x="20" y="162"/>
                  </a:lnTo>
                  <a:lnTo>
                    <a:pt x="27" y="159"/>
                  </a:lnTo>
                  <a:lnTo>
                    <a:pt x="34" y="155"/>
                  </a:lnTo>
                  <a:lnTo>
                    <a:pt x="42" y="149"/>
                  </a:lnTo>
                  <a:lnTo>
                    <a:pt x="47" y="146"/>
                  </a:lnTo>
                  <a:lnTo>
                    <a:pt x="54" y="142"/>
                  </a:lnTo>
                  <a:lnTo>
                    <a:pt x="89" y="133"/>
                  </a:lnTo>
                  <a:lnTo>
                    <a:pt x="124" y="124"/>
                  </a:lnTo>
                  <a:lnTo>
                    <a:pt x="158" y="115"/>
                  </a:lnTo>
                  <a:lnTo>
                    <a:pt x="193" y="106"/>
                  </a:lnTo>
                  <a:lnTo>
                    <a:pt x="226" y="98"/>
                  </a:lnTo>
                  <a:lnTo>
                    <a:pt x="261" y="89"/>
                  </a:lnTo>
                  <a:lnTo>
                    <a:pt x="295" y="80"/>
                  </a:lnTo>
                  <a:lnTo>
                    <a:pt x="330" y="71"/>
                  </a:lnTo>
                  <a:lnTo>
                    <a:pt x="365" y="62"/>
                  </a:lnTo>
                  <a:lnTo>
                    <a:pt x="397" y="53"/>
                  </a:lnTo>
                  <a:lnTo>
                    <a:pt x="432" y="44"/>
                  </a:lnTo>
                  <a:lnTo>
                    <a:pt x="467" y="35"/>
                  </a:lnTo>
                  <a:lnTo>
                    <a:pt x="501" y="27"/>
                  </a:lnTo>
                  <a:lnTo>
                    <a:pt x="534" y="18"/>
                  </a:lnTo>
                  <a:lnTo>
                    <a:pt x="569" y="9"/>
                  </a:lnTo>
                  <a:lnTo>
                    <a:pt x="604" y="0"/>
                  </a:lnTo>
                  <a:lnTo>
                    <a:pt x="633" y="0"/>
                  </a:lnTo>
                  <a:lnTo>
                    <a:pt x="662" y="0"/>
                  </a:lnTo>
                  <a:lnTo>
                    <a:pt x="689" y="0"/>
                  </a:lnTo>
                  <a:lnTo>
                    <a:pt x="719" y="0"/>
                  </a:lnTo>
                  <a:lnTo>
                    <a:pt x="748" y="0"/>
                  </a:lnTo>
                  <a:lnTo>
                    <a:pt x="777" y="0"/>
                  </a:lnTo>
                  <a:lnTo>
                    <a:pt x="806" y="0"/>
                  </a:lnTo>
                  <a:lnTo>
                    <a:pt x="835" y="0"/>
                  </a:lnTo>
                  <a:lnTo>
                    <a:pt x="883" y="4"/>
                  </a:lnTo>
                  <a:lnTo>
                    <a:pt x="930" y="7"/>
                  </a:lnTo>
                  <a:lnTo>
                    <a:pt x="978" y="9"/>
                  </a:lnTo>
                  <a:lnTo>
                    <a:pt x="1025" y="13"/>
                  </a:lnTo>
                  <a:lnTo>
                    <a:pt x="1073" y="16"/>
                  </a:lnTo>
                  <a:lnTo>
                    <a:pt x="1120" y="20"/>
                  </a:lnTo>
                  <a:lnTo>
                    <a:pt x="1167" y="22"/>
                  </a:lnTo>
                  <a:lnTo>
                    <a:pt x="1215" y="26"/>
                  </a:lnTo>
                  <a:lnTo>
                    <a:pt x="1262" y="29"/>
                  </a:lnTo>
                  <a:lnTo>
                    <a:pt x="1310" y="33"/>
                  </a:lnTo>
                  <a:lnTo>
                    <a:pt x="1357" y="36"/>
                  </a:lnTo>
                  <a:lnTo>
                    <a:pt x="1405" y="38"/>
                  </a:lnTo>
                  <a:lnTo>
                    <a:pt x="1452" y="42"/>
                  </a:lnTo>
                  <a:lnTo>
                    <a:pt x="1500" y="46"/>
                  </a:lnTo>
                  <a:lnTo>
                    <a:pt x="1547" y="49"/>
                  </a:lnTo>
                  <a:lnTo>
                    <a:pt x="1594" y="51"/>
                  </a:lnTo>
                  <a:lnTo>
                    <a:pt x="1642" y="55"/>
                  </a:lnTo>
                  <a:lnTo>
                    <a:pt x="1689" y="58"/>
                  </a:lnTo>
                  <a:lnTo>
                    <a:pt x="1737" y="62"/>
                  </a:lnTo>
                  <a:lnTo>
                    <a:pt x="1784" y="66"/>
                  </a:lnTo>
                  <a:lnTo>
                    <a:pt x="1832" y="67"/>
                  </a:lnTo>
                  <a:lnTo>
                    <a:pt x="1879" y="71"/>
                  </a:lnTo>
                  <a:lnTo>
                    <a:pt x="1927" y="75"/>
                  </a:lnTo>
                  <a:lnTo>
                    <a:pt x="1974" y="78"/>
                  </a:lnTo>
                  <a:lnTo>
                    <a:pt x="2021" y="82"/>
                  </a:lnTo>
                  <a:lnTo>
                    <a:pt x="2069" y="84"/>
                  </a:lnTo>
                  <a:lnTo>
                    <a:pt x="2116" y="87"/>
                  </a:lnTo>
                  <a:lnTo>
                    <a:pt x="2164" y="91"/>
                  </a:lnTo>
                  <a:lnTo>
                    <a:pt x="2211" y="95"/>
                  </a:lnTo>
                  <a:lnTo>
                    <a:pt x="2259" y="97"/>
                  </a:lnTo>
                  <a:lnTo>
                    <a:pt x="2306" y="100"/>
                  </a:lnTo>
                  <a:lnTo>
                    <a:pt x="2354" y="104"/>
                  </a:lnTo>
                  <a:lnTo>
                    <a:pt x="2374" y="108"/>
                  </a:lnTo>
                  <a:lnTo>
                    <a:pt x="2395" y="111"/>
                  </a:lnTo>
                  <a:lnTo>
                    <a:pt x="2416" y="115"/>
                  </a:lnTo>
                  <a:lnTo>
                    <a:pt x="2436" y="118"/>
                  </a:lnTo>
                  <a:lnTo>
                    <a:pt x="2456" y="122"/>
                  </a:lnTo>
                  <a:lnTo>
                    <a:pt x="2478" y="126"/>
                  </a:lnTo>
                  <a:lnTo>
                    <a:pt x="2498" y="129"/>
                  </a:lnTo>
                  <a:lnTo>
                    <a:pt x="2518" y="133"/>
                  </a:lnTo>
                  <a:lnTo>
                    <a:pt x="2516" y="142"/>
                  </a:lnTo>
                  <a:lnTo>
                    <a:pt x="2516" y="151"/>
                  </a:lnTo>
                  <a:lnTo>
                    <a:pt x="2516" y="159"/>
                  </a:lnTo>
                  <a:lnTo>
                    <a:pt x="2514" y="168"/>
                  </a:lnTo>
                  <a:lnTo>
                    <a:pt x="2468" y="177"/>
                  </a:lnTo>
                  <a:lnTo>
                    <a:pt x="2423" y="186"/>
                  </a:lnTo>
                  <a:lnTo>
                    <a:pt x="2377" y="195"/>
                  </a:lnTo>
                  <a:lnTo>
                    <a:pt x="2330" y="204"/>
                  </a:lnTo>
                  <a:lnTo>
                    <a:pt x="2284" y="213"/>
                  </a:lnTo>
                  <a:lnTo>
                    <a:pt x="2239" y="222"/>
                  </a:lnTo>
                  <a:lnTo>
                    <a:pt x="2193" y="231"/>
                  </a:lnTo>
                  <a:lnTo>
                    <a:pt x="2147" y="241"/>
                  </a:lnTo>
                  <a:lnTo>
                    <a:pt x="2100" y="250"/>
                  </a:lnTo>
                  <a:lnTo>
                    <a:pt x="2054" y="259"/>
                  </a:lnTo>
                  <a:lnTo>
                    <a:pt x="2009" y="268"/>
                  </a:lnTo>
                  <a:lnTo>
                    <a:pt x="1963" y="277"/>
                  </a:lnTo>
                  <a:lnTo>
                    <a:pt x="1917" y="286"/>
                  </a:lnTo>
                  <a:lnTo>
                    <a:pt x="1872" y="295"/>
                  </a:lnTo>
                  <a:lnTo>
                    <a:pt x="1826" y="304"/>
                  </a:lnTo>
                  <a:lnTo>
                    <a:pt x="1781" y="313"/>
                  </a:lnTo>
                  <a:lnTo>
                    <a:pt x="1770" y="317"/>
                  </a:lnTo>
                  <a:lnTo>
                    <a:pt x="1757" y="321"/>
                  </a:lnTo>
                  <a:lnTo>
                    <a:pt x="1746" y="326"/>
                  </a:lnTo>
                  <a:lnTo>
                    <a:pt x="1733" y="330"/>
                  </a:lnTo>
                  <a:lnTo>
                    <a:pt x="1720" y="334"/>
                  </a:lnTo>
                  <a:lnTo>
                    <a:pt x="1709" y="337"/>
                  </a:lnTo>
                  <a:lnTo>
                    <a:pt x="1697" y="341"/>
                  </a:lnTo>
                  <a:lnTo>
                    <a:pt x="1686" y="344"/>
                  </a:lnTo>
                  <a:lnTo>
                    <a:pt x="1680" y="344"/>
                  </a:lnTo>
                  <a:lnTo>
                    <a:pt x="1667" y="343"/>
                  </a:lnTo>
                  <a:lnTo>
                    <a:pt x="1644" y="341"/>
                  </a:lnTo>
                  <a:lnTo>
                    <a:pt x="1613" y="337"/>
                  </a:lnTo>
                  <a:lnTo>
                    <a:pt x="1574" y="334"/>
                  </a:lnTo>
                  <a:lnTo>
                    <a:pt x="1529" y="328"/>
                  </a:lnTo>
                  <a:lnTo>
                    <a:pt x="1478" y="324"/>
                  </a:lnTo>
                  <a:lnTo>
                    <a:pt x="1421" y="317"/>
                  </a:lnTo>
                  <a:lnTo>
                    <a:pt x="1359" y="312"/>
                  </a:lnTo>
                  <a:lnTo>
                    <a:pt x="1293" y="304"/>
                  </a:lnTo>
                  <a:lnTo>
                    <a:pt x="1222" y="299"/>
                  </a:lnTo>
                  <a:lnTo>
                    <a:pt x="1149" y="292"/>
                  </a:lnTo>
                  <a:lnTo>
                    <a:pt x="1074" y="282"/>
                  </a:lnTo>
                  <a:lnTo>
                    <a:pt x="998" y="275"/>
                  </a:lnTo>
                  <a:lnTo>
                    <a:pt x="919" y="268"/>
                  </a:lnTo>
                  <a:lnTo>
                    <a:pt x="839" y="259"/>
                  </a:lnTo>
                  <a:lnTo>
                    <a:pt x="761" y="251"/>
                  </a:lnTo>
                  <a:lnTo>
                    <a:pt x="682" y="244"/>
                  </a:lnTo>
                  <a:lnTo>
                    <a:pt x="604" y="237"/>
                  </a:lnTo>
                  <a:lnTo>
                    <a:pt x="529" y="228"/>
                  </a:lnTo>
                  <a:lnTo>
                    <a:pt x="456" y="221"/>
                  </a:lnTo>
                  <a:lnTo>
                    <a:pt x="386" y="215"/>
                  </a:lnTo>
                  <a:lnTo>
                    <a:pt x="321" y="208"/>
                  </a:lnTo>
                  <a:lnTo>
                    <a:pt x="259" y="202"/>
                  </a:lnTo>
                  <a:lnTo>
                    <a:pt x="202" y="195"/>
                  </a:lnTo>
                  <a:lnTo>
                    <a:pt x="151" y="191"/>
                  </a:lnTo>
                  <a:lnTo>
                    <a:pt x="107" y="186"/>
                  </a:lnTo>
                  <a:lnTo>
                    <a:pt x="69" y="182"/>
                  </a:lnTo>
                  <a:lnTo>
                    <a:pt x="40" y="179"/>
                  </a:lnTo>
                  <a:lnTo>
                    <a:pt x="18" y="177"/>
                  </a:lnTo>
                  <a:lnTo>
                    <a:pt x="3" y="175"/>
                  </a:lnTo>
                  <a:lnTo>
                    <a:pt x="0" y="175"/>
                  </a:lnTo>
                  <a:close/>
                </a:path>
              </a:pathLst>
            </a:custGeom>
            <a:solidFill>
              <a:srgbClr val="847F8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59" name="Freeform 36"/>
            <p:cNvSpPr>
              <a:spLocks/>
            </p:cNvSpPr>
            <p:nvPr/>
          </p:nvSpPr>
          <p:spPr bwMode="auto">
            <a:xfrm>
              <a:off x="1160463" y="2997200"/>
              <a:ext cx="1914525" cy="254000"/>
            </a:xfrm>
            <a:custGeom>
              <a:avLst/>
              <a:gdLst/>
              <a:ahLst/>
              <a:cxnLst>
                <a:cxn ang="0">
                  <a:pos x="15" y="153"/>
                </a:cxn>
                <a:cxn ang="0">
                  <a:pos x="35" y="142"/>
                </a:cxn>
                <a:cxn ang="0">
                  <a:pos x="56" y="129"/>
                </a:cxn>
                <a:cxn ang="0">
                  <a:pos x="139" y="106"/>
                </a:cxn>
                <a:cxn ang="0">
                  <a:pos x="219" y="80"/>
                </a:cxn>
                <a:cxn ang="0">
                  <a:pos x="301" y="56"/>
                </a:cxn>
                <a:cxn ang="0">
                  <a:pos x="383" y="33"/>
                </a:cxn>
                <a:cxn ang="0">
                  <a:pos x="465" y="7"/>
                </a:cxn>
                <a:cxn ang="0">
                  <a:pos x="551" y="0"/>
                </a:cxn>
                <a:cxn ang="0">
                  <a:pos x="637" y="0"/>
                </a:cxn>
                <a:cxn ang="0">
                  <a:pos x="724" y="0"/>
                </a:cxn>
                <a:cxn ang="0">
                  <a:pos x="867" y="9"/>
                </a:cxn>
                <a:cxn ang="0">
                  <a:pos x="1009" y="20"/>
                </a:cxn>
                <a:cxn ang="0">
                  <a:pos x="1151" y="29"/>
                </a:cxn>
                <a:cxn ang="0">
                  <a:pos x="1294" y="38"/>
                </a:cxn>
                <a:cxn ang="0">
                  <a:pos x="1436" y="49"/>
                </a:cxn>
                <a:cxn ang="0">
                  <a:pos x="1578" y="58"/>
                </a:cxn>
                <a:cxn ang="0">
                  <a:pos x="1721" y="67"/>
                </a:cxn>
                <a:cxn ang="0">
                  <a:pos x="1863" y="78"/>
                </a:cxn>
                <a:cxn ang="0">
                  <a:pos x="2005" y="87"/>
                </a:cxn>
                <a:cxn ang="0">
                  <a:pos x="2148" y="97"/>
                </a:cxn>
                <a:cxn ang="0">
                  <a:pos x="2264" y="108"/>
                </a:cxn>
                <a:cxn ang="0">
                  <a:pos x="2328" y="118"/>
                </a:cxn>
                <a:cxn ang="0">
                  <a:pos x="2390" y="131"/>
                </a:cxn>
                <a:cxn ang="0">
                  <a:pos x="2409" y="151"/>
                </a:cxn>
                <a:cxn ang="0">
                  <a:pos x="2357" y="175"/>
                </a:cxn>
                <a:cxn ang="0">
                  <a:pos x="2222" y="199"/>
                </a:cxn>
                <a:cxn ang="0">
                  <a:pos x="2087" y="221"/>
                </a:cxn>
                <a:cxn ang="0">
                  <a:pos x="1952" y="242"/>
                </a:cxn>
                <a:cxn ang="0">
                  <a:pos x="1819" y="266"/>
                </a:cxn>
                <a:cxn ang="0">
                  <a:pos x="1684" y="290"/>
                </a:cxn>
                <a:cxn ang="0">
                  <a:pos x="1649" y="301"/>
                </a:cxn>
                <a:cxn ang="0">
                  <a:pos x="1611" y="313"/>
                </a:cxn>
                <a:cxn ang="0">
                  <a:pos x="1582" y="321"/>
                </a:cxn>
                <a:cxn ang="0">
                  <a:pos x="1518" y="313"/>
                </a:cxn>
                <a:cxn ang="0">
                  <a:pos x="1392" y="301"/>
                </a:cxn>
                <a:cxn ang="0">
                  <a:pos x="1217" y="284"/>
                </a:cxn>
                <a:cxn ang="0">
                  <a:pos x="1011" y="264"/>
                </a:cxn>
                <a:cxn ang="0">
                  <a:pos x="790" y="241"/>
                </a:cxn>
                <a:cxn ang="0">
                  <a:pos x="569" y="219"/>
                </a:cxn>
                <a:cxn ang="0">
                  <a:pos x="365" y="199"/>
                </a:cxn>
                <a:cxn ang="0">
                  <a:pos x="192" y="182"/>
                </a:cxn>
                <a:cxn ang="0">
                  <a:pos x="66" y="169"/>
                </a:cxn>
                <a:cxn ang="0">
                  <a:pos x="4" y="162"/>
                </a:cxn>
              </a:cxnLst>
              <a:rect l="0" t="0" r="r" b="b"/>
              <a:pathLst>
                <a:path w="2412" h="321">
                  <a:moveTo>
                    <a:pt x="0" y="162"/>
                  </a:moveTo>
                  <a:lnTo>
                    <a:pt x="7" y="159"/>
                  </a:lnTo>
                  <a:lnTo>
                    <a:pt x="15" y="153"/>
                  </a:lnTo>
                  <a:lnTo>
                    <a:pt x="20" y="149"/>
                  </a:lnTo>
                  <a:lnTo>
                    <a:pt x="27" y="146"/>
                  </a:lnTo>
                  <a:lnTo>
                    <a:pt x="35" y="142"/>
                  </a:lnTo>
                  <a:lnTo>
                    <a:pt x="42" y="137"/>
                  </a:lnTo>
                  <a:lnTo>
                    <a:pt x="49" y="133"/>
                  </a:lnTo>
                  <a:lnTo>
                    <a:pt x="56" y="129"/>
                  </a:lnTo>
                  <a:lnTo>
                    <a:pt x="84" y="122"/>
                  </a:lnTo>
                  <a:lnTo>
                    <a:pt x="111" y="113"/>
                  </a:lnTo>
                  <a:lnTo>
                    <a:pt x="139" y="106"/>
                  </a:lnTo>
                  <a:lnTo>
                    <a:pt x="164" y="97"/>
                  </a:lnTo>
                  <a:lnTo>
                    <a:pt x="192" y="89"/>
                  </a:lnTo>
                  <a:lnTo>
                    <a:pt x="219" y="80"/>
                  </a:lnTo>
                  <a:lnTo>
                    <a:pt x="246" y="73"/>
                  </a:lnTo>
                  <a:lnTo>
                    <a:pt x="274" y="64"/>
                  </a:lnTo>
                  <a:lnTo>
                    <a:pt x="301" y="56"/>
                  </a:lnTo>
                  <a:lnTo>
                    <a:pt x="328" y="49"/>
                  </a:lnTo>
                  <a:lnTo>
                    <a:pt x="356" y="40"/>
                  </a:lnTo>
                  <a:lnTo>
                    <a:pt x="383" y="33"/>
                  </a:lnTo>
                  <a:lnTo>
                    <a:pt x="410" y="24"/>
                  </a:lnTo>
                  <a:lnTo>
                    <a:pt x="438" y="16"/>
                  </a:lnTo>
                  <a:lnTo>
                    <a:pt x="465" y="7"/>
                  </a:lnTo>
                  <a:lnTo>
                    <a:pt x="493" y="0"/>
                  </a:lnTo>
                  <a:lnTo>
                    <a:pt x="522" y="0"/>
                  </a:lnTo>
                  <a:lnTo>
                    <a:pt x="551" y="0"/>
                  </a:lnTo>
                  <a:lnTo>
                    <a:pt x="578" y="0"/>
                  </a:lnTo>
                  <a:lnTo>
                    <a:pt x="608" y="0"/>
                  </a:lnTo>
                  <a:lnTo>
                    <a:pt x="637" y="0"/>
                  </a:lnTo>
                  <a:lnTo>
                    <a:pt x="666" y="0"/>
                  </a:lnTo>
                  <a:lnTo>
                    <a:pt x="695" y="0"/>
                  </a:lnTo>
                  <a:lnTo>
                    <a:pt x="724" y="0"/>
                  </a:lnTo>
                  <a:lnTo>
                    <a:pt x="772" y="4"/>
                  </a:lnTo>
                  <a:lnTo>
                    <a:pt x="819" y="7"/>
                  </a:lnTo>
                  <a:lnTo>
                    <a:pt x="867" y="9"/>
                  </a:lnTo>
                  <a:lnTo>
                    <a:pt x="914" y="13"/>
                  </a:lnTo>
                  <a:lnTo>
                    <a:pt x="962" y="16"/>
                  </a:lnTo>
                  <a:lnTo>
                    <a:pt x="1009" y="20"/>
                  </a:lnTo>
                  <a:lnTo>
                    <a:pt x="1056" y="22"/>
                  </a:lnTo>
                  <a:lnTo>
                    <a:pt x="1104" y="26"/>
                  </a:lnTo>
                  <a:lnTo>
                    <a:pt x="1151" y="29"/>
                  </a:lnTo>
                  <a:lnTo>
                    <a:pt x="1199" y="33"/>
                  </a:lnTo>
                  <a:lnTo>
                    <a:pt x="1246" y="36"/>
                  </a:lnTo>
                  <a:lnTo>
                    <a:pt x="1294" y="38"/>
                  </a:lnTo>
                  <a:lnTo>
                    <a:pt x="1341" y="42"/>
                  </a:lnTo>
                  <a:lnTo>
                    <a:pt x="1389" y="46"/>
                  </a:lnTo>
                  <a:lnTo>
                    <a:pt x="1436" y="49"/>
                  </a:lnTo>
                  <a:lnTo>
                    <a:pt x="1483" y="51"/>
                  </a:lnTo>
                  <a:lnTo>
                    <a:pt x="1531" y="55"/>
                  </a:lnTo>
                  <a:lnTo>
                    <a:pt x="1578" y="58"/>
                  </a:lnTo>
                  <a:lnTo>
                    <a:pt x="1626" y="62"/>
                  </a:lnTo>
                  <a:lnTo>
                    <a:pt x="1673" y="66"/>
                  </a:lnTo>
                  <a:lnTo>
                    <a:pt x="1721" y="67"/>
                  </a:lnTo>
                  <a:lnTo>
                    <a:pt x="1768" y="71"/>
                  </a:lnTo>
                  <a:lnTo>
                    <a:pt x="1816" y="75"/>
                  </a:lnTo>
                  <a:lnTo>
                    <a:pt x="1863" y="78"/>
                  </a:lnTo>
                  <a:lnTo>
                    <a:pt x="1910" y="82"/>
                  </a:lnTo>
                  <a:lnTo>
                    <a:pt x="1958" y="84"/>
                  </a:lnTo>
                  <a:lnTo>
                    <a:pt x="2005" y="87"/>
                  </a:lnTo>
                  <a:lnTo>
                    <a:pt x="2053" y="91"/>
                  </a:lnTo>
                  <a:lnTo>
                    <a:pt x="2100" y="95"/>
                  </a:lnTo>
                  <a:lnTo>
                    <a:pt x="2148" y="97"/>
                  </a:lnTo>
                  <a:lnTo>
                    <a:pt x="2195" y="100"/>
                  </a:lnTo>
                  <a:lnTo>
                    <a:pt x="2243" y="104"/>
                  </a:lnTo>
                  <a:lnTo>
                    <a:pt x="2264" y="108"/>
                  </a:lnTo>
                  <a:lnTo>
                    <a:pt x="2284" y="111"/>
                  </a:lnTo>
                  <a:lnTo>
                    <a:pt x="2306" y="115"/>
                  </a:lnTo>
                  <a:lnTo>
                    <a:pt x="2328" y="118"/>
                  </a:lnTo>
                  <a:lnTo>
                    <a:pt x="2348" y="124"/>
                  </a:lnTo>
                  <a:lnTo>
                    <a:pt x="2370" y="128"/>
                  </a:lnTo>
                  <a:lnTo>
                    <a:pt x="2390" y="131"/>
                  </a:lnTo>
                  <a:lnTo>
                    <a:pt x="2412" y="135"/>
                  </a:lnTo>
                  <a:lnTo>
                    <a:pt x="2410" y="142"/>
                  </a:lnTo>
                  <a:lnTo>
                    <a:pt x="2409" y="151"/>
                  </a:lnTo>
                  <a:lnTo>
                    <a:pt x="2405" y="159"/>
                  </a:lnTo>
                  <a:lnTo>
                    <a:pt x="2403" y="168"/>
                  </a:lnTo>
                  <a:lnTo>
                    <a:pt x="2357" y="175"/>
                  </a:lnTo>
                  <a:lnTo>
                    <a:pt x="2314" y="182"/>
                  </a:lnTo>
                  <a:lnTo>
                    <a:pt x="2268" y="190"/>
                  </a:lnTo>
                  <a:lnTo>
                    <a:pt x="2222" y="199"/>
                  </a:lnTo>
                  <a:lnTo>
                    <a:pt x="2179" y="206"/>
                  </a:lnTo>
                  <a:lnTo>
                    <a:pt x="2133" y="213"/>
                  </a:lnTo>
                  <a:lnTo>
                    <a:pt x="2087" y="221"/>
                  </a:lnTo>
                  <a:lnTo>
                    <a:pt x="2044" y="228"/>
                  </a:lnTo>
                  <a:lnTo>
                    <a:pt x="1998" y="235"/>
                  </a:lnTo>
                  <a:lnTo>
                    <a:pt x="1952" y="242"/>
                  </a:lnTo>
                  <a:lnTo>
                    <a:pt x="1909" y="251"/>
                  </a:lnTo>
                  <a:lnTo>
                    <a:pt x="1863" y="259"/>
                  </a:lnTo>
                  <a:lnTo>
                    <a:pt x="1819" y="266"/>
                  </a:lnTo>
                  <a:lnTo>
                    <a:pt x="1774" y="273"/>
                  </a:lnTo>
                  <a:lnTo>
                    <a:pt x="1730" y="282"/>
                  </a:lnTo>
                  <a:lnTo>
                    <a:pt x="1684" y="290"/>
                  </a:lnTo>
                  <a:lnTo>
                    <a:pt x="1673" y="293"/>
                  </a:lnTo>
                  <a:lnTo>
                    <a:pt x="1660" y="297"/>
                  </a:lnTo>
                  <a:lnTo>
                    <a:pt x="1649" y="301"/>
                  </a:lnTo>
                  <a:lnTo>
                    <a:pt x="1637" y="304"/>
                  </a:lnTo>
                  <a:lnTo>
                    <a:pt x="1624" y="308"/>
                  </a:lnTo>
                  <a:lnTo>
                    <a:pt x="1611" y="313"/>
                  </a:lnTo>
                  <a:lnTo>
                    <a:pt x="1600" y="317"/>
                  </a:lnTo>
                  <a:lnTo>
                    <a:pt x="1587" y="321"/>
                  </a:lnTo>
                  <a:lnTo>
                    <a:pt x="1582" y="321"/>
                  </a:lnTo>
                  <a:lnTo>
                    <a:pt x="1569" y="319"/>
                  </a:lnTo>
                  <a:lnTo>
                    <a:pt x="1547" y="317"/>
                  </a:lnTo>
                  <a:lnTo>
                    <a:pt x="1518" y="313"/>
                  </a:lnTo>
                  <a:lnTo>
                    <a:pt x="1483" y="310"/>
                  </a:lnTo>
                  <a:lnTo>
                    <a:pt x="1440" y="306"/>
                  </a:lnTo>
                  <a:lnTo>
                    <a:pt x="1392" y="301"/>
                  </a:lnTo>
                  <a:lnTo>
                    <a:pt x="1337" y="295"/>
                  </a:lnTo>
                  <a:lnTo>
                    <a:pt x="1279" y="290"/>
                  </a:lnTo>
                  <a:lnTo>
                    <a:pt x="1217" y="284"/>
                  </a:lnTo>
                  <a:lnTo>
                    <a:pt x="1151" y="277"/>
                  </a:lnTo>
                  <a:lnTo>
                    <a:pt x="1082" y="270"/>
                  </a:lnTo>
                  <a:lnTo>
                    <a:pt x="1011" y="264"/>
                  </a:lnTo>
                  <a:lnTo>
                    <a:pt x="940" y="257"/>
                  </a:lnTo>
                  <a:lnTo>
                    <a:pt x="865" y="250"/>
                  </a:lnTo>
                  <a:lnTo>
                    <a:pt x="790" y="241"/>
                  </a:lnTo>
                  <a:lnTo>
                    <a:pt x="715" y="233"/>
                  </a:lnTo>
                  <a:lnTo>
                    <a:pt x="642" y="226"/>
                  </a:lnTo>
                  <a:lnTo>
                    <a:pt x="569" y="219"/>
                  </a:lnTo>
                  <a:lnTo>
                    <a:pt x="498" y="213"/>
                  </a:lnTo>
                  <a:lnTo>
                    <a:pt x="431" y="206"/>
                  </a:lnTo>
                  <a:lnTo>
                    <a:pt x="365" y="199"/>
                  </a:lnTo>
                  <a:lnTo>
                    <a:pt x="303" y="193"/>
                  </a:lnTo>
                  <a:lnTo>
                    <a:pt x="244" y="188"/>
                  </a:lnTo>
                  <a:lnTo>
                    <a:pt x="192" y="182"/>
                  </a:lnTo>
                  <a:lnTo>
                    <a:pt x="142" y="177"/>
                  </a:lnTo>
                  <a:lnTo>
                    <a:pt x="100" y="173"/>
                  </a:lnTo>
                  <a:lnTo>
                    <a:pt x="66" y="169"/>
                  </a:lnTo>
                  <a:lnTo>
                    <a:pt x="36" y="166"/>
                  </a:lnTo>
                  <a:lnTo>
                    <a:pt x="16" y="164"/>
                  </a:lnTo>
                  <a:lnTo>
                    <a:pt x="4" y="162"/>
                  </a:lnTo>
                  <a:lnTo>
                    <a:pt x="0" y="162"/>
                  </a:lnTo>
                  <a:close/>
                </a:path>
              </a:pathLst>
            </a:custGeom>
            <a:solidFill>
              <a:srgbClr val="84829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60" name="Freeform 37"/>
            <p:cNvSpPr>
              <a:spLocks/>
            </p:cNvSpPr>
            <p:nvPr/>
          </p:nvSpPr>
          <p:spPr bwMode="auto">
            <a:xfrm>
              <a:off x="1249363" y="2997200"/>
              <a:ext cx="1830388" cy="236538"/>
            </a:xfrm>
            <a:custGeom>
              <a:avLst/>
              <a:gdLst/>
              <a:ahLst/>
              <a:cxnLst>
                <a:cxn ang="0">
                  <a:pos x="15" y="142"/>
                </a:cxn>
                <a:cxn ang="0">
                  <a:pos x="35" y="129"/>
                </a:cxn>
                <a:cxn ang="0">
                  <a:pos x="57" y="118"/>
                </a:cxn>
                <a:cxn ang="0">
                  <a:pos x="117" y="97"/>
                </a:cxn>
                <a:cxn ang="0">
                  <a:pos x="177" y="73"/>
                </a:cxn>
                <a:cxn ang="0">
                  <a:pos x="239" y="51"/>
                </a:cxn>
                <a:cxn ang="0">
                  <a:pos x="299" y="29"/>
                </a:cxn>
                <a:cxn ang="0">
                  <a:pos x="362" y="7"/>
                </a:cxn>
                <a:cxn ang="0">
                  <a:pos x="440" y="0"/>
                </a:cxn>
                <a:cxn ang="0">
                  <a:pos x="526" y="0"/>
                </a:cxn>
                <a:cxn ang="0">
                  <a:pos x="613" y="0"/>
                </a:cxn>
                <a:cxn ang="0">
                  <a:pos x="756" y="9"/>
                </a:cxn>
                <a:cxn ang="0">
                  <a:pos x="898" y="20"/>
                </a:cxn>
                <a:cxn ang="0">
                  <a:pos x="1040" y="29"/>
                </a:cxn>
                <a:cxn ang="0">
                  <a:pos x="1183" y="38"/>
                </a:cxn>
                <a:cxn ang="0">
                  <a:pos x="1325" y="49"/>
                </a:cxn>
                <a:cxn ang="0">
                  <a:pos x="1467" y="58"/>
                </a:cxn>
                <a:cxn ang="0">
                  <a:pos x="1610" y="67"/>
                </a:cxn>
                <a:cxn ang="0">
                  <a:pos x="1752" y="78"/>
                </a:cxn>
                <a:cxn ang="0">
                  <a:pos x="1894" y="87"/>
                </a:cxn>
                <a:cxn ang="0">
                  <a:pos x="2037" y="97"/>
                </a:cxn>
                <a:cxn ang="0">
                  <a:pos x="2153" y="108"/>
                </a:cxn>
                <a:cxn ang="0">
                  <a:pos x="2219" y="120"/>
                </a:cxn>
                <a:cxn ang="0">
                  <a:pos x="2285" y="133"/>
                </a:cxn>
                <a:cxn ang="0">
                  <a:pos x="2299" y="151"/>
                </a:cxn>
                <a:cxn ang="0">
                  <a:pos x="2248" y="173"/>
                </a:cxn>
                <a:cxn ang="0">
                  <a:pos x="2115" y="191"/>
                </a:cxn>
                <a:cxn ang="0">
                  <a:pos x="1984" y="211"/>
                </a:cxn>
                <a:cxn ang="0">
                  <a:pos x="1851" y="230"/>
                </a:cxn>
                <a:cxn ang="0">
                  <a:pos x="1719" y="246"/>
                </a:cxn>
                <a:cxn ang="0">
                  <a:pos x="1586" y="264"/>
                </a:cxn>
                <a:cxn ang="0">
                  <a:pos x="1551" y="277"/>
                </a:cxn>
                <a:cxn ang="0">
                  <a:pos x="1515" y="288"/>
                </a:cxn>
                <a:cxn ang="0">
                  <a:pos x="1487" y="297"/>
                </a:cxn>
                <a:cxn ang="0">
                  <a:pos x="1427" y="292"/>
                </a:cxn>
                <a:cxn ang="0">
                  <a:pos x="1307" y="279"/>
                </a:cxn>
                <a:cxn ang="0">
                  <a:pos x="1144" y="262"/>
                </a:cxn>
                <a:cxn ang="0">
                  <a:pos x="951" y="244"/>
                </a:cxn>
                <a:cxn ang="0">
                  <a:pos x="743" y="222"/>
                </a:cxn>
                <a:cxn ang="0">
                  <a:pos x="535" y="202"/>
                </a:cxn>
                <a:cxn ang="0">
                  <a:pos x="341" y="184"/>
                </a:cxn>
                <a:cxn ang="0">
                  <a:pos x="179" y="168"/>
                </a:cxn>
                <a:cxn ang="0">
                  <a:pos x="62" y="155"/>
                </a:cxn>
                <a:cxn ang="0">
                  <a:pos x="4" y="149"/>
                </a:cxn>
              </a:cxnLst>
              <a:rect l="0" t="0" r="r" b="b"/>
              <a:pathLst>
                <a:path w="2307" h="297">
                  <a:moveTo>
                    <a:pt x="0" y="149"/>
                  </a:moveTo>
                  <a:lnTo>
                    <a:pt x="8" y="146"/>
                  </a:lnTo>
                  <a:lnTo>
                    <a:pt x="15" y="142"/>
                  </a:lnTo>
                  <a:lnTo>
                    <a:pt x="20" y="137"/>
                  </a:lnTo>
                  <a:lnTo>
                    <a:pt x="28" y="133"/>
                  </a:lnTo>
                  <a:lnTo>
                    <a:pt x="35" y="129"/>
                  </a:lnTo>
                  <a:lnTo>
                    <a:pt x="42" y="126"/>
                  </a:lnTo>
                  <a:lnTo>
                    <a:pt x="49" y="122"/>
                  </a:lnTo>
                  <a:lnTo>
                    <a:pt x="57" y="118"/>
                  </a:lnTo>
                  <a:lnTo>
                    <a:pt x="77" y="111"/>
                  </a:lnTo>
                  <a:lnTo>
                    <a:pt x="97" y="104"/>
                  </a:lnTo>
                  <a:lnTo>
                    <a:pt x="117" y="97"/>
                  </a:lnTo>
                  <a:lnTo>
                    <a:pt x="137" y="89"/>
                  </a:lnTo>
                  <a:lnTo>
                    <a:pt x="157" y="80"/>
                  </a:lnTo>
                  <a:lnTo>
                    <a:pt x="177" y="73"/>
                  </a:lnTo>
                  <a:lnTo>
                    <a:pt x="199" y="66"/>
                  </a:lnTo>
                  <a:lnTo>
                    <a:pt x="219" y="58"/>
                  </a:lnTo>
                  <a:lnTo>
                    <a:pt x="239" y="51"/>
                  </a:lnTo>
                  <a:lnTo>
                    <a:pt x="259" y="44"/>
                  </a:lnTo>
                  <a:lnTo>
                    <a:pt x="279" y="36"/>
                  </a:lnTo>
                  <a:lnTo>
                    <a:pt x="299" y="29"/>
                  </a:lnTo>
                  <a:lnTo>
                    <a:pt x="320" y="22"/>
                  </a:lnTo>
                  <a:lnTo>
                    <a:pt x="341" y="15"/>
                  </a:lnTo>
                  <a:lnTo>
                    <a:pt x="362" y="7"/>
                  </a:lnTo>
                  <a:lnTo>
                    <a:pt x="382" y="0"/>
                  </a:lnTo>
                  <a:lnTo>
                    <a:pt x="411" y="0"/>
                  </a:lnTo>
                  <a:lnTo>
                    <a:pt x="440" y="0"/>
                  </a:lnTo>
                  <a:lnTo>
                    <a:pt x="467" y="0"/>
                  </a:lnTo>
                  <a:lnTo>
                    <a:pt x="497" y="0"/>
                  </a:lnTo>
                  <a:lnTo>
                    <a:pt x="526" y="0"/>
                  </a:lnTo>
                  <a:lnTo>
                    <a:pt x="555" y="0"/>
                  </a:lnTo>
                  <a:lnTo>
                    <a:pt x="584" y="0"/>
                  </a:lnTo>
                  <a:lnTo>
                    <a:pt x="613" y="0"/>
                  </a:lnTo>
                  <a:lnTo>
                    <a:pt x="661" y="4"/>
                  </a:lnTo>
                  <a:lnTo>
                    <a:pt x="708" y="7"/>
                  </a:lnTo>
                  <a:lnTo>
                    <a:pt x="756" y="9"/>
                  </a:lnTo>
                  <a:lnTo>
                    <a:pt x="803" y="13"/>
                  </a:lnTo>
                  <a:lnTo>
                    <a:pt x="851" y="16"/>
                  </a:lnTo>
                  <a:lnTo>
                    <a:pt x="898" y="20"/>
                  </a:lnTo>
                  <a:lnTo>
                    <a:pt x="945" y="22"/>
                  </a:lnTo>
                  <a:lnTo>
                    <a:pt x="993" y="26"/>
                  </a:lnTo>
                  <a:lnTo>
                    <a:pt x="1040" y="29"/>
                  </a:lnTo>
                  <a:lnTo>
                    <a:pt x="1088" y="33"/>
                  </a:lnTo>
                  <a:lnTo>
                    <a:pt x="1135" y="36"/>
                  </a:lnTo>
                  <a:lnTo>
                    <a:pt x="1183" y="38"/>
                  </a:lnTo>
                  <a:lnTo>
                    <a:pt x="1230" y="42"/>
                  </a:lnTo>
                  <a:lnTo>
                    <a:pt x="1278" y="46"/>
                  </a:lnTo>
                  <a:lnTo>
                    <a:pt x="1325" y="49"/>
                  </a:lnTo>
                  <a:lnTo>
                    <a:pt x="1372" y="51"/>
                  </a:lnTo>
                  <a:lnTo>
                    <a:pt x="1420" y="55"/>
                  </a:lnTo>
                  <a:lnTo>
                    <a:pt x="1467" y="58"/>
                  </a:lnTo>
                  <a:lnTo>
                    <a:pt x="1515" y="62"/>
                  </a:lnTo>
                  <a:lnTo>
                    <a:pt x="1562" y="66"/>
                  </a:lnTo>
                  <a:lnTo>
                    <a:pt x="1610" y="67"/>
                  </a:lnTo>
                  <a:lnTo>
                    <a:pt x="1657" y="71"/>
                  </a:lnTo>
                  <a:lnTo>
                    <a:pt x="1705" y="75"/>
                  </a:lnTo>
                  <a:lnTo>
                    <a:pt x="1752" y="78"/>
                  </a:lnTo>
                  <a:lnTo>
                    <a:pt x="1799" y="82"/>
                  </a:lnTo>
                  <a:lnTo>
                    <a:pt x="1847" y="84"/>
                  </a:lnTo>
                  <a:lnTo>
                    <a:pt x="1894" y="87"/>
                  </a:lnTo>
                  <a:lnTo>
                    <a:pt x="1942" y="91"/>
                  </a:lnTo>
                  <a:lnTo>
                    <a:pt x="1989" y="95"/>
                  </a:lnTo>
                  <a:lnTo>
                    <a:pt x="2037" y="97"/>
                  </a:lnTo>
                  <a:lnTo>
                    <a:pt x="2084" y="100"/>
                  </a:lnTo>
                  <a:lnTo>
                    <a:pt x="2132" y="104"/>
                  </a:lnTo>
                  <a:lnTo>
                    <a:pt x="2153" y="108"/>
                  </a:lnTo>
                  <a:lnTo>
                    <a:pt x="2175" y="111"/>
                  </a:lnTo>
                  <a:lnTo>
                    <a:pt x="2197" y="117"/>
                  </a:lnTo>
                  <a:lnTo>
                    <a:pt x="2219" y="120"/>
                  </a:lnTo>
                  <a:lnTo>
                    <a:pt x="2241" y="124"/>
                  </a:lnTo>
                  <a:lnTo>
                    <a:pt x="2263" y="128"/>
                  </a:lnTo>
                  <a:lnTo>
                    <a:pt x="2285" y="133"/>
                  </a:lnTo>
                  <a:lnTo>
                    <a:pt x="2307" y="137"/>
                  </a:lnTo>
                  <a:lnTo>
                    <a:pt x="2303" y="144"/>
                  </a:lnTo>
                  <a:lnTo>
                    <a:pt x="2299" y="151"/>
                  </a:lnTo>
                  <a:lnTo>
                    <a:pt x="2296" y="160"/>
                  </a:lnTo>
                  <a:lnTo>
                    <a:pt x="2292" y="168"/>
                  </a:lnTo>
                  <a:lnTo>
                    <a:pt x="2248" y="173"/>
                  </a:lnTo>
                  <a:lnTo>
                    <a:pt x="2205" y="180"/>
                  </a:lnTo>
                  <a:lnTo>
                    <a:pt x="2159" y="186"/>
                  </a:lnTo>
                  <a:lnTo>
                    <a:pt x="2115" y="191"/>
                  </a:lnTo>
                  <a:lnTo>
                    <a:pt x="2071" y="199"/>
                  </a:lnTo>
                  <a:lnTo>
                    <a:pt x="2028" y="204"/>
                  </a:lnTo>
                  <a:lnTo>
                    <a:pt x="1984" y="211"/>
                  </a:lnTo>
                  <a:lnTo>
                    <a:pt x="1940" y="217"/>
                  </a:lnTo>
                  <a:lnTo>
                    <a:pt x="1894" y="222"/>
                  </a:lnTo>
                  <a:lnTo>
                    <a:pt x="1851" y="230"/>
                  </a:lnTo>
                  <a:lnTo>
                    <a:pt x="1807" y="235"/>
                  </a:lnTo>
                  <a:lnTo>
                    <a:pt x="1763" y="241"/>
                  </a:lnTo>
                  <a:lnTo>
                    <a:pt x="1719" y="246"/>
                  </a:lnTo>
                  <a:lnTo>
                    <a:pt x="1674" y="253"/>
                  </a:lnTo>
                  <a:lnTo>
                    <a:pt x="1630" y="259"/>
                  </a:lnTo>
                  <a:lnTo>
                    <a:pt x="1586" y="264"/>
                  </a:lnTo>
                  <a:lnTo>
                    <a:pt x="1575" y="268"/>
                  </a:lnTo>
                  <a:lnTo>
                    <a:pt x="1564" y="272"/>
                  </a:lnTo>
                  <a:lnTo>
                    <a:pt x="1551" y="277"/>
                  </a:lnTo>
                  <a:lnTo>
                    <a:pt x="1540" y="281"/>
                  </a:lnTo>
                  <a:lnTo>
                    <a:pt x="1528" y="284"/>
                  </a:lnTo>
                  <a:lnTo>
                    <a:pt x="1515" y="288"/>
                  </a:lnTo>
                  <a:lnTo>
                    <a:pt x="1504" y="293"/>
                  </a:lnTo>
                  <a:lnTo>
                    <a:pt x="1491" y="297"/>
                  </a:lnTo>
                  <a:lnTo>
                    <a:pt x="1487" y="297"/>
                  </a:lnTo>
                  <a:lnTo>
                    <a:pt x="1475" y="295"/>
                  </a:lnTo>
                  <a:lnTo>
                    <a:pt x="1455" y="293"/>
                  </a:lnTo>
                  <a:lnTo>
                    <a:pt x="1427" y="292"/>
                  </a:lnTo>
                  <a:lnTo>
                    <a:pt x="1392" y="288"/>
                  </a:lnTo>
                  <a:lnTo>
                    <a:pt x="1352" y="284"/>
                  </a:lnTo>
                  <a:lnTo>
                    <a:pt x="1307" y="279"/>
                  </a:lnTo>
                  <a:lnTo>
                    <a:pt x="1257" y="273"/>
                  </a:lnTo>
                  <a:lnTo>
                    <a:pt x="1203" y="268"/>
                  </a:lnTo>
                  <a:lnTo>
                    <a:pt x="1144" y="262"/>
                  </a:lnTo>
                  <a:lnTo>
                    <a:pt x="1082" y="257"/>
                  </a:lnTo>
                  <a:lnTo>
                    <a:pt x="1017" y="250"/>
                  </a:lnTo>
                  <a:lnTo>
                    <a:pt x="951" y="244"/>
                  </a:lnTo>
                  <a:lnTo>
                    <a:pt x="882" y="237"/>
                  </a:lnTo>
                  <a:lnTo>
                    <a:pt x="812" y="230"/>
                  </a:lnTo>
                  <a:lnTo>
                    <a:pt x="743" y="222"/>
                  </a:lnTo>
                  <a:lnTo>
                    <a:pt x="672" y="217"/>
                  </a:lnTo>
                  <a:lnTo>
                    <a:pt x="602" y="210"/>
                  </a:lnTo>
                  <a:lnTo>
                    <a:pt x="535" y="202"/>
                  </a:lnTo>
                  <a:lnTo>
                    <a:pt x="467" y="197"/>
                  </a:lnTo>
                  <a:lnTo>
                    <a:pt x="403" y="190"/>
                  </a:lnTo>
                  <a:lnTo>
                    <a:pt x="341" y="184"/>
                  </a:lnTo>
                  <a:lnTo>
                    <a:pt x="283" y="179"/>
                  </a:lnTo>
                  <a:lnTo>
                    <a:pt x="230" y="173"/>
                  </a:lnTo>
                  <a:lnTo>
                    <a:pt x="179" y="168"/>
                  </a:lnTo>
                  <a:lnTo>
                    <a:pt x="135" y="162"/>
                  </a:lnTo>
                  <a:lnTo>
                    <a:pt x="95" y="159"/>
                  </a:lnTo>
                  <a:lnTo>
                    <a:pt x="62" y="155"/>
                  </a:lnTo>
                  <a:lnTo>
                    <a:pt x="35" y="153"/>
                  </a:lnTo>
                  <a:lnTo>
                    <a:pt x="15" y="151"/>
                  </a:lnTo>
                  <a:lnTo>
                    <a:pt x="4" y="149"/>
                  </a:lnTo>
                  <a:lnTo>
                    <a:pt x="0" y="149"/>
                  </a:lnTo>
                  <a:close/>
                </a:path>
              </a:pathLst>
            </a:custGeom>
            <a:solidFill>
              <a:srgbClr val="847F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61" name="Freeform 38"/>
            <p:cNvSpPr>
              <a:spLocks/>
            </p:cNvSpPr>
            <p:nvPr/>
          </p:nvSpPr>
          <p:spPr bwMode="auto">
            <a:xfrm>
              <a:off x="1336676" y="2997200"/>
              <a:ext cx="1747838" cy="217488"/>
            </a:xfrm>
            <a:custGeom>
              <a:avLst/>
              <a:gdLst/>
              <a:ahLst/>
              <a:cxnLst>
                <a:cxn ang="0">
                  <a:pos x="7" y="133"/>
                </a:cxn>
                <a:cxn ang="0">
                  <a:pos x="20" y="126"/>
                </a:cxn>
                <a:cxn ang="0">
                  <a:pos x="34" y="118"/>
                </a:cxn>
                <a:cxn ang="0">
                  <a:pos x="49" y="109"/>
                </a:cxn>
                <a:cxn ang="0">
                  <a:pos x="83" y="93"/>
                </a:cxn>
                <a:cxn ang="0">
                  <a:pos x="136" y="66"/>
                </a:cxn>
                <a:cxn ang="0">
                  <a:pos x="189" y="38"/>
                </a:cxn>
                <a:cxn ang="0">
                  <a:pos x="242" y="13"/>
                </a:cxn>
                <a:cxn ang="0">
                  <a:pos x="299" y="0"/>
                </a:cxn>
                <a:cxn ang="0">
                  <a:pos x="355" y="0"/>
                </a:cxn>
                <a:cxn ang="0">
                  <a:pos x="414" y="0"/>
                </a:cxn>
                <a:cxn ang="0">
                  <a:pos x="472" y="0"/>
                </a:cxn>
                <a:cxn ang="0">
                  <a:pos x="549" y="4"/>
                </a:cxn>
                <a:cxn ang="0">
                  <a:pos x="644" y="9"/>
                </a:cxn>
                <a:cxn ang="0">
                  <a:pos x="739" y="16"/>
                </a:cxn>
                <a:cxn ang="0">
                  <a:pos x="833" y="22"/>
                </a:cxn>
                <a:cxn ang="0">
                  <a:pos x="928" y="29"/>
                </a:cxn>
                <a:cxn ang="0">
                  <a:pos x="1023" y="36"/>
                </a:cxn>
                <a:cxn ang="0">
                  <a:pos x="1118" y="42"/>
                </a:cxn>
                <a:cxn ang="0">
                  <a:pos x="1213" y="49"/>
                </a:cxn>
                <a:cxn ang="0">
                  <a:pos x="1308" y="55"/>
                </a:cxn>
                <a:cxn ang="0">
                  <a:pos x="1403" y="62"/>
                </a:cxn>
                <a:cxn ang="0">
                  <a:pos x="1498" y="67"/>
                </a:cxn>
                <a:cxn ang="0">
                  <a:pos x="1593" y="75"/>
                </a:cxn>
                <a:cxn ang="0">
                  <a:pos x="1687" y="82"/>
                </a:cxn>
                <a:cxn ang="0">
                  <a:pos x="1782" y="87"/>
                </a:cxn>
                <a:cxn ang="0">
                  <a:pos x="1877" y="95"/>
                </a:cxn>
                <a:cxn ang="0">
                  <a:pos x="1972" y="100"/>
                </a:cxn>
                <a:cxn ang="0">
                  <a:pos x="2041" y="108"/>
                </a:cxn>
                <a:cxn ang="0">
                  <a:pos x="2087" y="117"/>
                </a:cxn>
                <a:cxn ang="0">
                  <a:pos x="2133" y="124"/>
                </a:cxn>
                <a:cxn ang="0">
                  <a:pos x="2178" y="133"/>
                </a:cxn>
                <a:cxn ang="0">
                  <a:pos x="2195" y="146"/>
                </a:cxn>
                <a:cxn ang="0">
                  <a:pos x="2184" y="160"/>
                </a:cxn>
                <a:cxn ang="0">
                  <a:pos x="2136" y="173"/>
                </a:cxn>
                <a:cxn ang="0">
                  <a:pos x="2051" y="182"/>
                </a:cxn>
                <a:cxn ang="0">
                  <a:pos x="1965" y="191"/>
                </a:cxn>
                <a:cxn ang="0">
                  <a:pos x="1877" y="200"/>
                </a:cxn>
                <a:cxn ang="0">
                  <a:pos x="1791" y="210"/>
                </a:cxn>
                <a:cxn ang="0">
                  <a:pos x="1704" y="219"/>
                </a:cxn>
                <a:cxn ang="0">
                  <a:pos x="1618" y="228"/>
                </a:cxn>
                <a:cxn ang="0">
                  <a:pos x="1532" y="237"/>
                </a:cxn>
                <a:cxn ang="0">
                  <a:pos x="1478" y="244"/>
                </a:cxn>
                <a:cxn ang="0">
                  <a:pos x="1454" y="253"/>
                </a:cxn>
                <a:cxn ang="0">
                  <a:pos x="1430" y="261"/>
                </a:cxn>
                <a:cxn ang="0">
                  <a:pos x="1406" y="270"/>
                </a:cxn>
                <a:cxn ang="0">
                  <a:pos x="1390" y="273"/>
                </a:cxn>
                <a:cxn ang="0">
                  <a:pos x="1359" y="270"/>
                </a:cxn>
                <a:cxn ang="0">
                  <a:pos x="1302" y="264"/>
                </a:cxn>
                <a:cxn ang="0">
                  <a:pos x="1222" y="257"/>
                </a:cxn>
                <a:cxn ang="0">
                  <a:pos x="1124" y="248"/>
                </a:cxn>
                <a:cxn ang="0">
                  <a:pos x="1010" y="237"/>
                </a:cxn>
                <a:cxn ang="0">
                  <a:pos x="888" y="224"/>
                </a:cxn>
                <a:cxn ang="0">
                  <a:pos x="759" y="211"/>
                </a:cxn>
                <a:cxn ang="0">
                  <a:pos x="629" y="199"/>
                </a:cxn>
                <a:cxn ang="0">
                  <a:pos x="500" y="186"/>
                </a:cxn>
                <a:cxn ang="0">
                  <a:pos x="377" y="173"/>
                </a:cxn>
                <a:cxn ang="0">
                  <a:pos x="266" y="162"/>
                </a:cxn>
                <a:cxn ang="0">
                  <a:pos x="167" y="153"/>
                </a:cxn>
                <a:cxn ang="0">
                  <a:pos x="89" y="146"/>
                </a:cxn>
                <a:cxn ang="0">
                  <a:pos x="32" y="140"/>
                </a:cxn>
                <a:cxn ang="0">
                  <a:pos x="3" y="137"/>
                </a:cxn>
              </a:cxnLst>
              <a:rect l="0" t="0" r="r" b="b"/>
              <a:pathLst>
                <a:path w="2200" h="273">
                  <a:moveTo>
                    <a:pt x="0" y="137"/>
                  </a:moveTo>
                  <a:lnTo>
                    <a:pt x="7" y="133"/>
                  </a:lnTo>
                  <a:lnTo>
                    <a:pt x="14" y="129"/>
                  </a:lnTo>
                  <a:lnTo>
                    <a:pt x="20" y="126"/>
                  </a:lnTo>
                  <a:lnTo>
                    <a:pt x="27" y="122"/>
                  </a:lnTo>
                  <a:lnTo>
                    <a:pt x="34" y="118"/>
                  </a:lnTo>
                  <a:lnTo>
                    <a:pt x="42" y="113"/>
                  </a:lnTo>
                  <a:lnTo>
                    <a:pt x="49" y="109"/>
                  </a:lnTo>
                  <a:lnTo>
                    <a:pt x="56" y="106"/>
                  </a:lnTo>
                  <a:lnTo>
                    <a:pt x="83" y="93"/>
                  </a:lnTo>
                  <a:lnTo>
                    <a:pt x="109" y="78"/>
                  </a:lnTo>
                  <a:lnTo>
                    <a:pt x="136" y="66"/>
                  </a:lnTo>
                  <a:lnTo>
                    <a:pt x="164" y="53"/>
                  </a:lnTo>
                  <a:lnTo>
                    <a:pt x="189" y="38"/>
                  </a:lnTo>
                  <a:lnTo>
                    <a:pt x="217" y="26"/>
                  </a:lnTo>
                  <a:lnTo>
                    <a:pt x="242" y="13"/>
                  </a:lnTo>
                  <a:lnTo>
                    <a:pt x="270" y="0"/>
                  </a:lnTo>
                  <a:lnTo>
                    <a:pt x="299" y="0"/>
                  </a:lnTo>
                  <a:lnTo>
                    <a:pt x="328" y="0"/>
                  </a:lnTo>
                  <a:lnTo>
                    <a:pt x="355" y="0"/>
                  </a:lnTo>
                  <a:lnTo>
                    <a:pt x="385" y="0"/>
                  </a:lnTo>
                  <a:lnTo>
                    <a:pt x="414" y="0"/>
                  </a:lnTo>
                  <a:lnTo>
                    <a:pt x="443" y="0"/>
                  </a:lnTo>
                  <a:lnTo>
                    <a:pt x="472" y="0"/>
                  </a:lnTo>
                  <a:lnTo>
                    <a:pt x="501" y="0"/>
                  </a:lnTo>
                  <a:lnTo>
                    <a:pt x="549" y="4"/>
                  </a:lnTo>
                  <a:lnTo>
                    <a:pt x="596" y="7"/>
                  </a:lnTo>
                  <a:lnTo>
                    <a:pt x="644" y="9"/>
                  </a:lnTo>
                  <a:lnTo>
                    <a:pt x="691" y="13"/>
                  </a:lnTo>
                  <a:lnTo>
                    <a:pt x="739" y="16"/>
                  </a:lnTo>
                  <a:lnTo>
                    <a:pt x="786" y="20"/>
                  </a:lnTo>
                  <a:lnTo>
                    <a:pt x="833" y="22"/>
                  </a:lnTo>
                  <a:lnTo>
                    <a:pt x="881" y="26"/>
                  </a:lnTo>
                  <a:lnTo>
                    <a:pt x="928" y="29"/>
                  </a:lnTo>
                  <a:lnTo>
                    <a:pt x="976" y="33"/>
                  </a:lnTo>
                  <a:lnTo>
                    <a:pt x="1023" y="36"/>
                  </a:lnTo>
                  <a:lnTo>
                    <a:pt x="1071" y="38"/>
                  </a:lnTo>
                  <a:lnTo>
                    <a:pt x="1118" y="42"/>
                  </a:lnTo>
                  <a:lnTo>
                    <a:pt x="1166" y="46"/>
                  </a:lnTo>
                  <a:lnTo>
                    <a:pt x="1213" y="49"/>
                  </a:lnTo>
                  <a:lnTo>
                    <a:pt x="1260" y="51"/>
                  </a:lnTo>
                  <a:lnTo>
                    <a:pt x="1308" y="55"/>
                  </a:lnTo>
                  <a:lnTo>
                    <a:pt x="1355" y="58"/>
                  </a:lnTo>
                  <a:lnTo>
                    <a:pt x="1403" y="62"/>
                  </a:lnTo>
                  <a:lnTo>
                    <a:pt x="1450" y="66"/>
                  </a:lnTo>
                  <a:lnTo>
                    <a:pt x="1498" y="67"/>
                  </a:lnTo>
                  <a:lnTo>
                    <a:pt x="1545" y="71"/>
                  </a:lnTo>
                  <a:lnTo>
                    <a:pt x="1593" y="75"/>
                  </a:lnTo>
                  <a:lnTo>
                    <a:pt x="1640" y="78"/>
                  </a:lnTo>
                  <a:lnTo>
                    <a:pt x="1687" y="82"/>
                  </a:lnTo>
                  <a:lnTo>
                    <a:pt x="1735" y="84"/>
                  </a:lnTo>
                  <a:lnTo>
                    <a:pt x="1782" y="87"/>
                  </a:lnTo>
                  <a:lnTo>
                    <a:pt x="1830" y="91"/>
                  </a:lnTo>
                  <a:lnTo>
                    <a:pt x="1877" y="95"/>
                  </a:lnTo>
                  <a:lnTo>
                    <a:pt x="1925" y="97"/>
                  </a:lnTo>
                  <a:lnTo>
                    <a:pt x="1972" y="100"/>
                  </a:lnTo>
                  <a:lnTo>
                    <a:pt x="2020" y="104"/>
                  </a:lnTo>
                  <a:lnTo>
                    <a:pt x="2041" y="108"/>
                  </a:lnTo>
                  <a:lnTo>
                    <a:pt x="2065" y="113"/>
                  </a:lnTo>
                  <a:lnTo>
                    <a:pt x="2087" y="117"/>
                  </a:lnTo>
                  <a:lnTo>
                    <a:pt x="2111" y="120"/>
                  </a:lnTo>
                  <a:lnTo>
                    <a:pt x="2133" y="124"/>
                  </a:lnTo>
                  <a:lnTo>
                    <a:pt x="2155" y="129"/>
                  </a:lnTo>
                  <a:lnTo>
                    <a:pt x="2178" y="133"/>
                  </a:lnTo>
                  <a:lnTo>
                    <a:pt x="2200" y="139"/>
                  </a:lnTo>
                  <a:lnTo>
                    <a:pt x="2195" y="146"/>
                  </a:lnTo>
                  <a:lnTo>
                    <a:pt x="2189" y="153"/>
                  </a:lnTo>
                  <a:lnTo>
                    <a:pt x="2184" y="160"/>
                  </a:lnTo>
                  <a:lnTo>
                    <a:pt x="2180" y="168"/>
                  </a:lnTo>
                  <a:lnTo>
                    <a:pt x="2136" y="173"/>
                  </a:lnTo>
                  <a:lnTo>
                    <a:pt x="2094" y="177"/>
                  </a:lnTo>
                  <a:lnTo>
                    <a:pt x="2051" y="182"/>
                  </a:lnTo>
                  <a:lnTo>
                    <a:pt x="2007" y="186"/>
                  </a:lnTo>
                  <a:lnTo>
                    <a:pt x="1965" y="191"/>
                  </a:lnTo>
                  <a:lnTo>
                    <a:pt x="1921" y="195"/>
                  </a:lnTo>
                  <a:lnTo>
                    <a:pt x="1877" y="200"/>
                  </a:lnTo>
                  <a:lnTo>
                    <a:pt x="1835" y="204"/>
                  </a:lnTo>
                  <a:lnTo>
                    <a:pt x="1791" y="210"/>
                  </a:lnTo>
                  <a:lnTo>
                    <a:pt x="1748" y="213"/>
                  </a:lnTo>
                  <a:lnTo>
                    <a:pt x="1704" y="219"/>
                  </a:lnTo>
                  <a:lnTo>
                    <a:pt x="1662" y="222"/>
                  </a:lnTo>
                  <a:lnTo>
                    <a:pt x="1618" y="228"/>
                  </a:lnTo>
                  <a:lnTo>
                    <a:pt x="1574" y="231"/>
                  </a:lnTo>
                  <a:lnTo>
                    <a:pt x="1532" y="237"/>
                  </a:lnTo>
                  <a:lnTo>
                    <a:pt x="1489" y="241"/>
                  </a:lnTo>
                  <a:lnTo>
                    <a:pt x="1478" y="244"/>
                  </a:lnTo>
                  <a:lnTo>
                    <a:pt x="1467" y="248"/>
                  </a:lnTo>
                  <a:lnTo>
                    <a:pt x="1454" y="253"/>
                  </a:lnTo>
                  <a:lnTo>
                    <a:pt x="1443" y="257"/>
                  </a:lnTo>
                  <a:lnTo>
                    <a:pt x="1430" y="261"/>
                  </a:lnTo>
                  <a:lnTo>
                    <a:pt x="1417" y="264"/>
                  </a:lnTo>
                  <a:lnTo>
                    <a:pt x="1406" y="270"/>
                  </a:lnTo>
                  <a:lnTo>
                    <a:pt x="1394" y="273"/>
                  </a:lnTo>
                  <a:lnTo>
                    <a:pt x="1390" y="273"/>
                  </a:lnTo>
                  <a:lnTo>
                    <a:pt x="1377" y="272"/>
                  </a:lnTo>
                  <a:lnTo>
                    <a:pt x="1359" y="270"/>
                  </a:lnTo>
                  <a:lnTo>
                    <a:pt x="1333" y="268"/>
                  </a:lnTo>
                  <a:lnTo>
                    <a:pt x="1302" y="264"/>
                  </a:lnTo>
                  <a:lnTo>
                    <a:pt x="1264" y="261"/>
                  </a:lnTo>
                  <a:lnTo>
                    <a:pt x="1222" y="257"/>
                  </a:lnTo>
                  <a:lnTo>
                    <a:pt x="1175" y="251"/>
                  </a:lnTo>
                  <a:lnTo>
                    <a:pt x="1124" y="248"/>
                  </a:lnTo>
                  <a:lnTo>
                    <a:pt x="1069" y="242"/>
                  </a:lnTo>
                  <a:lnTo>
                    <a:pt x="1010" y="237"/>
                  </a:lnTo>
                  <a:lnTo>
                    <a:pt x="950" y="230"/>
                  </a:lnTo>
                  <a:lnTo>
                    <a:pt x="888" y="224"/>
                  </a:lnTo>
                  <a:lnTo>
                    <a:pt x="824" y="217"/>
                  </a:lnTo>
                  <a:lnTo>
                    <a:pt x="759" y="211"/>
                  </a:lnTo>
                  <a:lnTo>
                    <a:pt x="695" y="204"/>
                  </a:lnTo>
                  <a:lnTo>
                    <a:pt x="629" y="199"/>
                  </a:lnTo>
                  <a:lnTo>
                    <a:pt x="563" y="193"/>
                  </a:lnTo>
                  <a:lnTo>
                    <a:pt x="500" y="186"/>
                  </a:lnTo>
                  <a:lnTo>
                    <a:pt x="437" y="180"/>
                  </a:lnTo>
                  <a:lnTo>
                    <a:pt x="377" y="173"/>
                  </a:lnTo>
                  <a:lnTo>
                    <a:pt x="319" y="168"/>
                  </a:lnTo>
                  <a:lnTo>
                    <a:pt x="266" y="162"/>
                  </a:lnTo>
                  <a:lnTo>
                    <a:pt x="215" y="159"/>
                  </a:lnTo>
                  <a:lnTo>
                    <a:pt x="167" y="153"/>
                  </a:lnTo>
                  <a:lnTo>
                    <a:pt x="125" y="149"/>
                  </a:lnTo>
                  <a:lnTo>
                    <a:pt x="89" y="146"/>
                  </a:lnTo>
                  <a:lnTo>
                    <a:pt x="58" y="142"/>
                  </a:lnTo>
                  <a:lnTo>
                    <a:pt x="32" y="140"/>
                  </a:lnTo>
                  <a:lnTo>
                    <a:pt x="14" y="139"/>
                  </a:lnTo>
                  <a:lnTo>
                    <a:pt x="3" y="137"/>
                  </a:lnTo>
                  <a:lnTo>
                    <a:pt x="0" y="137"/>
                  </a:lnTo>
                  <a:close/>
                </a:path>
              </a:pathLst>
            </a:custGeom>
            <a:solidFill>
              <a:srgbClr val="8482A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62" name="Freeform 39"/>
            <p:cNvSpPr>
              <a:spLocks/>
            </p:cNvSpPr>
            <p:nvPr/>
          </p:nvSpPr>
          <p:spPr bwMode="auto">
            <a:xfrm>
              <a:off x="1425576" y="2997200"/>
              <a:ext cx="1660525" cy="196850"/>
            </a:xfrm>
            <a:custGeom>
              <a:avLst/>
              <a:gdLst/>
              <a:ahLst/>
              <a:cxnLst>
                <a:cxn ang="0">
                  <a:pos x="7" y="122"/>
                </a:cxn>
                <a:cxn ang="0">
                  <a:pos x="20" y="113"/>
                </a:cxn>
                <a:cxn ang="0">
                  <a:pos x="35" y="106"/>
                </a:cxn>
                <a:cxn ang="0">
                  <a:pos x="49" y="97"/>
                </a:cxn>
                <a:cxn ang="0">
                  <a:pos x="69" y="82"/>
                </a:cxn>
                <a:cxn ang="0">
                  <a:pos x="95" y="58"/>
                </a:cxn>
                <a:cxn ang="0">
                  <a:pos x="120" y="35"/>
                </a:cxn>
                <a:cxn ang="0">
                  <a:pos x="146" y="11"/>
                </a:cxn>
                <a:cxn ang="0">
                  <a:pos x="188" y="0"/>
                </a:cxn>
                <a:cxn ang="0">
                  <a:pos x="244" y="0"/>
                </a:cxn>
                <a:cxn ang="0">
                  <a:pos x="303" y="0"/>
                </a:cxn>
                <a:cxn ang="0">
                  <a:pos x="361" y="0"/>
                </a:cxn>
                <a:cxn ang="0">
                  <a:pos x="438" y="4"/>
                </a:cxn>
                <a:cxn ang="0">
                  <a:pos x="533" y="9"/>
                </a:cxn>
                <a:cxn ang="0">
                  <a:pos x="628" y="16"/>
                </a:cxn>
                <a:cxn ang="0">
                  <a:pos x="722" y="22"/>
                </a:cxn>
                <a:cxn ang="0">
                  <a:pos x="817" y="29"/>
                </a:cxn>
                <a:cxn ang="0">
                  <a:pos x="912" y="36"/>
                </a:cxn>
                <a:cxn ang="0">
                  <a:pos x="1007" y="42"/>
                </a:cxn>
                <a:cxn ang="0">
                  <a:pos x="1102" y="49"/>
                </a:cxn>
                <a:cxn ang="0">
                  <a:pos x="1197" y="55"/>
                </a:cxn>
                <a:cxn ang="0">
                  <a:pos x="1292" y="62"/>
                </a:cxn>
                <a:cxn ang="0">
                  <a:pos x="1387" y="67"/>
                </a:cxn>
                <a:cxn ang="0">
                  <a:pos x="1482" y="75"/>
                </a:cxn>
                <a:cxn ang="0">
                  <a:pos x="1576" y="82"/>
                </a:cxn>
                <a:cxn ang="0">
                  <a:pos x="1671" y="87"/>
                </a:cxn>
                <a:cxn ang="0">
                  <a:pos x="1766" y="95"/>
                </a:cxn>
                <a:cxn ang="0">
                  <a:pos x="1861" y="100"/>
                </a:cxn>
                <a:cxn ang="0">
                  <a:pos x="1932" y="108"/>
                </a:cxn>
                <a:cxn ang="0">
                  <a:pos x="1978" y="117"/>
                </a:cxn>
                <a:cxn ang="0">
                  <a:pos x="2025" y="126"/>
                </a:cxn>
                <a:cxn ang="0">
                  <a:pos x="2071" y="135"/>
                </a:cxn>
                <a:cxn ang="0">
                  <a:pos x="2087" y="146"/>
                </a:cxn>
                <a:cxn ang="0">
                  <a:pos x="2075" y="160"/>
                </a:cxn>
                <a:cxn ang="0">
                  <a:pos x="2027" y="171"/>
                </a:cxn>
                <a:cxn ang="0">
                  <a:pos x="1941" y="177"/>
                </a:cxn>
                <a:cxn ang="0">
                  <a:pos x="1857" y="182"/>
                </a:cxn>
                <a:cxn ang="0">
                  <a:pos x="1773" y="190"/>
                </a:cxn>
                <a:cxn ang="0">
                  <a:pos x="1688" y="195"/>
                </a:cxn>
                <a:cxn ang="0">
                  <a:pos x="1604" y="202"/>
                </a:cxn>
                <a:cxn ang="0">
                  <a:pos x="1520" y="208"/>
                </a:cxn>
                <a:cxn ang="0">
                  <a:pos x="1434" y="213"/>
                </a:cxn>
                <a:cxn ang="0">
                  <a:pos x="1381" y="221"/>
                </a:cxn>
                <a:cxn ang="0">
                  <a:pos x="1357" y="230"/>
                </a:cxn>
                <a:cxn ang="0">
                  <a:pos x="1334" y="237"/>
                </a:cxn>
                <a:cxn ang="0">
                  <a:pos x="1310" y="244"/>
                </a:cxn>
                <a:cxn ang="0">
                  <a:pos x="1294" y="248"/>
                </a:cxn>
                <a:cxn ang="0">
                  <a:pos x="1264" y="244"/>
                </a:cxn>
                <a:cxn ang="0">
                  <a:pos x="1211" y="241"/>
                </a:cxn>
                <a:cxn ang="0">
                  <a:pos x="1137" y="233"/>
                </a:cxn>
                <a:cxn ang="0">
                  <a:pos x="1045" y="224"/>
                </a:cxn>
                <a:cxn ang="0">
                  <a:pos x="941" y="215"/>
                </a:cxn>
                <a:cxn ang="0">
                  <a:pos x="826" y="204"/>
                </a:cxn>
                <a:cxn ang="0">
                  <a:pos x="706" y="193"/>
                </a:cxn>
                <a:cxn ang="0">
                  <a:pos x="586" y="180"/>
                </a:cxn>
                <a:cxn ang="0">
                  <a:pos x="465" y="169"/>
                </a:cxn>
                <a:cxn ang="0">
                  <a:pos x="352" y="159"/>
                </a:cxn>
                <a:cxn ang="0">
                  <a:pos x="246" y="149"/>
                </a:cxn>
                <a:cxn ang="0">
                  <a:pos x="157" y="140"/>
                </a:cxn>
                <a:cxn ang="0">
                  <a:pos x="82" y="133"/>
                </a:cxn>
                <a:cxn ang="0">
                  <a:pos x="31" y="129"/>
                </a:cxn>
                <a:cxn ang="0">
                  <a:pos x="3" y="126"/>
                </a:cxn>
              </a:cxnLst>
              <a:rect l="0" t="0" r="r" b="b"/>
              <a:pathLst>
                <a:path w="2093" h="248">
                  <a:moveTo>
                    <a:pt x="0" y="126"/>
                  </a:moveTo>
                  <a:lnTo>
                    <a:pt x="7" y="122"/>
                  </a:lnTo>
                  <a:lnTo>
                    <a:pt x="14" y="117"/>
                  </a:lnTo>
                  <a:lnTo>
                    <a:pt x="20" y="113"/>
                  </a:lnTo>
                  <a:lnTo>
                    <a:pt x="27" y="109"/>
                  </a:lnTo>
                  <a:lnTo>
                    <a:pt x="35" y="106"/>
                  </a:lnTo>
                  <a:lnTo>
                    <a:pt x="42" y="100"/>
                  </a:lnTo>
                  <a:lnTo>
                    <a:pt x="49" y="97"/>
                  </a:lnTo>
                  <a:lnTo>
                    <a:pt x="56" y="93"/>
                  </a:lnTo>
                  <a:lnTo>
                    <a:pt x="69" y="82"/>
                  </a:lnTo>
                  <a:lnTo>
                    <a:pt x="82" y="69"/>
                  </a:lnTo>
                  <a:lnTo>
                    <a:pt x="95" y="58"/>
                  </a:lnTo>
                  <a:lnTo>
                    <a:pt x="108" y="46"/>
                  </a:lnTo>
                  <a:lnTo>
                    <a:pt x="120" y="35"/>
                  </a:lnTo>
                  <a:lnTo>
                    <a:pt x="133" y="24"/>
                  </a:lnTo>
                  <a:lnTo>
                    <a:pt x="146" y="11"/>
                  </a:lnTo>
                  <a:lnTo>
                    <a:pt x="159" y="0"/>
                  </a:lnTo>
                  <a:lnTo>
                    <a:pt x="188" y="0"/>
                  </a:lnTo>
                  <a:lnTo>
                    <a:pt x="217" y="0"/>
                  </a:lnTo>
                  <a:lnTo>
                    <a:pt x="244" y="0"/>
                  </a:lnTo>
                  <a:lnTo>
                    <a:pt x="274" y="0"/>
                  </a:lnTo>
                  <a:lnTo>
                    <a:pt x="303" y="0"/>
                  </a:lnTo>
                  <a:lnTo>
                    <a:pt x="332" y="0"/>
                  </a:lnTo>
                  <a:lnTo>
                    <a:pt x="361" y="0"/>
                  </a:lnTo>
                  <a:lnTo>
                    <a:pt x="390" y="0"/>
                  </a:lnTo>
                  <a:lnTo>
                    <a:pt x="438" y="4"/>
                  </a:lnTo>
                  <a:lnTo>
                    <a:pt x="485" y="7"/>
                  </a:lnTo>
                  <a:lnTo>
                    <a:pt x="533" y="9"/>
                  </a:lnTo>
                  <a:lnTo>
                    <a:pt x="580" y="13"/>
                  </a:lnTo>
                  <a:lnTo>
                    <a:pt x="628" y="16"/>
                  </a:lnTo>
                  <a:lnTo>
                    <a:pt x="675" y="20"/>
                  </a:lnTo>
                  <a:lnTo>
                    <a:pt x="722" y="22"/>
                  </a:lnTo>
                  <a:lnTo>
                    <a:pt x="770" y="26"/>
                  </a:lnTo>
                  <a:lnTo>
                    <a:pt x="817" y="29"/>
                  </a:lnTo>
                  <a:lnTo>
                    <a:pt x="865" y="33"/>
                  </a:lnTo>
                  <a:lnTo>
                    <a:pt x="912" y="36"/>
                  </a:lnTo>
                  <a:lnTo>
                    <a:pt x="960" y="38"/>
                  </a:lnTo>
                  <a:lnTo>
                    <a:pt x="1007" y="42"/>
                  </a:lnTo>
                  <a:lnTo>
                    <a:pt x="1055" y="46"/>
                  </a:lnTo>
                  <a:lnTo>
                    <a:pt x="1102" y="49"/>
                  </a:lnTo>
                  <a:lnTo>
                    <a:pt x="1149" y="51"/>
                  </a:lnTo>
                  <a:lnTo>
                    <a:pt x="1197" y="55"/>
                  </a:lnTo>
                  <a:lnTo>
                    <a:pt x="1244" y="58"/>
                  </a:lnTo>
                  <a:lnTo>
                    <a:pt x="1292" y="62"/>
                  </a:lnTo>
                  <a:lnTo>
                    <a:pt x="1339" y="66"/>
                  </a:lnTo>
                  <a:lnTo>
                    <a:pt x="1387" y="67"/>
                  </a:lnTo>
                  <a:lnTo>
                    <a:pt x="1434" y="71"/>
                  </a:lnTo>
                  <a:lnTo>
                    <a:pt x="1482" y="75"/>
                  </a:lnTo>
                  <a:lnTo>
                    <a:pt x="1529" y="78"/>
                  </a:lnTo>
                  <a:lnTo>
                    <a:pt x="1576" y="82"/>
                  </a:lnTo>
                  <a:lnTo>
                    <a:pt x="1624" y="84"/>
                  </a:lnTo>
                  <a:lnTo>
                    <a:pt x="1671" y="87"/>
                  </a:lnTo>
                  <a:lnTo>
                    <a:pt x="1719" y="91"/>
                  </a:lnTo>
                  <a:lnTo>
                    <a:pt x="1766" y="95"/>
                  </a:lnTo>
                  <a:lnTo>
                    <a:pt x="1814" y="97"/>
                  </a:lnTo>
                  <a:lnTo>
                    <a:pt x="1861" y="100"/>
                  </a:lnTo>
                  <a:lnTo>
                    <a:pt x="1909" y="104"/>
                  </a:lnTo>
                  <a:lnTo>
                    <a:pt x="1932" y="108"/>
                  </a:lnTo>
                  <a:lnTo>
                    <a:pt x="1954" y="113"/>
                  </a:lnTo>
                  <a:lnTo>
                    <a:pt x="1978" y="117"/>
                  </a:lnTo>
                  <a:lnTo>
                    <a:pt x="2002" y="120"/>
                  </a:lnTo>
                  <a:lnTo>
                    <a:pt x="2025" y="126"/>
                  </a:lnTo>
                  <a:lnTo>
                    <a:pt x="2047" y="129"/>
                  </a:lnTo>
                  <a:lnTo>
                    <a:pt x="2071" y="135"/>
                  </a:lnTo>
                  <a:lnTo>
                    <a:pt x="2093" y="139"/>
                  </a:lnTo>
                  <a:lnTo>
                    <a:pt x="2087" y="146"/>
                  </a:lnTo>
                  <a:lnTo>
                    <a:pt x="2082" y="153"/>
                  </a:lnTo>
                  <a:lnTo>
                    <a:pt x="2075" y="160"/>
                  </a:lnTo>
                  <a:lnTo>
                    <a:pt x="2069" y="168"/>
                  </a:lnTo>
                  <a:lnTo>
                    <a:pt x="2027" y="171"/>
                  </a:lnTo>
                  <a:lnTo>
                    <a:pt x="1985" y="173"/>
                  </a:lnTo>
                  <a:lnTo>
                    <a:pt x="1941" y="177"/>
                  </a:lnTo>
                  <a:lnTo>
                    <a:pt x="1899" y="180"/>
                  </a:lnTo>
                  <a:lnTo>
                    <a:pt x="1857" y="182"/>
                  </a:lnTo>
                  <a:lnTo>
                    <a:pt x="1815" y="186"/>
                  </a:lnTo>
                  <a:lnTo>
                    <a:pt x="1773" y="190"/>
                  </a:lnTo>
                  <a:lnTo>
                    <a:pt x="1732" y="191"/>
                  </a:lnTo>
                  <a:lnTo>
                    <a:pt x="1688" y="195"/>
                  </a:lnTo>
                  <a:lnTo>
                    <a:pt x="1646" y="199"/>
                  </a:lnTo>
                  <a:lnTo>
                    <a:pt x="1604" y="202"/>
                  </a:lnTo>
                  <a:lnTo>
                    <a:pt x="1562" y="204"/>
                  </a:lnTo>
                  <a:lnTo>
                    <a:pt x="1520" y="208"/>
                  </a:lnTo>
                  <a:lnTo>
                    <a:pt x="1476" y="211"/>
                  </a:lnTo>
                  <a:lnTo>
                    <a:pt x="1434" y="213"/>
                  </a:lnTo>
                  <a:lnTo>
                    <a:pt x="1392" y="217"/>
                  </a:lnTo>
                  <a:lnTo>
                    <a:pt x="1381" y="221"/>
                  </a:lnTo>
                  <a:lnTo>
                    <a:pt x="1368" y="224"/>
                  </a:lnTo>
                  <a:lnTo>
                    <a:pt x="1357" y="230"/>
                  </a:lnTo>
                  <a:lnTo>
                    <a:pt x="1345" y="233"/>
                  </a:lnTo>
                  <a:lnTo>
                    <a:pt x="1334" y="237"/>
                  </a:lnTo>
                  <a:lnTo>
                    <a:pt x="1321" y="241"/>
                  </a:lnTo>
                  <a:lnTo>
                    <a:pt x="1310" y="244"/>
                  </a:lnTo>
                  <a:lnTo>
                    <a:pt x="1297" y="248"/>
                  </a:lnTo>
                  <a:lnTo>
                    <a:pt x="1294" y="248"/>
                  </a:lnTo>
                  <a:lnTo>
                    <a:pt x="1283" y="246"/>
                  </a:lnTo>
                  <a:lnTo>
                    <a:pt x="1264" y="244"/>
                  </a:lnTo>
                  <a:lnTo>
                    <a:pt x="1241" y="242"/>
                  </a:lnTo>
                  <a:lnTo>
                    <a:pt x="1211" y="241"/>
                  </a:lnTo>
                  <a:lnTo>
                    <a:pt x="1177" y="237"/>
                  </a:lnTo>
                  <a:lnTo>
                    <a:pt x="1137" y="233"/>
                  </a:lnTo>
                  <a:lnTo>
                    <a:pt x="1093" y="230"/>
                  </a:lnTo>
                  <a:lnTo>
                    <a:pt x="1045" y="224"/>
                  </a:lnTo>
                  <a:lnTo>
                    <a:pt x="994" y="219"/>
                  </a:lnTo>
                  <a:lnTo>
                    <a:pt x="941" y="215"/>
                  </a:lnTo>
                  <a:lnTo>
                    <a:pt x="885" y="210"/>
                  </a:lnTo>
                  <a:lnTo>
                    <a:pt x="826" y="204"/>
                  </a:lnTo>
                  <a:lnTo>
                    <a:pt x="768" y="199"/>
                  </a:lnTo>
                  <a:lnTo>
                    <a:pt x="706" y="193"/>
                  </a:lnTo>
                  <a:lnTo>
                    <a:pt x="646" y="186"/>
                  </a:lnTo>
                  <a:lnTo>
                    <a:pt x="586" y="180"/>
                  </a:lnTo>
                  <a:lnTo>
                    <a:pt x="525" y="175"/>
                  </a:lnTo>
                  <a:lnTo>
                    <a:pt x="465" y="169"/>
                  </a:lnTo>
                  <a:lnTo>
                    <a:pt x="407" y="164"/>
                  </a:lnTo>
                  <a:lnTo>
                    <a:pt x="352" y="159"/>
                  </a:lnTo>
                  <a:lnTo>
                    <a:pt x="297" y="155"/>
                  </a:lnTo>
                  <a:lnTo>
                    <a:pt x="246" y="149"/>
                  </a:lnTo>
                  <a:lnTo>
                    <a:pt x="199" y="144"/>
                  </a:lnTo>
                  <a:lnTo>
                    <a:pt x="157" y="140"/>
                  </a:lnTo>
                  <a:lnTo>
                    <a:pt x="117" y="137"/>
                  </a:lnTo>
                  <a:lnTo>
                    <a:pt x="82" y="133"/>
                  </a:lnTo>
                  <a:lnTo>
                    <a:pt x="53" y="131"/>
                  </a:lnTo>
                  <a:lnTo>
                    <a:pt x="31" y="129"/>
                  </a:lnTo>
                  <a:lnTo>
                    <a:pt x="13" y="128"/>
                  </a:lnTo>
                  <a:lnTo>
                    <a:pt x="3" y="126"/>
                  </a:lnTo>
                  <a:lnTo>
                    <a:pt x="0" y="126"/>
                  </a:lnTo>
                  <a:close/>
                </a:path>
              </a:pathLst>
            </a:custGeom>
            <a:solidFill>
              <a:srgbClr val="8784A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63" name="Freeform 40"/>
            <p:cNvSpPr>
              <a:spLocks/>
            </p:cNvSpPr>
            <p:nvPr/>
          </p:nvSpPr>
          <p:spPr bwMode="auto">
            <a:xfrm>
              <a:off x="1514476" y="2997200"/>
              <a:ext cx="1576388" cy="177800"/>
            </a:xfrm>
            <a:custGeom>
              <a:avLst/>
              <a:gdLst/>
              <a:ahLst/>
              <a:cxnLst>
                <a:cxn ang="0">
                  <a:pos x="7" y="109"/>
                </a:cxn>
                <a:cxn ang="0">
                  <a:pos x="22" y="100"/>
                </a:cxn>
                <a:cxn ang="0">
                  <a:pos x="35" y="93"/>
                </a:cxn>
                <a:cxn ang="0">
                  <a:pos x="49" y="84"/>
                </a:cxn>
                <a:cxn ang="0">
                  <a:pos x="55" y="60"/>
                </a:cxn>
                <a:cxn ang="0">
                  <a:pos x="49" y="20"/>
                </a:cxn>
                <a:cxn ang="0">
                  <a:pos x="77" y="0"/>
                </a:cxn>
                <a:cxn ang="0">
                  <a:pos x="133" y="0"/>
                </a:cxn>
                <a:cxn ang="0">
                  <a:pos x="192" y="0"/>
                </a:cxn>
                <a:cxn ang="0">
                  <a:pos x="250" y="0"/>
                </a:cxn>
                <a:cxn ang="0">
                  <a:pos x="327" y="4"/>
                </a:cxn>
                <a:cxn ang="0">
                  <a:pos x="422" y="9"/>
                </a:cxn>
                <a:cxn ang="0">
                  <a:pos x="517" y="16"/>
                </a:cxn>
                <a:cxn ang="0">
                  <a:pos x="611" y="22"/>
                </a:cxn>
                <a:cxn ang="0">
                  <a:pos x="706" y="29"/>
                </a:cxn>
                <a:cxn ang="0">
                  <a:pos x="801" y="36"/>
                </a:cxn>
                <a:cxn ang="0">
                  <a:pos x="896" y="42"/>
                </a:cxn>
                <a:cxn ang="0">
                  <a:pos x="991" y="49"/>
                </a:cxn>
                <a:cxn ang="0">
                  <a:pos x="1086" y="55"/>
                </a:cxn>
                <a:cxn ang="0">
                  <a:pos x="1181" y="62"/>
                </a:cxn>
                <a:cxn ang="0">
                  <a:pos x="1276" y="67"/>
                </a:cxn>
                <a:cxn ang="0">
                  <a:pos x="1371" y="75"/>
                </a:cxn>
                <a:cxn ang="0">
                  <a:pos x="1465" y="82"/>
                </a:cxn>
                <a:cxn ang="0">
                  <a:pos x="1560" y="87"/>
                </a:cxn>
                <a:cxn ang="0">
                  <a:pos x="1655" y="95"/>
                </a:cxn>
                <a:cxn ang="0">
                  <a:pos x="1750" y="100"/>
                </a:cxn>
                <a:cxn ang="0">
                  <a:pos x="1821" y="109"/>
                </a:cxn>
                <a:cxn ang="0">
                  <a:pos x="1869" y="118"/>
                </a:cxn>
                <a:cxn ang="0">
                  <a:pos x="1916" y="126"/>
                </a:cxn>
                <a:cxn ang="0">
                  <a:pos x="1964" y="135"/>
                </a:cxn>
                <a:cxn ang="0">
                  <a:pos x="1980" y="148"/>
                </a:cxn>
                <a:cxn ang="0">
                  <a:pos x="1965" y="160"/>
                </a:cxn>
                <a:cxn ang="0">
                  <a:pos x="1916" y="169"/>
                </a:cxn>
                <a:cxn ang="0">
                  <a:pos x="1834" y="173"/>
                </a:cxn>
                <a:cxn ang="0">
                  <a:pos x="1752" y="175"/>
                </a:cxn>
                <a:cxn ang="0">
                  <a:pos x="1668" y="179"/>
                </a:cxn>
                <a:cxn ang="0">
                  <a:pos x="1586" y="182"/>
                </a:cxn>
                <a:cxn ang="0">
                  <a:pos x="1502" y="186"/>
                </a:cxn>
                <a:cxn ang="0">
                  <a:pos x="1420" y="188"/>
                </a:cxn>
                <a:cxn ang="0">
                  <a:pos x="1338" y="191"/>
                </a:cxn>
                <a:cxn ang="0">
                  <a:pos x="1285" y="197"/>
                </a:cxn>
                <a:cxn ang="0">
                  <a:pos x="1261" y="204"/>
                </a:cxn>
                <a:cxn ang="0">
                  <a:pos x="1237" y="211"/>
                </a:cxn>
                <a:cxn ang="0">
                  <a:pos x="1214" y="221"/>
                </a:cxn>
                <a:cxn ang="0">
                  <a:pos x="1197" y="224"/>
                </a:cxn>
                <a:cxn ang="0">
                  <a:pos x="1172" y="221"/>
                </a:cxn>
                <a:cxn ang="0">
                  <a:pos x="1122" y="217"/>
                </a:cxn>
                <a:cxn ang="0">
                  <a:pos x="1053" y="211"/>
                </a:cxn>
                <a:cxn ang="0">
                  <a:pos x="967" y="202"/>
                </a:cxn>
                <a:cxn ang="0">
                  <a:pos x="871" y="193"/>
                </a:cxn>
                <a:cxn ang="0">
                  <a:pos x="765" y="184"/>
                </a:cxn>
                <a:cxn ang="0">
                  <a:pos x="653" y="173"/>
                </a:cxn>
                <a:cxn ang="0">
                  <a:pos x="542" y="164"/>
                </a:cxn>
                <a:cxn ang="0">
                  <a:pos x="431" y="153"/>
                </a:cxn>
                <a:cxn ang="0">
                  <a:pos x="325" y="144"/>
                </a:cxn>
                <a:cxn ang="0">
                  <a:pos x="228" y="135"/>
                </a:cxn>
                <a:cxn ang="0">
                  <a:pos x="144" y="126"/>
                </a:cxn>
                <a:cxn ang="0">
                  <a:pos x="77" y="120"/>
                </a:cxn>
                <a:cxn ang="0">
                  <a:pos x="28" y="117"/>
                </a:cxn>
                <a:cxn ang="0">
                  <a:pos x="4" y="113"/>
                </a:cxn>
              </a:cxnLst>
              <a:rect l="0" t="0" r="r" b="b"/>
              <a:pathLst>
                <a:path w="1987" h="224">
                  <a:moveTo>
                    <a:pt x="0" y="113"/>
                  </a:moveTo>
                  <a:lnTo>
                    <a:pt x="7" y="109"/>
                  </a:lnTo>
                  <a:lnTo>
                    <a:pt x="15" y="104"/>
                  </a:lnTo>
                  <a:lnTo>
                    <a:pt x="22" y="100"/>
                  </a:lnTo>
                  <a:lnTo>
                    <a:pt x="29" y="97"/>
                  </a:lnTo>
                  <a:lnTo>
                    <a:pt x="35" y="93"/>
                  </a:lnTo>
                  <a:lnTo>
                    <a:pt x="42" y="87"/>
                  </a:lnTo>
                  <a:lnTo>
                    <a:pt x="49" y="84"/>
                  </a:lnTo>
                  <a:lnTo>
                    <a:pt x="57" y="80"/>
                  </a:lnTo>
                  <a:lnTo>
                    <a:pt x="55" y="60"/>
                  </a:lnTo>
                  <a:lnTo>
                    <a:pt x="51" y="40"/>
                  </a:lnTo>
                  <a:lnTo>
                    <a:pt x="49" y="20"/>
                  </a:lnTo>
                  <a:lnTo>
                    <a:pt x="48" y="0"/>
                  </a:lnTo>
                  <a:lnTo>
                    <a:pt x="77" y="0"/>
                  </a:lnTo>
                  <a:lnTo>
                    <a:pt x="106" y="0"/>
                  </a:lnTo>
                  <a:lnTo>
                    <a:pt x="133" y="0"/>
                  </a:lnTo>
                  <a:lnTo>
                    <a:pt x="163" y="0"/>
                  </a:lnTo>
                  <a:lnTo>
                    <a:pt x="192" y="0"/>
                  </a:lnTo>
                  <a:lnTo>
                    <a:pt x="221" y="0"/>
                  </a:lnTo>
                  <a:lnTo>
                    <a:pt x="250" y="0"/>
                  </a:lnTo>
                  <a:lnTo>
                    <a:pt x="279" y="0"/>
                  </a:lnTo>
                  <a:lnTo>
                    <a:pt x="327" y="4"/>
                  </a:lnTo>
                  <a:lnTo>
                    <a:pt x="374" y="7"/>
                  </a:lnTo>
                  <a:lnTo>
                    <a:pt x="422" y="9"/>
                  </a:lnTo>
                  <a:lnTo>
                    <a:pt x="469" y="13"/>
                  </a:lnTo>
                  <a:lnTo>
                    <a:pt x="517" y="16"/>
                  </a:lnTo>
                  <a:lnTo>
                    <a:pt x="564" y="20"/>
                  </a:lnTo>
                  <a:lnTo>
                    <a:pt x="611" y="22"/>
                  </a:lnTo>
                  <a:lnTo>
                    <a:pt x="659" y="26"/>
                  </a:lnTo>
                  <a:lnTo>
                    <a:pt x="706" y="29"/>
                  </a:lnTo>
                  <a:lnTo>
                    <a:pt x="754" y="33"/>
                  </a:lnTo>
                  <a:lnTo>
                    <a:pt x="801" y="36"/>
                  </a:lnTo>
                  <a:lnTo>
                    <a:pt x="849" y="38"/>
                  </a:lnTo>
                  <a:lnTo>
                    <a:pt x="896" y="42"/>
                  </a:lnTo>
                  <a:lnTo>
                    <a:pt x="944" y="46"/>
                  </a:lnTo>
                  <a:lnTo>
                    <a:pt x="991" y="49"/>
                  </a:lnTo>
                  <a:lnTo>
                    <a:pt x="1038" y="51"/>
                  </a:lnTo>
                  <a:lnTo>
                    <a:pt x="1086" y="55"/>
                  </a:lnTo>
                  <a:lnTo>
                    <a:pt x="1133" y="58"/>
                  </a:lnTo>
                  <a:lnTo>
                    <a:pt x="1181" y="62"/>
                  </a:lnTo>
                  <a:lnTo>
                    <a:pt x="1228" y="66"/>
                  </a:lnTo>
                  <a:lnTo>
                    <a:pt x="1276" y="67"/>
                  </a:lnTo>
                  <a:lnTo>
                    <a:pt x="1323" y="71"/>
                  </a:lnTo>
                  <a:lnTo>
                    <a:pt x="1371" y="75"/>
                  </a:lnTo>
                  <a:lnTo>
                    <a:pt x="1418" y="78"/>
                  </a:lnTo>
                  <a:lnTo>
                    <a:pt x="1465" y="82"/>
                  </a:lnTo>
                  <a:lnTo>
                    <a:pt x="1513" y="84"/>
                  </a:lnTo>
                  <a:lnTo>
                    <a:pt x="1560" y="87"/>
                  </a:lnTo>
                  <a:lnTo>
                    <a:pt x="1608" y="91"/>
                  </a:lnTo>
                  <a:lnTo>
                    <a:pt x="1655" y="95"/>
                  </a:lnTo>
                  <a:lnTo>
                    <a:pt x="1703" y="97"/>
                  </a:lnTo>
                  <a:lnTo>
                    <a:pt x="1750" y="100"/>
                  </a:lnTo>
                  <a:lnTo>
                    <a:pt x="1798" y="104"/>
                  </a:lnTo>
                  <a:lnTo>
                    <a:pt x="1821" y="109"/>
                  </a:lnTo>
                  <a:lnTo>
                    <a:pt x="1845" y="113"/>
                  </a:lnTo>
                  <a:lnTo>
                    <a:pt x="1869" y="118"/>
                  </a:lnTo>
                  <a:lnTo>
                    <a:pt x="1892" y="122"/>
                  </a:lnTo>
                  <a:lnTo>
                    <a:pt x="1916" y="126"/>
                  </a:lnTo>
                  <a:lnTo>
                    <a:pt x="1940" y="131"/>
                  </a:lnTo>
                  <a:lnTo>
                    <a:pt x="1964" y="135"/>
                  </a:lnTo>
                  <a:lnTo>
                    <a:pt x="1987" y="140"/>
                  </a:lnTo>
                  <a:lnTo>
                    <a:pt x="1980" y="148"/>
                  </a:lnTo>
                  <a:lnTo>
                    <a:pt x="1973" y="153"/>
                  </a:lnTo>
                  <a:lnTo>
                    <a:pt x="1965" y="160"/>
                  </a:lnTo>
                  <a:lnTo>
                    <a:pt x="1958" y="168"/>
                  </a:lnTo>
                  <a:lnTo>
                    <a:pt x="1916" y="169"/>
                  </a:lnTo>
                  <a:lnTo>
                    <a:pt x="1876" y="171"/>
                  </a:lnTo>
                  <a:lnTo>
                    <a:pt x="1834" y="173"/>
                  </a:lnTo>
                  <a:lnTo>
                    <a:pt x="1792" y="175"/>
                  </a:lnTo>
                  <a:lnTo>
                    <a:pt x="1752" y="175"/>
                  </a:lnTo>
                  <a:lnTo>
                    <a:pt x="1710" y="177"/>
                  </a:lnTo>
                  <a:lnTo>
                    <a:pt x="1668" y="179"/>
                  </a:lnTo>
                  <a:lnTo>
                    <a:pt x="1628" y="180"/>
                  </a:lnTo>
                  <a:lnTo>
                    <a:pt x="1586" y="182"/>
                  </a:lnTo>
                  <a:lnTo>
                    <a:pt x="1544" y="184"/>
                  </a:lnTo>
                  <a:lnTo>
                    <a:pt x="1502" y="186"/>
                  </a:lnTo>
                  <a:lnTo>
                    <a:pt x="1462" y="186"/>
                  </a:lnTo>
                  <a:lnTo>
                    <a:pt x="1420" y="188"/>
                  </a:lnTo>
                  <a:lnTo>
                    <a:pt x="1378" y="190"/>
                  </a:lnTo>
                  <a:lnTo>
                    <a:pt x="1338" y="191"/>
                  </a:lnTo>
                  <a:lnTo>
                    <a:pt x="1296" y="193"/>
                  </a:lnTo>
                  <a:lnTo>
                    <a:pt x="1285" y="197"/>
                  </a:lnTo>
                  <a:lnTo>
                    <a:pt x="1272" y="200"/>
                  </a:lnTo>
                  <a:lnTo>
                    <a:pt x="1261" y="204"/>
                  </a:lnTo>
                  <a:lnTo>
                    <a:pt x="1248" y="208"/>
                  </a:lnTo>
                  <a:lnTo>
                    <a:pt x="1237" y="211"/>
                  </a:lnTo>
                  <a:lnTo>
                    <a:pt x="1225" y="217"/>
                  </a:lnTo>
                  <a:lnTo>
                    <a:pt x="1214" y="221"/>
                  </a:lnTo>
                  <a:lnTo>
                    <a:pt x="1201" y="224"/>
                  </a:lnTo>
                  <a:lnTo>
                    <a:pt x="1197" y="224"/>
                  </a:lnTo>
                  <a:lnTo>
                    <a:pt x="1188" y="222"/>
                  </a:lnTo>
                  <a:lnTo>
                    <a:pt x="1172" y="221"/>
                  </a:lnTo>
                  <a:lnTo>
                    <a:pt x="1150" y="219"/>
                  </a:lnTo>
                  <a:lnTo>
                    <a:pt x="1122" y="217"/>
                  </a:lnTo>
                  <a:lnTo>
                    <a:pt x="1090" y="213"/>
                  </a:lnTo>
                  <a:lnTo>
                    <a:pt x="1053" y="211"/>
                  </a:lnTo>
                  <a:lnTo>
                    <a:pt x="1013" y="206"/>
                  </a:lnTo>
                  <a:lnTo>
                    <a:pt x="967" y="202"/>
                  </a:lnTo>
                  <a:lnTo>
                    <a:pt x="922" y="199"/>
                  </a:lnTo>
                  <a:lnTo>
                    <a:pt x="871" y="193"/>
                  </a:lnTo>
                  <a:lnTo>
                    <a:pt x="819" y="190"/>
                  </a:lnTo>
                  <a:lnTo>
                    <a:pt x="765" y="184"/>
                  </a:lnTo>
                  <a:lnTo>
                    <a:pt x="710" y="179"/>
                  </a:lnTo>
                  <a:lnTo>
                    <a:pt x="653" y="173"/>
                  </a:lnTo>
                  <a:lnTo>
                    <a:pt x="599" y="168"/>
                  </a:lnTo>
                  <a:lnTo>
                    <a:pt x="542" y="164"/>
                  </a:lnTo>
                  <a:lnTo>
                    <a:pt x="486" y="159"/>
                  </a:lnTo>
                  <a:lnTo>
                    <a:pt x="431" y="153"/>
                  </a:lnTo>
                  <a:lnTo>
                    <a:pt x="376" y="148"/>
                  </a:lnTo>
                  <a:lnTo>
                    <a:pt x="325" y="144"/>
                  </a:lnTo>
                  <a:lnTo>
                    <a:pt x="276" y="139"/>
                  </a:lnTo>
                  <a:lnTo>
                    <a:pt x="228" y="135"/>
                  </a:lnTo>
                  <a:lnTo>
                    <a:pt x="184" y="131"/>
                  </a:lnTo>
                  <a:lnTo>
                    <a:pt x="144" y="126"/>
                  </a:lnTo>
                  <a:lnTo>
                    <a:pt x="108" y="124"/>
                  </a:lnTo>
                  <a:lnTo>
                    <a:pt x="77" y="120"/>
                  </a:lnTo>
                  <a:lnTo>
                    <a:pt x="49" y="118"/>
                  </a:lnTo>
                  <a:lnTo>
                    <a:pt x="28" y="117"/>
                  </a:lnTo>
                  <a:lnTo>
                    <a:pt x="13" y="115"/>
                  </a:lnTo>
                  <a:lnTo>
                    <a:pt x="4" y="113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8987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64" name="Freeform 41"/>
            <p:cNvSpPr>
              <a:spLocks/>
            </p:cNvSpPr>
            <p:nvPr/>
          </p:nvSpPr>
          <p:spPr bwMode="auto">
            <a:xfrm>
              <a:off x="1550988" y="2997200"/>
              <a:ext cx="1544638" cy="158750"/>
            </a:xfrm>
            <a:custGeom>
              <a:avLst/>
              <a:gdLst/>
              <a:ahLst/>
              <a:cxnLst>
                <a:cxn ang="0">
                  <a:pos x="71" y="97"/>
                </a:cxn>
                <a:cxn ang="0">
                  <a:pos x="85" y="87"/>
                </a:cxn>
                <a:cxn ang="0">
                  <a:pos x="98" y="80"/>
                </a:cxn>
                <a:cxn ang="0">
                  <a:pos x="113" y="71"/>
                </a:cxn>
                <a:cxn ang="0">
                  <a:pos x="105" y="58"/>
                </a:cxn>
                <a:cxn ang="0">
                  <a:pos x="74" y="42"/>
                </a:cxn>
                <a:cxn ang="0">
                  <a:pos x="45" y="26"/>
                </a:cxn>
                <a:cxn ang="0">
                  <a:pos x="14" y="9"/>
                </a:cxn>
                <a:cxn ang="0">
                  <a:pos x="29" y="0"/>
                </a:cxn>
                <a:cxn ang="0">
                  <a:pos x="85" y="0"/>
                </a:cxn>
                <a:cxn ang="0">
                  <a:pos x="144" y="0"/>
                </a:cxn>
                <a:cxn ang="0">
                  <a:pos x="202" y="0"/>
                </a:cxn>
                <a:cxn ang="0">
                  <a:pos x="279" y="4"/>
                </a:cxn>
                <a:cxn ang="0">
                  <a:pos x="374" y="9"/>
                </a:cxn>
                <a:cxn ang="0">
                  <a:pos x="469" y="16"/>
                </a:cxn>
                <a:cxn ang="0">
                  <a:pos x="563" y="22"/>
                </a:cxn>
                <a:cxn ang="0">
                  <a:pos x="658" y="29"/>
                </a:cxn>
                <a:cxn ang="0">
                  <a:pos x="753" y="36"/>
                </a:cxn>
                <a:cxn ang="0">
                  <a:pos x="848" y="42"/>
                </a:cxn>
                <a:cxn ang="0">
                  <a:pos x="943" y="49"/>
                </a:cxn>
                <a:cxn ang="0">
                  <a:pos x="1038" y="55"/>
                </a:cxn>
                <a:cxn ang="0">
                  <a:pos x="1133" y="62"/>
                </a:cxn>
                <a:cxn ang="0">
                  <a:pos x="1228" y="67"/>
                </a:cxn>
                <a:cxn ang="0">
                  <a:pos x="1323" y="75"/>
                </a:cxn>
                <a:cxn ang="0">
                  <a:pos x="1417" y="82"/>
                </a:cxn>
                <a:cxn ang="0">
                  <a:pos x="1512" y="87"/>
                </a:cxn>
                <a:cxn ang="0">
                  <a:pos x="1607" y="95"/>
                </a:cxn>
                <a:cxn ang="0">
                  <a:pos x="1702" y="100"/>
                </a:cxn>
                <a:cxn ang="0">
                  <a:pos x="1773" y="109"/>
                </a:cxn>
                <a:cxn ang="0">
                  <a:pos x="1823" y="118"/>
                </a:cxn>
                <a:cxn ang="0">
                  <a:pos x="1872" y="128"/>
                </a:cxn>
                <a:cxn ang="0">
                  <a:pos x="1921" y="137"/>
                </a:cxn>
                <a:cxn ang="0">
                  <a:pos x="1936" y="149"/>
                </a:cxn>
                <a:cxn ang="0">
                  <a:pos x="1919" y="160"/>
                </a:cxn>
                <a:cxn ang="0">
                  <a:pos x="1870" y="168"/>
                </a:cxn>
                <a:cxn ang="0">
                  <a:pos x="1790" y="168"/>
                </a:cxn>
                <a:cxn ang="0">
                  <a:pos x="1708" y="168"/>
                </a:cxn>
                <a:cxn ang="0">
                  <a:pos x="1627" y="168"/>
                </a:cxn>
                <a:cxn ang="0">
                  <a:pos x="1545" y="168"/>
                </a:cxn>
                <a:cxn ang="0">
                  <a:pos x="1465" y="168"/>
                </a:cxn>
                <a:cxn ang="0">
                  <a:pos x="1383" y="168"/>
                </a:cxn>
                <a:cxn ang="0">
                  <a:pos x="1302" y="168"/>
                </a:cxn>
                <a:cxn ang="0">
                  <a:pos x="1251" y="171"/>
                </a:cxn>
                <a:cxn ang="0">
                  <a:pos x="1228" y="180"/>
                </a:cxn>
                <a:cxn ang="0">
                  <a:pos x="1202" y="188"/>
                </a:cxn>
                <a:cxn ang="0">
                  <a:pos x="1178" y="197"/>
                </a:cxn>
                <a:cxn ang="0">
                  <a:pos x="1155" y="199"/>
                </a:cxn>
                <a:cxn ang="0">
                  <a:pos x="1065" y="191"/>
                </a:cxn>
                <a:cxn ang="0">
                  <a:pos x="910" y="177"/>
                </a:cxn>
                <a:cxn ang="0">
                  <a:pos x="717" y="160"/>
                </a:cxn>
                <a:cxn ang="0">
                  <a:pos x="509" y="140"/>
                </a:cxn>
                <a:cxn ang="0">
                  <a:pos x="317" y="124"/>
                </a:cxn>
                <a:cxn ang="0">
                  <a:pos x="162" y="109"/>
                </a:cxn>
                <a:cxn ang="0">
                  <a:pos x="74" y="102"/>
                </a:cxn>
              </a:cxnLst>
              <a:rect l="0" t="0" r="r" b="b"/>
              <a:pathLst>
                <a:path w="1945" h="200">
                  <a:moveTo>
                    <a:pt x="63" y="100"/>
                  </a:moveTo>
                  <a:lnTo>
                    <a:pt x="71" y="97"/>
                  </a:lnTo>
                  <a:lnTo>
                    <a:pt x="78" y="91"/>
                  </a:lnTo>
                  <a:lnTo>
                    <a:pt x="85" y="87"/>
                  </a:lnTo>
                  <a:lnTo>
                    <a:pt x="93" y="84"/>
                  </a:lnTo>
                  <a:lnTo>
                    <a:pt x="98" y="80"/>
                  </a:lnTo>
                  <a:lnTo>
                    <a:pt x="105" y="75"/>
                  </a:lnTo>
                  <a:lnTo>
                    <a:pt x="113" y="71"/>
                  </a:lnTo>
                  <a:lnTo>
                    <a:pt x="120" y="67"/>
                  </a:lnTo>
                  <a:lnTo>
                    <a:pt x="105" y="58"/>
                  </a:lnTo>
                  <a:lnTo>
                    <a:pt x="91" y="51"/>
                  </a:lnTo>
                  <a:lnTo>
                    <a:pt x="74" y="42"/>
                  </a:lnTo>
                  <a:lnTo>
                    <a:pt x="60" y="33"/>
                  </a:lnTo>
                  <a:lnTo>
                    <a:pt x="45" y="26"/>
                  </a:lnTo>
                  <a:lnTo>
                    <a:pt x="31" y="16"/>
                  </a:lnTo>
                  <a:lnTo>
                    <a:pt x="14" y="9"/>
                  </a:lnTo>
                  <a:lnTo>
                    <a:pt x="0" y="0"/>
                  </a:lnTo>
                  <a:lnTo>
                    <a:pt x="29" y="0"/>
                  </a:lnTo>
                  <a:lnTo>
                    <a:pt x="58" y="0"/>
                  </a:lnTo>
                  <a:lnTo>
                    <a:pt x="85" y="0"/>
                  </a:lnTo>
                  <a:lnTo>
                    <a:pt x="115" y="0"/>
                  </a:lnTo>
                  <a:lnTo>
                    <a:pt x="144" y="0"/>
                  </a:lnTo>
                  <a:lnTo>
                    <a:pt x="173" y="0"/>
                  </a:lnTo>
                  <a:lnTo>
                    <a:pt x="202" y="0"/>
                  </a:lnTo>
                  <a:lnTo>
                    <a:pt x="231" y="0"/>
                  </a:lnTo>
                  <a:lnTo>
                    <a:pt x="279" y="4"/>
                  </a:lnTo>
                  <a:lnTo>
                    <a:pt x="326" y="7"/>
                  </a:lnTo>
                  <a:lnTo>
                    <a:pt x="374" y="9"/>
                  </a:lnTo>
                  <a:lnTo>
                    <a:pt x="421" y="13"/>
                  </a:lnTo>
                  <a:lnTo>
                    <a:pt x="469" y="16"/>
                  </a:lnTo>
                  <a:lnTo>
                    <a:pt x="516" y="20"/>
                  </a:lnTo>
                  <a:lnTo>
                    <a:pt x="563" y="22"/>
                  </a:lnTo>
                  <a:lnTo>
                    <a:pt x="611" y="26"/>
                  </a:lnTo>
                  <a:lnTo>
                    <a:pt x="658" y="29"/>
                  </a:lnTo>
                  <a:lnTo>
                    <a:pt x="706" y="33"/>
                  </a:lnTo>
                  <a:lnTo>
                    <a:pt x="753" y="36"/>
                  </a:lnTo>
                  <a:lnTo>
                    <a:pt x="801" y="38"/>
                  </a:lnTo>
                  <a:lnTo>
                    <a:pt x="848" y="42"/>
                  </a:lnTo>
                  <a:lnTo>
                    <a:pt x="896" y="46"/>
                  </a:lnTo>
                  <a:lnTo>
                    <a:pt x="943" y="49"/>
                  </a:lnTo>
                  <a:lnTo>
                    <a:pt x="990" y="51"/>
                  </a:lnTo>
                  <a:lnTo>
                    <a:pt x="1038" y="55"/>
                  </a:lnTo>
                  <a:lnTo>
                    <a:pt x="1085" y="58"/>
                  </a:lnTo>
                  <a:lnTo>
                    <a:pt x="1133" y="62"/>
                  </a:lnTo>
                  <a:lnTo>
                    <a:pt x="1180" y="66"/>
                  </a:lnTo>
                  <a:lnTo>
                    <a:pt x="1228" y="67"/>
                  </a:lnTo>
                  <a:lnTo>
                    <a:pt x="1275" y="71"/>
                  </a:lnTo>
                  <a:lnTo>
                    <a:pt x="1323" y="75"/>
                  </a:lnTo>
                  <a:lnTo>
                    <a:pt x="1370" y="78"/>
                  </a:lnTo>
                  <a:lnTo>
                    <a:pt x="1417" y="82"/>
                  </a:lnTo>
                  <a:lnTo>
                    <a:pt x="1465" y="84"/>
                  </a:lnTo>
                  <a:lnTo>
                    <a:pt x="1512" y="87"/>
                  </a:lnTo>
                  <a:lnTo>
                    <a:pt x="1560" y="91"/>
                  </a:lnTo>
                  <a:lnTo>
                    <a:pt x="1607" y="95"/>
                  </a:lnTo>
                  <a:lnTo>
                    <a:pt x="1655" y="97"/>
                  </a:lnTo>
                  <a:lnTo>
                    <a:pt x="1702" y="100"/>
                  </a:lnTo>
                  <a:lnTo>
                    <a:pt x="1750" y="104"/>
                  </a:lnTo>
                  <a:lnTo>
                    <a:pt x="1773" y="109"/>
                  </a:lnTo>
                  <a:lnTo>
                    <a:pt x="1799" y="113"/>
                  </a:lnTo>
                  <a:lnTo>
                    <a:pt x="1823" y="118"/>
                  </a:lnTo>
                  <a:lnTo>
                    <a:pt x="1848" y="122"/>
                  </a:lnTo>
                  <a:lnTo>
                    <a:pt x="1872" y="128"/>
                  </a:lnTo>
                  <a:lnTo>
                    <a:pt x="1895" y="133"/>
                  </a:lnTo>
                  <a:lnTo>
                    <a:pt x="1921" y="137"/>
                  </a:lnTo>
                  <a:lnTo>
                    <a:pt x="1945" y="142"/>
                  </a:lnTo>
                  <a:lnTo>
                    <a:pt x="1936" y="149"/>
                  </a:lnTo>
                  <a:lnTo>
                    <a:pt x="1928" y="155"/>
                  </a:lnTo>
                  <a:lnTo>
                    <a:pt x="1919" y="160"/>
                  </a:lnTo>
                  <a:lnTo>
                    <a:pt x="1910" y="168"/>
                  </a:lnTo>
                  <a:lnTo>
                    <a:pt x="1870" y="168"/>
                  </a:lnTo>
                  <a:lnTo>
                    <a:pt x="1830" y="168"/>
                  </a:lnTo>
                  <a:lnTo>
                    <a:pt x="1790" y="168"/>
                  </a:lnTo>
                  <a:lnTo>
                    <a:pt x="1748" y="168"/>
                  </a:lnTo>
                  <a:lnTo>
                    <a:pt x="1708" y="168"/>
                  </a:lnTo>
                  <a:lnTo>
                    <a:pt x="1667" y="168"/>
                  </a:lnTo>
                  <a:lnTo>
                    <a:pt x="1627" y="168"/>
                  </a:lnTo>
                  <a:lnTo>
                    <a:pt x="1587" y="168"/>
                  </a:lnTo>
                  <a:lnTo>
                    <a:pt x="1545" y="168"/>
                  </a:lnTo>
                  <a:lnTo>
                    <a:pt x="1505" y="168"/>
                  </a:lnTo>
                  <a:lnTo>
                    <a:pt x="1465" y="168"/>
                  </a:lnTo>
                  <a:lnTo>
                    <a:pt x="1425" y="168"/>
                  </a:lnTo>
                  <a:lnTo>
                    <a:pt x="1383" y="168"/>
                  </a:lnTo>
                  <a:lnTo>
                    <a:pt x="1343" y="168"/>
                  </a:lnTo>
                  <a:lnTo>
                    <a:pt x="1302" y="168"/>
                  </a:lnTo>
                  <a:lnTo>
                    <a:pt x="1262" y="168"/>
                  </a:lnTo>
                  <a:lnTo>
                    <a:pt x="1251" y="171"/>
                  </a:lnTo>
                  <a:lnTo>
                    <a:pt x="1239" y="175"/>
                  </a:lnTo>
                  <a:lnTo>
                    <a:pt x="1228" y="180"/>
                  </a:lnTo>
                  <a:lnTo>
                    <a:pt x="1215" y="184"/>
                  </a:lnTo>
                  <a:lnTo>
                    <a:pt x="1202" y="188"/>
                  </a:lnTo>
                  <a:lnTo>
                    <a:pt x="1191" y="191"/>
                  </a:lnTo>
                  <a:lnTo>
                    <a:pt x="1178" y="197"/>
                  </a:lnTo>
                  <a:lnTo>
                    <a:pt x="1167" y="200"/>
                  </a:lnTo>
                  <a:lnTo>
                    <a:pt x="1155" y="199"/>
                  </a:lnTo>
                  <a:lnTo>
                    <a:pt x="1120" y="197"/>
                  </a:lnTo>
                  <a:lnTo>
                    <a:pt x="1065" y="191"/>
                  </a:lnTo>
                  <a:lnTo>
                    <a:pt x="994" y="184"/>
                  </a:lnTo>
                  <a:lnTo>
                    <a:pt x="910" y="177"/>
                  </a:lnTo>
                  <a:lnTo>
                    <a:pt x="817" y="169"/>
                  </a:lnTo>
                  <a:lnTo>
                    <a:pt x="717" y="160"/>
                  </a:lnTo>
                  <a:lnTo>
                    <a:pt x="613" y="149"/>
                  </a:lnTo>
                  <a:lnTo>
                    <a:pt x="509" y="140"/>
                  </a:lnTo>
                  <a:lnTo>
                    <a:pt x="410" y="131"/>
                  </a:lnTo>
                  <a:lnTo>
                    <a:pt x="317" y="124"/>
                  </a:lnTo>
                  <a:lnTo>
                    <a:pt x="233" y="117"/>
                  </a:lnTo>
                  <a:lnTo>
                    <a:pt x="162" y="109"/>
                  </a:lnTo>
                  <a:lnTo>
                    <a:pt x="109" y="104"/>
                  </a:lnTo>
                  <a:lnTo>
                    <a:pt x="74" y="102"/>
                  </a:lnTo>
                  <a:lnTo>
                    <a:pt x="63" y="100"/>
                  </a:lnTo>
                  <a:close/>
                </a:path>
              </a:pathLst>
            </a:custGeom>
            <a:solidFill>
              <a:srgbClr val="8787A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65" name="Freeform 42"/>
            <p:cNvSpPr>
              <a:spLocks/>
            </p:cNvSpPr>
            <p:nvPr/>
          </p:nvSpPr>
          <p:spPr bwMode="auto">
            <a:xfrm>
              <a:off x="1550988" y="2997200"/>
              <a:ext cx="1549400" cy="139700"/>
            </a:xfrm>
            <a:custGeom>
              <a:avLst/>
              <a:gdLst/>
              <a:ahLst/>
              <a:cxnLst>
                <a:cxn ang="0">
                  <a:pos x="175" y="87"/>
                </a:cxn>
                <a:cxn ang="0">
                  <a:pos x="231" y="55"/>
                </a:cxn>
                <a:cxn ang="0">
                  <a:pos x="0" y="0"/>
                </a:cxn>
                <a:cxn ang="0">
                  <a:pos x="231" y="0"/>
                </a:cxn>
                <a:cxn ang="0">
                  <a:pos x="1750" y="104"/>
                </a:cxn>
                <a:cxn ang="0">
                  <a:pos x="1950" y="144"/>
                </a:cxn>
                <a:cxn ang="0">
                  <a:pos x="1910" y="168"/>
                </a:cxn>
                <a:cxn ang="0">
                  <a:pos x="1277" y="144"/>
                </a:cxn>
                <a:cxn ang="0">
                  <a:pos x="1182" y="177"/>
                </a:cxn>
                <a:cxn ang="0">
                  <a:pos x="1171" y="175"/>
                </a:cxn>
                <a:cxn ang="0">
                  <a:pos x="1138" y="173"/>
                </a:cxn>
                <a:cxn ang="0">
                  <a:pos x="1089" y="168"/>
                </a:cxn>
                <a:cxn ang="0">
                  <a:pos x="1023" y="162"/>
                </a:cxn>
                <a:cxn ang="0">
                  <a:pos x="947" y="157"/>
                </a:cxn>
                <a:cxn ang="0">
                  <a:pos x="861" y="148"/>
                </a:cxn>
                <a:cxn ang="0">
                  <a:pos x="770" y="140"/>
                </a:cxn>
                <a:cxn ang="0">
                  <a:pos x="677" y="131"/>
                </a:cxn>
                <a:cxn ang="0">
                  <a:pos x="582" y="124"/>
                </a:cxn>
                <a:cxn ang="0">
                  <a:pos x="490" y="117"/>
                </a:cxn>
                <a:cxn ang="0">
                  <a:pos x="405" y="108"/>
                </a:cxn>
                <a:cxn ang="0">
                  <a:pos x="330" y="102"/>
                </a:cxn>
                <a:cxn ang="0">
                  <a:pos x="264" y="97"/>
                </a:cxn>
                <a:cxn ang="0">
                  <a:pos x="217" y="91"/>
                </a:cxn>
                <a:cxn ang="0">
                  <a:pos x="186" y="89"/>
                </a:cxn>
                <a:cxn ang="0">
                  <a:pos x="175" y="87"/>
                </a:cxn>
              </a:cxnLst>
              <a:rect l="0" t="0" r="r" b="b"/>
              <a:pathLst>
                <a:path w="1950" h="177">
                  <a:moveTo>
                    <a:pt x="175" y="87"/>
                  </a:moveTo>
                  <a:lnTo>
                    <a:pt x="231" y="55"/>
                  </a:lnTo>
                  <a:lnTo>
                    <a:pt x="0" y="0"/>
                  </a:lnTo>
                  <a:lnTo>
                    <a:pt x="231" y="0"/>
                  </a:lnTo>
                  <a:lnTo>
                    <a:pt x="1750" y="104"/>
                  </a:lnTo>
                  <a:lnTo>
                    <a:pt x="1950" y="144"/>
                  </a:lnTo>
                  <a:lnTo>
                    <a:pt x="1910" y="168"/>
                  </a:lnTo>
                  <a:lnTo>
                    <a:pt x="1277" y="144"/>
                  </a:lnTo>
                  <a:lnTo>
                    <a:pt x="1182" y="177"/>
                  </a:lnTo>
                  <a:lnTo>
                    <a:pt x="1171" y="175"/>
                  </a:lnTo>
                  <a:lnTo>
                    <a:pt x="1138" y="173"/>
                  </a:lnTo>
                  <a:lnTo>
                    <a:pt x="1089" y="168"/>
                  </a:lnTo>
                  <a:lnTo>
                    <a:pt x="1023" y="162"/>
                  </a:lnTo>
                  <a:lnTo>
                    <a:pt x="947" y="157"/>
                  </a:lnTo>
                  <a:lnTo>
                    <a:pt x="861" y="148"/>
                  </a:lnTo>
                  <a:lnTo>
                    <a:pt x="770" y="140"/>
                  </a:lnTo>
                  <a:lnTo>
                    <a:pt x="677" y="131"/>
                  </a:lnTo>
                  <a:lnTo>
                    <a:pt x="582" y="124"/>
                  </a:lnTo>
                  <a:lnTo>
                    <a:pt x="490" y="117"/>
                  </a:lnTo>
                  <a:lnTo>
                    <a:pt x="405" y="108"/>
                  </a:lnTo>
                  <a:lnTo>
                    <a:pt x="330" y="102"/>
                  </a:lnTo>
                  <a:lnTo>
                    <a:pt x="264" y="97"/>
                  </a:lnTo>
                  <a:lnTo>
                    <a:pt x="217" y="91"/>
                  </a:lnTo>
                  <a:lnTo>
                    <a:pt x="186" y="89"/>
                  </a:lnTo>
                  <a:lnTo>
                    <a:pt x="175" y="87"/>
                  </a:lnTo>
                  <a:close/>
                </a:path>
              </a:pathLst>
            </a:custGeom>
            <a:solidFill>
              <a:srgbClr val="8989B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66" name="Freeform 43"/>
            <p:cNvSpPr>
              <a:spLocks/>
            </p:cNvSpPr>
            <p:nvPr/>
          </p:nvSpPr>
          <p:spPr bwMode="auto">
            <a:xfrm>
              <a:off x="1752601" y="3035300"/>
              <a:ext cx="954088" cy="736600"/>
            </a:xfrm>
            <a:custGeom>
              <a:avLst/>
              <a:gdLst/>
              <a:ahLst/>
              <a:cxnLst>
                <a:cxn ang="0">
                  <a:pos x="329" y="146"/>
                </a:cxn>
                <a:cxn ang="0">
                  <a:pos x="818" y="0"/>
                </a:cxn>
                <a:cxn ang="0">
                  <a:pos x="849" y="0"/>
                </a:cxn>
                <a:cxn ang="0">
                  <a:pos x="878" y="2"/>
                </a:cxn>
                <a:cxn ang="0">
                  <a:pos x="905" y="4"/>
                </a:cxn>
                <a:cxn ang="0">
                  <a:pos x="931" y="6"/>
                </a:cxn>
                <a:cxn ang="0">
                  <a:pos x="955" y="9"/>
                </a:cxn>
                <a:cxn ang="0">
                  <a:pos x="978" y="13"/>
                </a:cxn>
                <a:cxn ang="0">
                  <a:pos x="1000" y="19"/>
                </a:cxn>
                <a:cxn ang="0">
                  <a:pos x="1022" y="24"/>
                </a:cxn>
                <a:cxn ang="0">
                  <a:pos x="1042" y="31"/>
                </a:cxn>
                <a:cxn ang="0">
                  <a:pos x="1064" y="40"/>
                </a:cxn>
                <a:cxn ang="0">
                  <a:pos x="1084" y="50"/>
                </a:cxn>
                <a:cxn ang="0">
                  <a:pos x="1106" y="61"/>
                </a:cxn>
                <a:cxn ang="0">
                  <a:pos x="1130" y="73"/>
                </a:cxn>
                <a:cxn ang="0">
                  <a:pos x="1152" y="88"/>
                </a:cxn>
                <a:cxn ang="0">
                  <a:pos x="1177" y="104"/>
                </a:cxn>
                <a:cxn ang="0">
                  <a:pos x="1203" y="121"/>
                </a:cxn>
                <a:cxn ang="0">
                  <a:pos x="604" y="325"/>
                </a:cxn>
                <a:cxn ang="0">
                  <a:pos x="622" y="354"/>
                </a:cxn>
                <a:cxn ang="0">
                  <a:pos x="655" y="385"/>
                </a:cxn>
                <a:cxn ang="0">
                  <a:pos x="679" y="430"/>
                </a:cxn>
                <a:cxn ang="0">
                  <a:pos x="690" y="487"/>
                </a:cxn>
                <a:cxn ang="0">
                  <a:pos x="695" y="549"/>
                </a:cxn>
                <a:cxn ang="0">
                  <a:pos x="690" y="613"/>
                </a:cxn>
                <a:cxn ang="0">
                  <a:pos x="681" y="675"/>
                </a:cxn>
                <a:cxn ang="0">
                  <a:pos x="664" y="731"/>
                </a:cxn>
                <a:cxn ang="0">
                  <a:pos x="643" y="775"/>
                </a:cxn>
                <a:cxn ang="0">
                  <a:pos x="612" y="820"/>
                </a:cxn>
                <a:cxn ang="0">
                  <a:pos x="577" y="857"/>
                </a:cxn>
                <a:cxn ang="0">
                  <a:pos x="539" y="886"/>
                </a:cxn>
                <a:cxn ang="0">
                  <a:pos x="498" y="906"/>
                </a:cxn>
                <a:cxn ang="0">
                  <a:pos x="456" y="921"/>
                </a:cxn>
                <a:cxn ang="0">
                  <a:pos x="413" y="926"/>
                </a:cxn>
                <a:cxn ang="0">
                  <a:pos x="369" y="928"/>
                </a:cxn>
                <a:cxn ang="0">
                  <a:pos x="325" y="923"/>
                </a:cxn>
                <a:cxn ang="0">
                  <a:pos x="281" y="912"/>
                </a:cxn>
                <a:cxn ang="0">
                  <a:pos x="239" y="895"/>
                </a:cxn>
                <a:cxn ang="0">
                  <a:pos x="199" y="875"/>
                </a:cxn>
                <a:cxn ang="0">
                  <a:pos x="163" y="851"/>
                </a:cxn>
                <a:cxn ang="0">
                  <a:pos x="128" y="822"/>
                </a:cxn>
                <a:cxn ang="0">
                  <a:pos x="97" y="791"/>
                </a:cxn>
                <a:cxn ang="0">
                  <a:pos x="71" y="759"/>
                </a:cxn>
                <a:cxn ang="0">
                  <a:pos x="51" y="722"/>
                </a:cxn>
                <a:cxn ang="0">
                  <a:pos x="29" y="658"/>
                </a:cxn>
                <a:cxn ang="0">
                  <a:pos x="13" y="598"/>
                </a:cxn>
                <a:cxn ang="0">
                  <a:pos x="4" y="538"/>
                </a:cxn>
                <a:cxn ang="0">
                  <a:pos x="0" y="480"/>
                </a:cxn>
                <a:cxn ang="0">
                  <a:pos x="9" y="420"/>
                </a:cxn>
                <a:cxn ang="0">
                  <a:pos x="29" y="359"/>
                </a:cxn>
                <a:cxn ang="0">
                  <a:pos x="62" y="297"/>
                </a:cxn>
                <a:cxn ang="0">
                  <a:pos x="113" y="234"/>
                </a:cxn>
                <a:cxn ang="0">
                  <a:pos x="135" y="217"/>
                </a:cxn>
                <a:cxn ang="0">
                  <a:pos x="166" y="199"/>
                </a:cxn>
                <a:cxn ang="0">
                  <a:pos x="199" y="179"/>
                </a:cxn>
                <a:cxn ang="0">
                  <a:pos x="236" y="163"/>
                </a:cxn>
                <a:cxn ang="0">
                  <a:pos x="268" y="150"/>
                </a:cxn>
                <a:cxn ang="0">
                  <a:pos x="298" y="143"/>
                </a:cxn>
                <a:cxn ang="0">
                  <a:pos x="320" y="141"/>
                </a:cxn>
                <a:cxn ang="0">
                  <a:pos x="329" y="146"/>
                </a:cxn>
              </a:cxnLst>
              <a:rect l="0" t="0" r="r" b="b"/>
              <a:pathLst>
                <a:path w="1203" h="928">
                  <a:moveTo>
                    <a:pt x="329" y="146"/>
                  </a:moveTo>
                  <a:lnTo>
                    <a:pt x="818" y="0"/>
                  </a:lnTo>
                  <a:lnTo>
                    <a:pt x="849" y="0"/>
                  </a:lnTo>
                  <a:lnTo>
                    <a:pt x="878" y="2"/>
                  </a:lnTo>
                  <a:lnTo>
                    <a:pt x="905" y="4"/>
                  </a:lnTo>
                  <a:lnTo>
                    <a:pt x="931" y="6"/>
                  </a:lnTo>
                  <a:lnTo>
                    <a:pt x="955" y="9"/>
                  </a:lnTo>
                  <a:lnTo>
                    <a:pt x="978" y="13"/>
                  </a:lnTo>
                  <a:lnTo>
                    <a:pt x="1000" y="19"/>
                  </a:lnTo>
                  <a:lnTo>
                    <a:pt x="1022" y="24"/>
                  </a:lnTo>
                  <a:lnTo>
                    <a:pt x="1042" y="31"/>
                  </a:lnTo>
                  <a:lnTo>
                    <a:pt x="1064" y="40"/>
                  </a:lnTo>
                  <a:lnTo>
                    <a:pt x="1084" y="50"/>
                  </a:lnTo>
                  <a:lnTo>
                    <a:pt x="1106" y="61"/>
                  </a:lnTo>
                  <a:lnTo>
                    <a:pt x="1130" y="73"/>
                  </a:lnTo>
                  <a:lnTo>
                    <a:pt x="1152" y="88"/>
                  </a:lnTo>
                  <a:lnTo>
                    <a:pt x="1177" y="104"/>
                  </a:lnTo>
                  <a:lnTo>
                    <a:pt x="1203" y="121"/>
                  </a:lnTo>
                  <a:lnTo>
                    <a:pt x="604" y="325"/>
                  </a:lnTo>
                  <a:lnTo>
                    <a:pt x="622" y="354"/>
                  </a:lnTo>
                  <a:lnTo>
                    <a:pt x="655" y="385"/>
                  </a:lnTo>
                  <a:lnTo>
                    <a:pt x="679" y="430"/>
                  </a:lnTo>
                  <a:lnTo>
                    <a:pt x="690" y="487"/>
                  </a:lnTo>
                  <a:lnTo>
                    <a:pt x="695" y="549"/>
                  </a:lnTo>
                  <a:lnTo>
                    <a:pt x="690" y="613"/>
                  </a:lnTo>
                  <a:lnTo>
                    <a:pt x="681" y="675"/>
                  </a:lnTo>
                  <a:lnTo>
                    <a:pt x="664" y="731"/>
                  </a:lnTo>
                  <a:lnTo>
                    <a:pt x="643" y="775"/>
                  </a:lnTo>
                  <a:lnTo>
                    <a:pt x="612" y="820"/>
                  </a:lnTo>
                  <a:lnTo>
                    <a:pt x="577" y="857"/>
                  </a:lnTo>
                  <a:lnTo>
                    <a:pt x="539" y="886"/>
                  </a:lnTo>
                  <a:lnTo>
                    <a:pt x="498" y="906"/>
                  </a:lnTo>
                  <a:lnTo>
                    <a:pt x="456" y="921"/>
                  </a:lnTo>
                  <a:lnTo>
                    <a:pt x="413" y="926"/>
                  </a:lnTo>
                  <a:lnTo>
                    <a:pt x="369" y="928"/>
                  </a:lnTo>
                  <a:lnTo>
                    <a:pt x="325" y="923"/>
                  </a:lnTo>
                  <a:lnTo>
                    <a:pt x="281" y="912"/>
                  </a:lnTo>
                  <a:lnTo>
                    <a:pt x="239" y="895"/>
                  </a:lnTo>
                  <a:lnTo>
                    <a:pt x="199" y="875"/>
                  </a:lnTo>
                  <a:lnTo>
                    <a:pt x="163" y="851"/>
                  </a:lnTo>
                  <a:lnTo>
                    <a:pt x="128" y="822"/>
                  </a:lnTo>
                  <a:lnTo>
                    <a:pt x="97" y="791"/>
                  </a:lnTo>
                  <a:lnTo>
                    <a:pt x="71" y="759"/>
                  </a:lnTo>
                  <a:lnTo>
                    <a:pt x="51" y="722"/>
                  </a:lnTo>
                  <a:lnTo>
                    <a:pt x="29" y="658"/>
                  </a:lnTo>
                  <a:lnTo>
                    <a:pt x="13" y="598"/>
                  </a:lnTo>
                  <a:lnTo>
                    <a:pt x="4" y="538"/>
                  </a:lnTo>
                  <a:lnTo>
                    <a:pt x="0" y="480"/>
                  </a:lnTo>
                  <a:lnTo>
                    <a:pt x="9" y="420"/>
                  </a:lnTo>
                  <a:lnTo>
                    <a:pt x="29" y="359"/>
                  </a:lnTo>
                  <a:lnTo>
                    <a:pt x="62" y="297"/>
                  </a:lnTo>
                  <a:lnTo>
                    <a:pt x="113" y="234"/>
                  </a:lnTo>
                  <a:lnTo>
                    <a:pt x="135" y="217"/>
                  </a:lnTo>
                  <a:lnTo>
                    <a:pt x="166" y="199"/>
                  </a:lnTo>
                  <a:lnTo>
                    <a:pt x="199" y="179"/>
                  </a:lnTo>
                  <a:lnTo>
                    <a:pt x="236" y="163"/>
                  </a:lnTo>
                  <a:lnTo>
                    <a:pt x="268" y="150"/>
                  </a:lnTo>
                  <a:lnTo>
                    <a:pt x="298" y="143"/>
                  </a:lnTo>
                  <a:lnTo>
                    <a:pt x="320" y="141"/>
                  </a:lnTo>
                  <a:lnTo>
                    <a:pt x="329" y="146"/>
                  </a:lnTo>
                  <a:close/>
                </a:path>
              </a:pathLst>
            </a:custGeom>
            <a:solidFill>
              <a:srgbClr val="44445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67" name="Freeform 44"/>
            <p:cNvSpPr>
              <a:spLocks/>
            </p:cNvSpPr>
            <p:nvPr/>
          </p:nvSpPr>
          <p:spPr bwMode="auto">
            <a:xfrm>
              <a:off x="1749426" y="3168650"/>
              <a:ext cx="536575" cy="585788"/>
            </a:xfrm>
            <a:custGeom>
              <a:avLst/>
              <a:gdLst/>
              <a:ahLst/>
              <a:cxnLst>
                <a:cxn ang="0">
                  <a:pos x="352" y="2"/>
                </a:cxn>
                <a:cxn ang="0">
                  <a:pos x="417" y="16"/>
                </a:cxn>
                <a:cxn ang="0">
                  <a:pos x="479" y="44"/>
                </a:cxn>
                <a:cxn ang="0">
                  <a:pos x="536" y="84"/>
                </a:cxn>
                <a:cxn ang="0">
                  <a:pos x="585" y="135"/>
                </a:cxn>
                <a:cxn ang="0">
                  <a:pos x="624" y="193"/>
                </a:cxn>
                <a:cxn ang="0">
                  <a:pos x="653" y="259"/>
                </a:cxn>
                <a:cxn ang="0">
                  <a:pos x="671" y="330"/>
                </a:cxn>
                <a:cxn ang="0">
                  <a:pos x="675" y="406"/>
                </a:cxn>
                <a:cxn ang="0">
                  <a:pos x="666" y="478"/>
                </a:cxn>
                <a:cxn ang="0">
                  <a:pos x="644" y="545"/>
                </a:cxn>
                <a:cxn ang="0">
                  <a:pos x="611" y="603"/>
                </a:cxn>
                <a:cxn ang="0">
                  <a:pos x="567" y="654"/>
                </a:cxn>
                <a:cxn ang="0">
                  <a:pos x="516" y="693"/>
                </a:cxn>
                <a:cxn ang="0">
                  <a:pos x="456" y="722"/>
                </a:cxn>
                <a:cxn ang="0">
                  <a:pos x="392" y="736"/>
                </a:cxn>
                <a:cxn ang="0">
                  <a:pos x="323" y="736"/>
                </a:cxn>
                <a:cxn ang="0">
                  <a:pos x="257" y="722"/>
                </a:cxn>
                <a:cxn ang="0">
                  <a:pos x="195" y="693"/>
                </a:cxn>
                <a:cxn ang="0">
                  <a:pos x="138" y="654"/>
                </a:cxn>
                <a:cxn ang="0">
                  <a:pos x="91" y="603"/>
                </a:cxn>
                <a:cxn ang="0">
                  <a:pos x="51" y="545"/>
                </a:cxn>
                <a:cxn ang="0">
                  <a:pos x="21" y="478"/>
                </a:cxn>
                <a:cxn ang="0">
                  <a:pos x="3" y="406"/>
                </a:cxn>
                <a:cxn ang="0">
                  <a:pos x="0" y="330"/>
                </a:cxn>
                <a:cxn ang="0">
                  <a:pos x="9" y="259"/>
                </a:cxn>
                <a:cxn ang="0">
                  <a:pos x="31" y="193"/>
                </a:cxn>
                <a:cxn ang="0">
                  <a:pos x="63" y="135"/>
                </a:cxn>
                <a:cxn ang="0">
                  <a:pos x="107" y="84"/>
                </a:cxn>
                <a:cxn ang="0">
                  <a:pos x="158" y="44"/>
                </a:cxn>
                <a:cxn ang="0">
                  <a:pos x="219" y="16"/>
                </a:cxn>
                <a:cxn ang="0">
                  <a:pos x="282" y="2"/>
                </a:cxn>
              </a:cxnLst>
              <a:rect l="0" t="0" r="r" b="b"/>
              <a:pathLst>
                <a:path w="675" h="738">
                  <a:moveTo>
                    <a:pt x="317" y="0"/>
                  </a:moveTo>
                  <a:lnTo>
                    <a:pt x="352" y="2"/>
                  </a:lnTo>
                  <a:lnTo>
                    <a:pt x="385" y="7"/>
                  </a:lnTo>
                  <a:lnTo>
                    <a:pt x="417" y="16"/>
                  </a:lnTo>
                  <a:lnTo>
                    <a:pt x="450" y="29"/>
                  </a:lnTo>
                  <a:lnTo>
                    <a:pt x="479" y="44"/>
                  </a:lnTo>
                  <a:lnTo>
                    <a:pt x="509" y="64"/>
                  </a:lnTo>
                  <a:lnTo>
                    <a:pt x="536" y="84"/>
                  </a:lnTo>
                  <a:lnTo>
                    <a:pt x="562" y="108"/>
                  </a:lnTo>
                  <a:lnTo>
                    <a:pt x="585" y="135"/>
                  </a:lnTo>
                  <a:lnTo>
                    <a:pt x="605" y="162"/>
                  </a:lnTo>
                  <a:lnTo>
                    <a:pt x="624" y="193"/>
                  </a:lnTo>
                  <a:lnTo>
                    <a:pt x="640" y="226"/>
                  </a:lnTo>
                  <a:lnTo>
                    <a:pt x="653" y="259"/>
                  </a:lnTo>
                  <a:lnTo>
                    <a:pt x="664" y="293"/>
                  </a:lnTo>
                  <a:lnTo>
                    <a:pt x="671" y="330"/>
                  </a:lnTo>
                  <a:lnTo>
                    <a:pt x="675" y="368"/>
                  </a:lnTo>
                  <a:lnTo>
                    <a:pt x="675" y="406"/>
                  </a:lnTo>
                  <a:lnTo>
                    <a:pt x="671" y="443"/>
                  </a:lnTo>
                  <a:lnTo>
                    <a:pt x="666" y="478"/>
                  </a:lnTo>
                  <a:lnTo>
                    <a:pt x="656" y="512"/>
                  </a:lnTo>
                  <a:lnTo>
                    <a:pt x="644" y="545"/>
                  </a:lnTo>
                  <a:lnTo>
                    <a:pt x="627" y="574"/>
                  </a:lnTo>
                  <a:lnTo>
                    <a:pt x="611" y="603"/>
                  </a:lnTo>
                  <a:lnTo>
                    <a:pt x="591" y="629"/>
                  </a:lnTo>
                  <a:lnTo>
                    <a:pt x="567" y="654"/>
                  </a:lnTo>
                  <a:lnTo>
                    <a:pt x="542" y="674"/>
                  </a:lnTo>
                  <a:lnTo>
                    <a:pt x="516" y="693"/>
                  </a:lnTo>
                  <a:lnTo>
                    <a:pt x="487" y="709"/>
                  </a:lnTo>
                  <a:lnTo>
                    <a:pt x="456" y="722"/>
                  </a:lnTo>
                  <a:lnTo>
                    <a:pt x="425" y="731"/>
                  </a:lnTo>
                  <a:lnTo>
                    <a:pt x="392" y="736"/>
                  </a:lnTo>
                  <a:lnTo>
                    <a:pt x="357" y="738"/>
                  </a:lnTo>
                  <a:lnTo>
                    <a:pt x="323" y="736"/>
                  </a:lnTo>
                  <a:lnTo>
                    <a:pt x="290" y="731"/>
                  </a:lnTo>
                  <a:lnTo>
                    <a:pt x="257" y="722"/>
                  </a:lnTo>
                  <a:lnTo>
                    <a:pt x="224" y="709"/>
                  </a:lnTo>
                  <a:lnTo>
                    <a:pt x="195" y="693"/>
                  </a:lnTo>
                  <a:lnTo>
                    <a:pt x="166" y="674"/>
                  </a:lnTo>
                  <a:lnTo>
                    <a:pt x="138" y="654"/>
                  </a:lnTo>
                  <a:lnTo>
                    <a:pt x="113" y="629"/>
                  </a:lnTo>
                  <a:lnTo>
                    <a:pt x="91" y="603"/>
                  </a:lnTo>
                  <a:lnTo>
                    <a:pt x="69" y="574"/>
                  </a:lnTo>
                  <a:lnTo>
                    <a:pt x="51" y="545"/>
                  </a:lnTo>
                  <a:lnTo>
                    <a:pt x="34" y="512"/>
                  </a:lnTo>
                  <a:lnTo>
                    <a:pt x="21" y="478"/>
                  </a:lnTo>
                  <a:lnTo>
                    <a:pt x="11" y="443"/>
                  </a:lnTo>
                  <a:lnTo>
                    <a:pt x="3" y="406"/>
                  </a:lnTo>
                  <a:lnTo>
                    <a:pt x="0" y="368"/>
                  </a:lnTo>
                  <a:lnTo>
                    <a:pt x="0" y="330"/>
                  </a:lnTo>
                  <a:lnTo>
                    <a:pt x="3" y="293"/>
                  </a:lnTo>
                  <a:lnTo>
                    <a:pt x="9" y="259"/>
                  </a:lnTo>
                  <a:lnTo>
                    <a:pt x="18" y="226"/>
                  </a:lnTo>
                  <a:lnTo>
                    <a:pt x="31" y="193"/>
                  </a:lnTo>
                  <a:lnTo>
                    <a:pt x="47" y="162"/>
                  </a:lnTo>
                  <a:lnTo>
                    <a:pt x="63" y="135"/>
                  </a:lnTo>
                  <a:lnTo>
                    <a:pt x="85" y="108"/>
                  </a:lnTo>
                  <a:lnTo>
                    <a:pt x="107" y="84"/>
                  </a:lnTo>
                  <a:lnTo>
                    <a:pt x="133" y="64"/>
                  </a:lnTo>
                  <a:lnTo>
                    <a:pt x="158" y="44"/>
                  </a:lnTo>
                  <a:lnTo>
                    <a:pt x="188" y="29"/>
                  </a:lnTo>
                  <a:lnTo>
                    <a:pt x="219" y="16"/>
                  </a:lnTo>
                  <a:lnTo>
                    <a:pt x="250" y="7"/>
                  </a:lnTo>
                  <a:lnTo>
                    <a:pt x="282" y="2"/>
                  </a:lnTo>
                  <a:lnTo>
                    <a:pt x="317" y="0"/>
                  </a:lnTo>
                  <a:close/>
                </a:path>
              </a:pathLst>
            </a:custGeom>
            <a:solidFill>
              <a:srgbClr val="BAAA9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68" name="Freeform 45"/>
            <p:cNvSpPr>
              <a:spLocks/>
            </p:cNvSpPr>
            <p:nvPr/>
          </p:nvSpPr>
          <p:spPr bwMode="auto">
            <a:xfrm>
              <a:off x="1752601" y="3171825"/>
              <a:ext cx="509588" cy="558800"/>
            </a:xfrm>
            <a:custGeom>
              <a:avLst/>
              <a:gdLst/>
              <a:ahLst/>
              <a:cxnLst>
                <a:cxn ang="0">
                  <a:pos x="334" y="1"/>
                </a:cxn>
                <a:cxn ang="0">
                  <a:pos x="398" y="16"/>
                </a:cxn>
                <a:cxn ang="0">
                  <a:pos x="456" y="41"/>
                </a:cxn>
                <a:cxn ang="0">
                  <a:pos x="509" y="80"/>
                </a:cxn>
                <a:cxn ang="0">
                  <a:pos x="557" y="127"/>
                </a:cxn>
                <a:cxn ang="0">
                  <a:pos x="595" y="184"/>
                </a:cxn>
                <a:cxn ang="0">
                  <a:pos x="622" y="247"/>
                </a:cxn>
                <a:cxn ang="0">
                  <a:pos x="639" y="315"/>
                </a:cxn>
                <a:cxn ang="0">
                  <a:pos x="643" y="388"/>
                </a:cxn>
                <a:cxn ang="0">
                  <a:pos x="633" y="455"/>
                </a:cxn>
                <a:cxn ang="0">
                  <a:pos x="612" y="519"/>
                </a:cxn>
                <a:cxn ang="0">
                  <a:pos x="580" y="575"/>
                </a:cxn>
                <a:cxn ang="0">
                  <a:pos x="539" y="623"/>
                </a:cxn>
                <a:cxn ang="0">
                  <a:pos x="489" y="661"/>
                </a:cxn>
                <a:cxn ang="0">
                  <a:pos x="435" y="687"/>
                </a:cxn>
                <a:cxn ang="0">
                  <a:pos x="372" y="701"/>
                </a:cxn>
                <a:cxn ang="0">
                  <a:pos x="307" y="701"/>
                </a:cxn>
                <a:cxn ang="0">
                  <a:pos x="243" y="687"/>
                </a:cxn>
                <a:cxn ang="0">
                  <a:pos x="185" y="661"/>
                </a:cxn>
                <a:cxn ang="0">
                  <a:pos x="132" y="623"/>
                </a:cxn>
                <a:cxn ang="0">
                  <a:pos x="86" y="575"/>
                </a:cxn>
                <a:cxn ang="0">
                  <a:pos x="48" y="519"/>
                </a:cxn>
                <a:cxn ang="0">
                  <a:pos x="20" y="455"/>
                </a:cxn>
                <a:cxn ang="0">
                  <a:pos x="4" y="388"/>
                </a:cxn>
                <a:cxn ang="0">
                  <a:pos x="0" y="315"/>
                </a:cxn>
                <a:cxn ang="0">
                  <a:pos x="9" y="247"/>
                </a:cxn>
                <a:cxn ang="0">
                  <a:pos x="29" y="184"/>
                </a:cxn>
                <a:cxn ang="0">
                  <a:pos x="60" y="127"/>
                </a:cxn>
                <a:cxn ang="0">
                  <a:pos x="102" y="80"/>
                </a:cxn>
                <a:cxn ang="0">
                  <a:pos x="152" y="41"/>
                </a:cxn>
                <a:cxn ang="0">
                  <a:pos x="206" y="16"/>
                </a:cxn>
                <a:cxn ang="0">
                  <a:pos x="268" y="1"/>
                </a:cxn>
              </a:cxnLst>
              <a:rect l="0" t="0" r="r" b="b"/>
              <a:pathLst>
                <a:path w="643" h="703">
                  <a:moveTo>
                    <a:pt x="301" y="0"/>
                  </a:moveTo>
                  <a:lnTo>
                    <a:pt x="334" y="1"/>
                  </a:lnTo>
                  <a:lnTo>
                    <a:pt x="367" y="7"/>
                  </a:lnTo>
                  <a:lnTo>
                    <a:pt x="398" y="16"/>
                  </a:lnTo>
                  <a:lnTo>
                    <a:pt x="427" y="27"/>
                  </a:lnTo>
                  <a:lnTo>
                    <a:pt x="456" y="41"/>
                  </a:lnTo>
                  <a:lnTo>
                    <a:pt x="484" y="60"/>
                  </a:lnTo>
                  <a:lnTo>
                    <a:pt x="509" y="80"/>
                  </a:lnTo>
                  <a:lnTo>
                    <a:pt x="535" y="103"/>
                  </a:lnTo>
                  <a:lnTo>
                    <a:pt x="557" y="127"/>
                  </a:lnTo>
                  <a:lnTo>
                    <a:pt x="577" y="154"/>
                  </a:lnTo>
                  <a:lnTo>
                    <a:pt x="595" y="184"/>
                  </a:lnTo>
                  <a:lnTo>
                    <a:pt x="610" y="215"/>
                  </a:lnTo>
                  <a:lnTo>
                    <a:pt x="622" y="247"/>
                  </a:lnTo>
                  <a:lnTo>
                    <a:pt x="632" y="280"/>
                  </a:lnTo>
                  <a:lnTo>
                    <a:pt x="639" y="315"/>
                  </a:lnTo>
                  <a:lnTo>
                    <a:pt x="643" y="351"/>
                  </a:lnTo>
                  <a:lnTo>
                    <a:pt x="643" y="388"/>
                  </a:lnTo>
                  <a:lnTo>
                    <a:pt x="639" y="422"/>
                  </a:lnTo>
                  <a:lnTo>
                    <a:pt x="633" y="455"/>
                  </a:lnTo>
                  <a:lnTo>
                    <a:pt x="624" y="488"/>
                  </a:lnTo>
                  <a:lnTo>
                    <a:pt x="612" y="519"/>
                  </a:lnTo>
                  <a:lnTo>
                    <a:pt x="597" y="548"/>
                  </a:lnTo>
                  <a:lnTo>
                    <a:pt x="580" y="575"/>
                  </a:lnTo>
                  <a:lnTo>
                    <a:pt x="560" y="599"/>
                  </a:lnTo>
                  <a:lnTo>
                    <a:pt x="539" y="623"/>
                  </a:lnTo>
                  <a:lnTo>
                    <a:pt x="515" y="643"/>
                  </a:lnTo>
                  <a:lnTo>
                    <a:pt x="489" y="661"/>
                  </a:lnTo>
                  <a:lnTo>
                    <a:pt x="464" y="676"/>
                  </a:lnTo>
                  <a:lnTo>
                    <a:pt x="435" y="687"/>
                  </a:lnTo>
                  <a:lnTo>
                    <a:pt x="404" y="696"/>
                  </a:lnTo>
                  <a:lnTo>
                    <a:pt x="372" y="701"/>
                  </a:lnTo>
                  <a:lnTo>
                    <a:pt x="340" y="703"/>
                  </a:lnTo>
                  <a:lnTo>
                    <a:pt x="307" y="701"/>
                  </a:lnTo>
                  <a:lnTo>
                    <a:pt x="274" y="696"/>
                  </a:lnTo>
                  <a:lnTo>
                    <a:pt x="243" y="687"/>
                  </a:lnTo>
                  <a:lnTo>
                    <a:pt x="214" y="676"/>
                  </a:lnTo>
                  <a:lnTo>
                    <a:pt x="185" y="661"/>
                  </a:lnTo>
                  <a:lnTo>
                    <a:pt x="157" y="643"/>
                  </a:lnTo>
                  <a:lnTo>
                    <a:pt x="132" y="623"/>
                  </a:lnTo>
                  <a:lnTo>
                    <a:pt x="108" y="599"/>
                  </a:lnTo>
                  <a:lnTo>
                    <a:pt x="86" y="575"/>
                  </a:lnTo>
                  <a:lnTo>
                    <a:pt x="66" y="548"/>
                  </a:lnTo>
                  <a:lnTo>
                    <a:pt x="48" y="519"/>
                  </a:lnTo>
                  <a:lnTo>
                    <a:pt x="33" y="488"/>
                  </a:lnTo>
                  <a:lnTo>
                    <a:pt x="20" y="455"/>
                  </a:lnTo>
                  <a:lnTo>
                    <a:pt x="11" y="422"/>
                  </a:lnTo>
                  <a:lnTo>
                    <a:pt x="4" y="388"/>
                  </a:lnTo>
                  <a:lnTo>
                    <a:pt x="0" y="351"/>
                  </a:lnTo>
                  <a:lnTo>
                    <a:pt x="0" y="315"/>
                  </a:lnTo>
                  <a:lnTo>
                    <a:pt x="2" y="280"/>
                  </a:lnTo>
                  <a:lnTo>
                    <a:pt x="9" y="247"/>
                  </a:lnTo>
                  <a:lnTo>
                    <a:pt x="18" y="215"/>
                  </a:lnTo>
                  <a:lnTo>
                    <a:pt x="29" y="184"/>
                  </a:lnTo>
                  <a:lnTo>
                    <a:pt x="44" y="154"/>
                  </a:lnTo>
                  <a:lnTo>
                    <a:pt x="60" y="127"/>
                  </a:lnTo>
                  <a:lnTo>
                    <a:pt x="81" y="103"/>
                  </a:lnTo>
                  <a:lnTo>
                    <a:pt x="102" y="80"/>
                  </a:lnTo>
                  <a:lnTo>
                    <a:pt x="126" y="60"/>
                  </a:lnTo>
                  <a:lnTo>
                    <a:pt x="152" y="41"/>
                  </a:lnTo>
                  <a:lnTo>
                    <a:pt x="177" y="27"/>
                  </a:lnTo>
                  <a:lnTo>
                    <a:pt x="206" y="16"/>
                  </a:lnTo>
                  <a:lnTo>
                    <a:pt x="237" y="7"/>
                  </a:lnTo>
                  <a:lnTo>
                    <a:pt x="268" y="1"/>
                  </a:lnTo>
                  <a:lnTo>
                    <a:pt x="301" y="0"/>
                  </a:lnTo>
                  <a:close/>
                </a:path>
              </a:pathLst>
            </a:custGeom>
            <a:solidFill>
              <a:srgbClr val="BFB2A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69" name="Freeform 46"/>
            <p:cNvSpPr>
              <a:spLocks/>
            </p:cNvSpPr>
            <p:nvPr/>
          </p:nvSpPr>
          <p:spPr bwMode="auto">
            <a:xfrm>
              <a:off x="1755776" y="3178175"/>
              <a:ext cx="482600" cy="528638"/>
            </a:xfrm>
            <a:custGeom>
              <a:avLst/>
              <a:gdLst/>
              <a:ahLst/>
              <a:cxnLst>
                <a:cxn ang="0">
                  <a:pos x="316" y="2"/>
                </a:cxn>
                <a:cxn ang="0">
                  <a:pos x="376" y="14"/>
                </a:cxn>
                <a:cxn ang="0">
                  <a:pos x="432" y="40"/>
                </a:cxn>
                <a:cxn ang="0">
                  <a:pos x="483" y="76"/>
                </a:cxn>
                <a:cxn ang="0">
                  <a:pos x="527" y="122"/>
                </a:cxn>
                <a:cxn ang="0">
                  <a:pos x="562" y="175"/>
                </a:cxn>
                <a:cxn ang="0">
                  <a:pos x="589" y="235"/>
                </a:cxn>
                <a:cxn ang="0">
                  <a:pos x="604" y="299"/>
                </a:cxn>
                <a:cxn ang="0">
                  <a:pos x="608" y="368"/>
                </a:cxn>
                <a:cxn ang="0">
                  <a:pos x="600" y="432"/>
                </a:cxn>
                <a:cxn ang="0">
                  <a:pos x="580" y="492"/>
                </a:cxn>
                <a:cxn ang="0">
                  <a:pos x="549" y="545"/>
                </a:cxn>
                <a:cxn ang="0">
                  <a:pos x="511" y="590"/>
                </a:cxn>
                <a:cxn ang="0">
                  <a:pos x="463" y="627"/>
                </a:cxn>
                <a:cxn ang="0">
                  <a:pos x="410" y="652"/>
                </a:cxn>
                <a:cxn ang="0">
                  <a:pos x="352" y="665"/>
                </a:cxn>
                <a:cxn ang="0">
                  <a:pos x="290" y="665"/>
                </a:cxn>
                <a:cxn ang="0">
                  <a:pos x="230" y="652"/>
                </a:cxn>
                <a:cxn ang="0">
                  <a:pos x="173" y="627"/>
                </a:cxn>
                <a:cxn ang="0">
                  <a:pos x="124" y="590"/>
                </a:cxn>
                <a:cxn ang="0">
                  <a:pos x="80" y="545"/>
                </a:cxn>
                <a:cxn ang="0">
                  <a:pos x="46" y="492"/>
                </a:cxn>
                <a:cxn ang="0">
                  <a:pos x="18" y="432"/>
                </a:cxn>
                <a:cxn ang="0">
                  <a:pos x="4" y="368"/>
                </a:cxn>
                <a:cxn ang="0">
                  <a:pos x="0" y="299"/>
                </a:cxn>
                <a:cxn ang="0">
                  <a:pos x="9" y="235"/>
                </a:cxn>
                <a:cxn ang="0">
                  <a:pos x="27" y="175"/>
                </a:cxn>
                <a:cxn ang="0">
                  <a:pos x="58" y="122"/>
                </a:cxn>
                <a:cxn ang="0">
                  <a:pos x="97" y="76"/>
                </a:cxn>
                <a:cxn ang="0">
                  <a:pos x="142" y="40"/>
                </a:cxn>
                <a:cxn ang="0">
                  <a:pos x="195" y="14"/>
                </a:cxn>
                <a:cxn ang="0">
                  <a:pos x="254" y="2"/>
                </a:cxn>
              </a:cxnLst>
              <a:rect l="0" t="0" r="r" b="b"/>
              <a:pathLst>
                <a:path w="608" h="667">
                  <a:moveTo>
                    <a:pt x="285" y="0"/>
                  </a:moveTo>
                  <a:lnTo>
                    <a:pt x="316" y="2"/>
                  </a:lnTo>
                  <a:lnTo>
                    <a:pt x="347" y="7"/>
                  </a:lnTo>
                  <a:lnTo>
                    <a:pt x="376" y="14"/>
                  </a:lnTo>
                  <a:lnTo>
                    <a:pt x="405" y="25"/>
                  </a:lnTo>
                  <a:lnTo>
                    <a:pt x="432" y="40"/>
                  </a:lnTo>
                  <a:lnTo>
                    <a:pt x="458" y="56"/>
                  </a:lnTo>
                  <a:lnTo>
                    <a:pt x="483" y="76"/>
                  </a:lnTo>
                  <a:lnTo>
                    <a:pt x="505" y="98"/>
                  </a:lnTo>
                  <a:lnTo>
                    <a:pt x="527" y="122"/>
                  </a:lnTo>
                  <a:lnTo>
                    <a:pt x="545" y="147"/>
                  </a:lnTo>
                  <a:lnTo>
                    <a:pt x="562" y="175"/>
                  </a:lnTo>
                  <a:lnTo>
                    <a:pt x="576" y="204"/>
                  </a:lnTo>
                  <a:lnTo>
                    <a:pt x="589" y="235"/>
                  </a:lnTo>
                  <a:lnTo>
                    <a:pt x="598" y="266"/>
                  </a:lnTo>
                  <a:lnTo>
                    <a:pt x="604" y="299"/>
                  </a:lnTo>
                  <a:lnTo>
                    <a:pt x="608" y="333"/>
                  </a:lnTo>
                  <a:lnTo>
                    <a:pt x="608" y="368"/>
                  </a:lnTo>
                  <a:lnTo>
                    <a:pt x="606" y="401"/>
                  </a:lnTo>
                  <a:lnTo>
                    <a:pt x="600" y="432"/>
                  </a:lnTo>
                  <a:lnTo>
                    <a:pt x="591" y="463"/>
                  </a:lnTo>
                  <a:lnTo>
                    <a:pt x="580" y="492"/>
                  </a:lnTo>
                  <a:lnTo>
                    <a:pt x="566" y="519"/>
                  </a:lnTo>
                  <a:lnTo>
                    <a:pt x="549" y="545"/>
                  </a:lnTo>
                  <a:lnTo>
                    <a:pt x="531" y="568"/>
                  </a:lnTo>
                  <a:lnTo>
                    <a:pt x="511" y="590"/>
                  </a:lnTo>
                  <a:lnTo>
                    <a:pt x="489" y="609"/>
                  </a:lnTo>
                  <a:lnTo>
                    <a:pt x="463" y="627"/>
                  </a:lnTo>
                  <a:lnTo>
                    <a:pt x="438" y="639"/>
                  </a:lnTo>
                  <a:lnTo>
                    <a:pt x="410" y="652"/>
                  </a:lnTo>
                  <a:lnTo>
                    <a:pt x="381" y="660"/>
                  </a:lnTo>
                  <a:lnTo>
                    <a:pt x="352" y="665"/>
                  </a:lnTo>
                  <a:lnTo>
                    <a:pt x="321" y="667"/>
                  </a:lnTo>
                  <a:lnTo>
                    <a:pt x="290" y="665"/>
                  </a:lnTo>
                  <a:lnTo>
                    <a:pt x="259" y="660"/>
                  </a:lnTo>
                  <a:lnTo>
                    <a:pt x="230" y="652"/>
                  </a:lnTo>
                  <a:lnTo>
                    <a:pt x="201" y="639"/>
                  </a:lnTo>
                  <a:lnTo>
                    <a:pt x="173" y="627"/>
                  </a:lnTo>
                  <a:lnTo>
                    <a:pt x="148" y="609"/>
                  </a:lnTo>
                  <a:lnTo>
                    <a:pt x="124" y="590"/>
                  </a:lnTo>
                  <a:lnTo>
                    <a:pt x="100" y="568"/>
                  </a:lnTo>
                  <a:lnTo>
                    <a:pt x="80" y="545"/>
                  </a:lnTo>
                  <a:lnTo>
                    <a:pt x="62" y="519"/>
                  </a:lnTo>
                  <a:lnTo>
                    <a:pt x="46" y="492"/>
                  </a:lnTo>
                  <a:lnTo>
                    <a:pt x="31" y="463"/>
                  </a:lnTo>
                  <a:lnTo>
                    <a:pt x="18" y="432"/>
                  </a:lnTo>
                  <a:lnTo>
                    <a:pt x="9" y="401"/>
                  </a:lnTo>
                  <a:lnTo>
                    <a:pt x="4" y="368"/>
                  </a:lnTo>
                  <a:lnTo>
                    <a:pt x="0" y="333"/>
                  </a:lnTo>
                  <a:lnTo>
                    <a:pt x="0" y="299"/>
                  </a:lnTo>
                  <a:lnTo>
                    <a:pt x="2" y="266"/>
                  </a:lnTo>
                  <a:lnTo>
                    <a:pt x="9" y="235"/>
                  </a:lnTo>
                  <a:lnTo>
                    <a:pt x="16" y="204"/>
                  </a:lnTo>
                  <a:lnTo>
                    <a:pt x="27" y="175"/>
                  </a:lnTo>
                  <a:lnTo>
                    <a:pt x="42" y="147"/>
                  </a:lnTo>
                  <a:lnTo>
                    <a:pt x="58" y="122"/>
                  </a:lnTo>
                  <a:lnTo>
                    <a:pt x="77" y="98"/>
                  </a:lnTo>
                  <a:lnTo>
                    <a:pt x="97" y="76"/>
                  </a:lnTo>
                  <a:lnTo>
                    <a:pt x="118" y="56"/>
                  </a:lnTo>
                  <a:lnTo>
                    <a:pt x="142" y="40"/>
                  </a:lnTo>
                  <a:lnTo>
                    <a:pt x="168" y="25"/>
                  </a:lnTo>
                  <a:lnTo>
                    <a:pt x="195" y="14"/>
                  </a:lnTo>
                  <a:lnTo>
                    <a:pt x="224" y="7"/>
                  </a:lnTo>
                  <a:lnTo>
                    <a:pt x="254" y="2"/>
                  </a:lnTo>
                  <a:lnTo>
                    <a:pt x="285" y="0"/>
                  </a:lnTo>
                  <a:close/>
                </a:path>
              </a:pathLst>
            </a:custGeom>
            <a:solidFill>
              <a:srgbClr val="C6BA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70" name="Freeform 47"/>
            <p:cNvSpPr>
              <a:spLocks/>
            </p:cNvSpPr>
            <p:nvPr/>
          </p:nvSpPr>
          <p:spPr bwMode="auto">
            <a:xfrm>
              <a:off x="1758951" y="3184525"/>
              <a:ext cx="455613" cy="498475"/>
            </a:xfrm>
            <a:custGeom>
              <a:avLst/>
              <a:gdLst/>
              <a:ahLst/>
              <a:cxnLst>
                <a:cxn ang="0">
                  <a:pos x="270" y="0"/>
                </a:cxn>
                <a:cxn ang="0">
                  <a:pos x="299" y="2"/>
                </a:cxn>
                <a:cxn ang="0">
                  <a:pos x="328" y="6"/>
                </a:cxn>
                <a:cxn ang="0">
                  <a:pos x="355" y="15"/>
                </a:cxn>
                <a:cxn ang="0">
                  <a:pos x="383" y="26"/>
                </a:cxn>
                <a:cxn ang="0">
                  <a:pos x="408" y="38"/>
                </a:cxn>
                <a:cxn ang="0">
                  <a:pos x="434" y="53"/>
                </a:cxn>
                <a:cxn ang="0">
                  <a:pos x="456" y="71"/>
                </a:cxn>
                <a:cxn ang="0">
                  <a:pos x="478" y="91"/>
                </a:cxn>
                <a:cxn ang="0">
                  <a:pos x="498" y="115"/>
                </a:cxn>
                <a:cxn ang="0">
                  <a:pos x="516" y="139"/>
                </a:cxn>
                <a:cxn ang="0">
                  <a:pos x="532" y="164"/>
                </a:cxn>
                <a:cxn ang="0">
                  <a:pos x="545" y="191"/>
                </a:cxn>
                <a:cxn ang="0">
                  <a:pos x="556" y="221"/>
                </a:cxn>
                <a:cxn ang="0">
                  <a:pos x="565" y="252"/>
                </a:cxn>
                <a:cxn ang="0">
                  <a:pos x="571" y="283"/>
                </a:cxn>
                <a:cxn ang="0">
                  <a:pos x="574" y="315"/>
                </a:cxn>
                <a:cxn ang="0">
                  <a:pos x="572" y="379"/>
                </a:cxn>
                <a:cxn ang="0">
                  <a:pos x="558" y="437"/>
                </a:cxn>
                <a:cxn ang="0">
                  <a:pos x="534" y="490"/>
                </a:cxn>
                <a:cxn ang="0">
                  <a:pos x="501" y="538"/>
                </a:cxn>
                <a:cxn ang="0">
                  <a:pos x="461" y="576"/>
                </a:cxn>
                <a:cxn ang="0">
                  <a:pos x="414" y="603"/>
                </a:cxn>
                <a:cxn ang="0">
                  <a:pos x="361" y="623"/>
                </a:cxn>
                <a:cxn ang="0">
                  <a:pos x="302" y="629"/>
                </a:cxn>
                <a:cxn ang="0">
                  <a:pos x="273" y="627"/>
                </a:cxn>
                <a:cxn ang="0">
                  <a:pos x="244" y="623"/>
                </a:cxn>
                <a:cxn ang="0">
                  <a:pos x="217" y="614"/>
                </a:cxn>
                <a:cxn ang="0">
                  <a:pos x="189" y="603"/>
                </a:cxn>
                <a:cxn ang="0">
                  <a:pos x="164" y="591"/>
                </a:cxn>
                <a:cxn ang="0">
                  <a:pos x="140" y="576"/>
                </a:cxn>
                <a:cxn ang="0">
                  <a:pos x="116" y="558"/>
                </a:cxn>
                <a:cxn ang="0">
                  <a:pos x="94" y="538"/>
                </a:cxn>
                <a:cxn ang="0">
                  <a:pos x="74" y="514"/>
                </a:cxn>
                <a:cxn ang="0">
                  <a:pos x="58" y="490"/>
                </a:cxn>
                <a:cxn ang="0">
                  <a:pos x="42" y="465"/>
                </a:cxn>
                <a:cxn ang="0">
                  <a:pos x="29" y="437"/>
                </a:cxn>
                <a:cxn ang="0">
                  <a:pos x="18" y="408"/>
                </a:cxn>
                <a:cxn ang="0">
                  <a:pos x="9" y="379"/>
                </a:cxn>
                <a:cxn ang="0">
                  <a:pos x="3" y="348"/>
                </a:cxn>
                <a:cxn ang="0">
                  <a:pos x="0" y="315"/>
                </a:cxn>
                <a:cxn ang="0">
                  <a:pos x="1" y="252"/>
                </a:cxn>
                <a:cxn ang="0">
                  <a:pos x="16" y="191"/>
                </a:cxn>
                <a:cxn ang="0">
                  <a:pos x="38" y="139"/>
                </a:cxn>
                <a:cxn ang="0">
                  <a:pos x="71" y="91"/>
                </a:cxn>
                <a:cxn ang="0">
                  <a:pos x="111" y="53"/>
                </a:cxn>
                <a:cxn ang="0">
                  <a:pos x="158" y="26"/>
                </a:cxn>
                <a:cxn ang="0">
                  <a:pos x="211" y="6"/>
                </a:cxn>
                <a:cxn ang="0">
                  <a:pos x="270" y="0"/>
                </a:cxn>
              </a:cxnLst>
              <a:rect l="0" t="0" r="r" b="b"/>
              <a:pathLst>
                <a:path w="574" h="629">
                  <a:moveTo>
                    <a:pt x="270" y="0"/>
                  </a:moveTo>
                  <a:lnTo>
                    <a:pt x="299" y="2"/>
                  </a:lnTo>
                  <a:lnTo>
                    <a:pt x="328" y="6"/>
                  </a:lnTo>
                  <a:lnTo>
                    <a:pt x="355" y="15"/>
                  </a:lnTo>
                  <a:lnTo>
                    <a:pt x="383" y="26"/>
                  </a:lnTo>
                  <a:lnTo>
                    <a:pt x="408" y="38"/>
                  </a:lnTo>
                  <a:lnTo>
                    <a:pt x="434" y="53"/>
                  </a:lnTo>
                  <a:lnTo>
                    <a:pt x="456" y="71"/>
                  </a:lnTo>
                  <a:lnTo>
                    <a:pt x="478" y="91"/>
                  </a:lnTo>
                  <a:lnTo>
                    <a:pt x="498" y="115"/>
                  </a:lnTo>
                  <a:lnTo>
                    <a:pt x="516" y="139"/>
                  </a:lnTo>
                  <a:lnTo>
                    <a:pt x="532" y="164"/>
                  </a:lnTo>
                  <a:lnTo>
                    <a:pt x="545" y="191"/>
                  </a:lnTo>
                  <a:lnTo>
                    <a:pt x="556" y="221"/>
                  </a:lnTo>
                  <a:lnTo>
                    <a:pt x="565" y="252"/>
                  </a:lnTo>
                  <a:lnTo>
                    <a:pt x="571" y="283"/>
                  </a:lnTo>
                  <a:lnTo>
                    <a:pt x="574" y="315"/>
                  </a:lnTo>
                  <a:lnTo>
                    <a:pt x="572" y="379"/>
                  </a:lnTo>
                  <a:lnTo>
                    <a:pt x="558" y="437"/>
                  </a:lnTo>
                  <a:lnTo>
                    <a:pt x="534" y="490"/>
                  </a:lnTo>
                  <a:lnTo>
                    <a:pt x="501" y="538"/>
                  </a:lnTo>
                  <a:lnTo>
                    <a:pt x="461" y="576"/>
                  </a:lnTo>
                  <a:lnTo>
                    <a:pt x="414" y="603"/>
                  </a:lnTo>
                  <a:lnTo>
                    <a:pt x="361" y="623"/>
                  </a:lnTo>
                  <a:lnTo>
                    <a:pt x="302" y="629"/>
                  </a:lnTo>
                  <a:lnTo>
                    <a:pt x="273" y="627"/>
                  </a:lnTo>
                  <a:lnTo>
                    <a:pt x="244" y="623"/>
                  </a:lnTo>
                  <a:lnTo>
                    <a:pt x="217" y="614"/>
                  </a:lnTo>
                  <a:lnTo>
                    <a:pt x="189" y="603"/>
                  </a:lnTo>
                  <a:lnTo>
                    <a:pt x="164" y="591"/>
                  </a:lnTo>
                  <a:lnTo>
                    <a:pt x="140" y="576"/>
                  </a:lnTo>
                  <a:lnTo>
                    <a:pt x="116" y="558"/>
                  </a:lnTo>
                  <a:lnTo>
                    <a:pt x="94" y="538"/>
                  </a:lnTo>
                  <a:lnTo>
                    <a:pt x="74" y="514"/>
                  </a:lnTo>
                  <a:lnTo>
                    <a:pt x="58" y="490"/>
                  </a:lnTo>
                  <a:lnTo>
                    <a:pt x="42" y="465"/>
                  </a:lnTo>
                  <a:lnTo>
                    <a:pt x="29" y="437"/>
                  </a:lnTo>
                  <a:lnTo>
                    <a:pt x="18" y="408"/>
                  </a:lnTo>
                  <a:lnTo>
                    <a:pt x="9" y="379"/>
                  </a:lnTo>
                  <a:lnTo>
                    <a:pt x="3" y="348"/>
                  </a:lnTo>
                  <a:lnTo>
                    <a:pt x="0" y="315"/>
                  </a:lnTo>
                  <a:lnTo>
                    <a:pt x="1" y="252"/>
                  </a:lnTo>
                  <a:lnTo>
                    <a:pt x="16" y="191"/>
                  </a:lnTo>
                  <a:lnTo>
                    <a:pt x="38" y="139"/>
                  </a:lnTo>
                  <a:lnTo>
                    <a:pt x="71" y="91"/>
                  </a:lnTo>
                  <a:lnTo>
                    <a:pt x="111" y="53"/>
                  </a:lnTo>
                  <a:lnTo>
                    <a:pt x="158" y="26"/>
                  </a:lnTo>
                  <a:lnTo>
                    <a:pt x="211" y="6"/>
                  </a:lnTo>
                  <a:lnTo>
                    <a:pt x="270" y="0"/>
                  </a:lnTo>
                  <a:close/>
                </a:path>
              </a:pathLst>
            </a:custGeom>
            <a:solidFill>
              <a:srgbClr val="CCC1B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71" name="Freeform 48"/>
            <p:cNvSpPr>
              <a:spLocks/>
            </p:cNvSpPr>
            <p:nvPr/>
          </p:nvSpPr>
          <p:spPr bwMode="auto">
            <a:xfrm>
              <a:off x="1762126" y="3187700"/>
              <a:ext cx="430213" cy="471488"/>
            </a:xfrm>
            <a:custGeom>
              <a:avLst/>
              <a:gdLst/>
              <a:ahLst/>
              <a:cxnLst>
                <a:cxn ang="0">
                  <a:pos x="254" y="0"/>
                </a:cxn>
                <a:cxn ang="0">
                  <a:pos x="309" y="5"/>
                </a:cxn>
                <a:cxn ang="0">
                  <a:pos x="361" y="23"/>
                </a:cxn>
                <a:cxn ang="0">
                  <a:pos x="409" y="51"/>
                </a:cxn>
                <a:cxn ang="0">
                  <a:pos x="451" y="87"/>
                </a:cxn>
                <a:cxn ang="0">
                  <a:pos x="486" y="131"/>
                </a:cxn>
                <a:cxn ang="0">
                  <a:pos x="515" y="182"/>
                </a:cxn>
                <a:cxn ang="0">
                  <a:pos x="533" y="236"/>
                </a:cxn>
                <a:cxn ang="0">
                  <a:pos x="542" y="297"/>
                </a:cxn>
                <a:cxn ang="0">
                  <a:pos x="540" y="357"/>
                </a:cxn>
                <a:cxn ang="0">
                  <a:pos x="528" y="411"/>
                </a:cxn>
                <a:cxn ang="0">
                  <a:pos x="506" y="462"/>
                </a:cxn>
                <a:cxn ang="0">
                  <a:pos x="475" y="506"/>
                </a:cxn>
                <a:cxn ang="0">
                  <a:pos x="436" y="543"/>
                </a:cxn>
                <a:cxn ang="0">
                  <a:pos x="391" y="570"/>
                </a:cxn>
                <a:cxn ang="0">
                  <a:pos x="341" y="588"/>
                </a:cxn>
                <a:cxn ang="0">
                  <a:pos x="287" y="594"/>
                </a:cxn>
                <a:cxn ang="0">
                  <a:pos x="232" y="588"/>
                </a:cxn>
                <a:cxn ang="0">
                  <a:pos x="179" y="570"/>
                </a:cxn>
                <a:cxn ang="0">
                  <a:pos x="132" y="543"/>
                </a:cxn>
                <a:cxn ang="0">
                  <a:pos x="90" y="506"/>
                </a:cxn>
                <a:cxn ang="0">
                  <a:pos x="55" y="462"/>
                </a:cxn>
                <a:cxn ang="0">
                  <a:pos x="28" y="411"/>
                </a:cxn>
                <a:cxn ang="0">
                  <a:pos x="7" y="357"/>
                </a:cxn>
                <a:cxn ang="0">
                  <a:pos x="0" y="297"/>
                </a:cxn>
                <a:cxn ang="0">
                  <a:pos x="2" y="236"/>
                </a:cxn>
                <a:cxn ang="0">
                  <a:pos x="15" y="182"/>
                </a:cxn>
                <a:cxn ang="0">
                  <a:pos x="37" y="131"/>
                </a:cxn>
                <a:cxn ang="0">
                  <a:pos x="68" y="87"/>
                </a:cxn>
                <a:cxn ang="0">
                  <a:pos x="106" y="51"/>
                </a:cxn>
                <a:cxn ang="0">
                  <a:pos x="150" y="23"/>
                </a:cxn>
                <a:cxn ang="0">
                  <a:pos x="199" y="5"/>
                </a:cxn>
                <a:cxn ang="0">
                  <a:pos x="254" y="0"/>
                </a:cxn>
              </a:cxnLst>
              <a:rect l="0" t="0" r="r" b="b"/>
              <a:pathLst>
                <a:path w="542" h="594">
                  <a:moveTo>
                    <a:pt x="254" y="0"/>
                  </a:moveTo>
                  <a:lnTo>
                    <a:pt x="309" y="5"/>
                  </a:lnTo>
                  <a:lnTo>
                    <a:pt x="361" y="23"/>
                  </a:lnTo>
                  <a:lnTo>
                    <a:pt x="409" y="51"/>
                  </a:lnTo>
                  <a:lnTo>
                    <a:pt x="451" y="87"/>
                  </a:lnTo>
                  <a:lnTo>
                    <a:pt x="486" y="131"/>
                  </a:lnTo>
                  <a:lnTo>
                    <a:pt x="515" y="182"/>
                  </a:lnTo>
                  <a:lnTo>
                    <a:pt x="533" y="236"/>
                  </a:lnTo>
                  <a:lnTo>
                    <a:pt x="542" y="297"/>
                  </a:lnTo>
                  <a:lnTo>
                    <a:pt x="540" y="357"/>
                  </a:lnTo>
                  <a:lnTo>
                    <a:pt x="528" y="411"/>
                  </a:lnTo>
                  <a:lnTo>
                    <a:pt x="506" y="462"/>
                  </a:lnTo>
                  <a:lnTo>
                    <a:pt x="475" y="506"/>
                  </a:lnTo>
                  <a:lnTo>
                    <a:pt x="436" y="543"/>
                  </a:lnTo>
                  <a:lnTo>
                    <a:pt x="391" y="570"/>
                  </a:lnTo>
                  <a:lnTo>
                    <a:pt x="341" y="588"/>
                  </a:lnTo>
                  <a:lnTo>
                    <a:pt x="287" y="594"/>
                  </a:lnTo>
                  <a:lnTo>
                    <a:pt x="232" y="588"/>
                  </a:lnTo>
                  <a:lnTo>
                    <a:pt x="179" y="570"/>
                  </a:lnTo>
                  <a:lnTo>
                    <a:pt x="132" y="543"/>
                  </a:lnTo>
                  <a:lnTo>
                    <a:pt x="90" y="506"/>
                  </a:lnTo>
                  <a:lnTo>
                    <a:pt x="55" y="462"/>
                  </a:lnTo>
                  <a:lnTo>
                    <a:pt x="28" y="411"/>
                  </a:lnTo>
                  <a:lnTo>
                    <a:pt x="7" y="357"/>
                  </a:lnTo>
                  <a:lnTo>
                    <a:pt x="0" y="297"/>
                  </a:lnTo>
                  <a:lnTo>
                    <a:pt x="2" y="236"/>
                  </a:lnTo>
                  <a:lnTo>
                    <a:pt x="15" y="182"/>
                  </a:lnTo>
                  <a:lnTo>
                    <a:pt x="37" y="131"/>
                  </a:lnTo>
                  <a:lnTo>
                    <a:pt x="68" y="87"/>
                  </a:lnTo>
                  <a:lnTo>
                    <a:pt x="106" y="51"/>
                  </a:lnTo>
                  <a:lnTo>
                    <a:pt x="150" y="23"/>
                  </a:lnTo>
                  <a:lnTo>
                    <a:pt x="199" y="5"/>
                  </a:lnTo>
                  <a:lnTo>
                    <a:pt x="254" y="0"/>
                  </a:lnTo>
                  <a:close/>
                </a:path>
              </a:pathLst>
            </a:custGeom>
            <a:solidFill>
              <a:srgbClr val="D3C9B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72" name="Freeform 49"/>
            <p:cNvSpPr>
              <a:spLocks/>
            </p:cNvSpPr>
            <p:nvPr/>
          </p:nvSpPr>
          <p:spPr bwMode="auto">
            <a:xfrm>
              <a:off x="1763713" y="3194050"/>
              <a:ext cx="403225" cy="442913"/>
            </a:xfrm>
            <a:custGeom>
              <a:avLst/>
              <a:gdLst/>
              <a:ahLst/>
              <a:cxnLst>
                <a:cxn ang="0">
                  <a:pos x="239" y="0"/>
                </a:cxn>
                <a:cxn ang="0">
                  <a:pos x="290" y="5"/>
                </a:cxn>
                <a:cxn ang="0">
                  <a:pos x="339" y="22"/>
                </a:cxn>
                <a:cxn ang="0">
                  <a:pos x="385" y="47"/>
                </a:cxn>
                <a:cxn ang="0">
                  <a:pos x="423" y="82"/>
                </a:cxn>
                <a:cxn ang="0">
                  <a:pos x="458" y="124"/>
                </a:cxn>
                <a:cxn ang="0">
                  <a:pos x="484" y="171"/>
                </a:cxn>
                <a:cxn ang="0">
                  <a:pos x="502" y="222"/>
                </a:cxn>
                <a:cxn ang="0">
                  <a:pos x="509" y="279"/>
                </a:cxn>
                <a:cxn ang="0">
                  <a:pos x="507" y="335"/>
                </a:cxn>
                <a:cxn ang="0">
                  <a:pos x="495" y="386"/>
                </a:cxn>
                <a:cxn ang="0">
                  <a:pos x="474" y="434"/>
                </a:cxn>
                <a:cxn ang="0">
                  <a:pos x="445" y="476"/>
                </a:cxn>
                <a:cxn ang="0">
                  <a:pos x="411" y="510"/>
                </a:cxn>
                <a:cxn ang="0">
                  <a:pos x="369" y="536"/>
                </a:cxn>
                <a:cxn ang="0">
                  <a:pos x="321" y="552"/>
                </a:cxn>
                <a:cxn ang="0">
                  <a:pos x="270" y="558"/>
                </a:cxn>
                <a:cxn ang="0">
                  <a:pos x="219" y="552"/>
                </a:cxn>
                <a:cxn ang="0">
                  <a:pos x="170" y="536"/>
                </a:cxn>
                <a:cxn ang="0">
                  <a:pos x="126" y="510"/>
                </a:cxn>
                <a:cxn ang="0">
                  <a:pos x="86" y="476"/>
                </a:cxn>
                <a:cxn ang="0">
                  <a:pos x="53" y="434"/>
                </a:cxn>
                <a:cxn ang="0">
                  <a:pos x="26" y="386"/>
                </a:cxn>
                <a:cxn ang="0">
                  <a:pos x="9" y="335"/>
                </a:cxn>
                <a:cxn ang="0">
                  <a:pos x="0" y="279"/>
                </a:cxn>
                <a:cxn ang="0">
                  <a:pos x="2" y="222"/>
                </a:cxn>
                <a:cxn ang="0">
                  <a:pos x="15" y="171"/>
                </a:cxn>
                <a:cxn ang="0">
                  <a:pos x="35" y="124"/>
                </a:cxn>
                <a:cxn ang="0">
                  <a:pos x="64" y="82"/>
                </a:cxn>
                <a:cxn ang="0">
                  <a:pos x="100" y="47"/>
                </a:cxn>
                <a:cxn ang="0">
                  <a:pos x="141" y="22"/>
                </a:cxn>
                <a:cxn ang="0">
                  <a:pos x="188" y="5"/>
                </a:cxn>
                <a:cxn ang="0">
                  <a:pos x="239" y="0"/>
                </a:cxn>
              </a:cxnLst>
              <a:rect l="0" t="0" r="r" b="b"/>
              <a:pathLst>
                <a:path w="509" h="558">
                  <a:moveTo>
                    <a:pt x="239" y="0"/>
                  </a:moveTo>
                  <a:lnTo>
                    <a:pt x="290" y="5"/>
                  </a:lnTo>
                  <a:lnTo>
                    <a:pt x="339" y="22"/>
                  </a:lnTo>
                  <a:lnTo>
                    <a:pt x="385" y="47"/>
                  </a:lnTo>
                  <a:lnTo>
                    <a:pt x="423" y="82"/>
                  </a:lnTo>
                  <a:lnTo>
                    <a:pt x="458" y="124"/>
                  </a:lnTo>
                  <a:lnTo>
                    <a:pt x="484" y="171"/>
                  </a:lnTo>
                  <a:lnTo>
                    <a:pt x="502" y="222"/>
                  </a:lnTo>
                  <a:lnTo>
                    <a:pt x="509" y="279"/>
                  </a:lnTo>
                  <a:lnTo>
                    <a:pt x="507" y="335"/>
                  </a:lnTo>
                  <a:lnTo>
                    <a:pt x="495" y="386"/>
                  </a:lnTo>
                  <a:lnTo>
                    <a:pt x="474" y="434"/>
                  </a:lnTo>
                  <a:lnTo>
                    <a:pt x="445" y="476"/>
                  </a:lnTo>
                  <a:lnTo>
                    <a:pt x="411" y="510"/>
                  </a:lnTo>
                  <a:lnTo>
                    <a:pt x="369" y="536"/>
                  </a:lnTo>
                  <a:lnTo>
                    <a:pt x="321" y="552"/>
                  </a:lnTo>
                  <a:lnTo>
                    <a:pt x="270" y="558"/>
                  </a:lnTo>
                  <a:lnTo>
                    <a:pt x="219" y="552"/>
                  </a:lnTo>
                  <a:lnTo>
                    <a:pt x="170" y="536"/>
                  </a:lnTo>
                  <a:lnTo>
                    <a:pt x="126" y="510"/>
                  </a:lnTo>
                  <a:lnTo>
                    <a:pt x="86" y="476"/>
                  </a:lnTo>
                  <a:lnTo>
                    <a:pt x="53" y="434"/>
                  </a:lnTo>
                  <a:lnTo>
                    <a:pt x="26" y="386"/>
                  </a:lnTo>
                  <a:lnTo>
                    <a:pt x="9" y="335"/>
                  </a:lnTo>
                  <a:lnTo>
                    <a:pt x="0" y="279"/>
                  </a:lnTo>
                  <a:lnTo>
                    <a:pt x="2" y="222"/>
                  </a:lnTo>
                  <a:lnTo>
                    <a:pt x="15" y="171"/>
                  </a:lnTo>
                  <a:lnTo>
                    <a:pt x="35" y="124"/>
                  </a:lnTo>
                  <a:lnTo>
                    <a:pt x="64" y="82"/>
                  </a:lnTo>
                  <a:lnTo>
                    <a:pt x="100" y="47"/>
                  </a:lnTo>
                  <a:lnTo>
                    <a:pt x="141" y="22"/>
                  </a:lnTo>
                  <a:lnTo>
                    <a:pt x="188" y="5"/>
                  </a:lnTo>
                  <a:lnTo>
                    <a:pt x="239" y="0"/>
                  </a:lnTo>
                  <a:close/>
                </a:path>
              </a:pathLst>
            </a:custGeom>
            <a:solidFill>
              <a:srgbClr val="D8D1C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73" name="Freeform 50"/>
            <p:cNvSpPr>
              <a:spLocks/>
            </p:cNvSpPr>
            <p:nvPr/>
          </p:nvSpPr>
          <p:spPr bwMode="auto">
            <a:xfrm>
              <a:off x="1765301" y="3200400"/>
              <a:ext cx="377825" cy="412750"/>
            </a:xfrm>
            <a:custGeom>
              <a:avLst/>
              <a:gdLst/>
              <a:ahLst/>
              <a:cxnLst>
                <a:cxn ang="0">
                  <a:pos x="222" y="0"/>
                </a:cxn>
                <a:cxn ang="0">
                  <a:pos x="272" y="6"/>
                </a:cxn>
                <a:cxn ang="0">
                  <a:pos x="317" y="20"/>
                </a:cxn>
                <a:cxn ang="0">
                  <a:pos x="359" y="44"/>
                </a:cxn>
                <a:cxn ang="0">
                  <a:pos x="396" y="77"/>
                </a:cxn>
                <a:cxn ang="0">
                  <a:pos x="428" y="115"/>
                </a:cxn>
                <a:cxn ang="0">
                  <a:pos x="452" y="159"/>
                </a:cxn>
                <a:cxn ang="0">
                  <a:pos x="469" y="208"/>
                </a:cxn>
                <a:cxn ang="0">
                  <a:pos x="476" y="261"/>
                </a:cxn>
                <a:cxn ang="0">
                  <a:pos x="474" y="314"/>
                </a:cxn>
                <a:cxn ang="0">
                  <a:pos x="463" y="363"/>
                </a:cxn>
                <a:cxn ang="0">
                  <a:pos x="443" y="407"/>
                </a:cxn>
                <a:cxn ang="0">
                  <a:pos x="416" y="445"/>
                </a:cxn>
                <a:cxn ang="0">
                  <a:pos x="383" y="478"/>
                </a:cxn>
                <a:cxn ang="0">
                  <a:pos x="343" y="501"/>
                </a:cxn>
                <a:cxn ang="0">
                  <a:pos x="299" y="516"/>
                </a:cxn>
                <a:cxn ang="0">
                  <a:pos x="251" y="521"/>
                </a:cxn>
                <a:cxn ang="0">
                  <a:pos x="204" y="516"/>
                </a:cxn>
                <a:cxn ang="0">
                  <a:pos x="158" y="501"/>
                </a:cxn>
                <a:cxn ang="0">
                  <a:pos x="116" y="478"/>
                </a:cxn>
                <a:cxn ang="0">
                  <a:pos x="80" y="445"/>
                </a:cxn>
                <a:cxn ang="0">
                  <a:pos x="47" y="407"/>
                </a:cxn>
                <a:cxn ang="0">
                  <a:pos x="23" y="363"/>
                </a:cxn>
                <a:cxn ang="0">
                  <a:pos x="7" y="314"/>
                </a:cxn>
                <a:cxn ang="0">
                  <a:pos x="0" y="261"/>
                </a:cxn>
                <a:cxn ang="0">
                  <a:pos x="1" y="208"/>
                </a:cxn>
                <a:cxn ang="0">
                  <a:pos x="12" y="159"/>
                </a:cxn>
                <a:cxn ang="0">
                  <a:pos x="33" y="115"/>
                </a:cxn>
                <a:cxn ang="0">
                  <a:pos x="60" y="77"/>
                </a:cxn>
                <a:cxn ang="0">
                  <a:pos x="93" y="44"/>
                </a:cxn>
                <a:cxn ang="0">
                  <a:pos x="131" y="20"/>
                </a:cxn>
                <a:cxn ang="0">
                  <a:pos x="175" y="6"/>
                </a:cxn>
                <a:cxn ang="0">
                  <a:pos x="222" y="0"/>
                </a:cxn>
              </a:cxnLst>
              <a:rect l="0" t="0" r="r" b="b"/>
              <a:pathLst>
                <a:path w="476" h="521">
                  <a:moveTo>
                    <a:pt x="222" y="0"/>
                  </a:moveTo>
                  <a:lnTo>
                    <a:pt x="272" y="6"/>
                  </a:lnTo>
                  <a:lnTo>
                    <a:pt x="317" y="20"/>
                  </a:lnTo>
                  <a:lnTo>
                    <a:pt x="359" y="44"/>
                  </a:lnTo>
                  <a:lnTo>
                    <a:pt x="396" y="77"/>
                  </a:lnTo>
                  <a:lnTo>
                    <a:pt x="428" y="115"/>
                  </a:lnTo>
                  <a:lnTo>
                    <a:pt x="452" y="159"/>
                  </a:lnTo>
                  <a:lnTo>
                    <a:pt x="469" y="208"/>
                  </a:lnTo>
                  <a:lnTo>
                    <a:pt x="476" y="261"/>
                  </a:lnTo>
                  <a:lnTo>
                    <a:pt x="474" y="314"/>
                  </a:lnTo>
                  <a:lnTo>
                    <a:pt x="463" y="363"/>
                  </a:lnTo>
                  <a:lnTo>
                    <a:pt x="443" y="407"/>
                  </a:lnTo>
                  <a:lnTo>
                    <a:pt x="416" y="445"/>
                  </a:lnTo>
                  <a:lnTo>
                    <a:pt x="383" y="478"/>
                  </a:lnTo>
                  <a:lnTo>
                    <a:pt x="343" y="501"/>
                  </a:lnTo>
                  <a:lnTo>
                    <a:pt x="299" y="516"/>
                  </a:lnTo>
                  <a:lnTo>
                    <a:pt x="251" y="521"/>
                  </a:lnTo>
                  <a:lnTo>
                    <a:pt x="204" y="516"/>
                  </a:lnTo>
                  <a:lnTo>
                    <a:pt x="158" y="501"/>
                  </a:lnTo>
                  <a:lnTo>
                    <a:pt x="116" y="478"/>
                  </a:lnTo>
                  <a:lnTo>
                    <a:pt x="80" y="445"/>
                  </a:lnTo>
                  <a:lnTo>
                    <a:pt x="47" y="407"/>
                  </a:lnTo>
                  <a:lnTo>
                    <a:pt x="23" y="363"/>
                  </a:lnTo>
                  <a:lnTo>
                    <a:pt x="7" y="314"/>
                  </a:lnTo>
                  <a:lnTo>
                    <a:pt x="0" y="261"/>
                  </a:lnTo>
                  <a:lnTo>
                    <a:pt x="1" y="208"/>
                  </a:lnTo>
                  <a:lnTo>
                    <a:pt x="12" y="159"/>
                  </a:lnTo>
                  <a:lnTo>
                    <a:pt x="33" y="115"/>
                  </a:lnTo>
                  <a:lnTo>
                    <a:pt x="60" y="77"/>
                  </a:lnTo>
                  <a:lnTo>
                    <a:pt x="93" y="44"/>
                  </a:lnTo>
                  <a:lnTo>
                    <a:pt x="131" y="20"/>
                  </a:lnTo>
                  <a:lnTo>
                    <a:pt x="175" y="6"/>
                  </a:lnTo>
                  <a:lnTo>
                    <a:pt x="222" y="0"/>
                  </a:lnTo>
                  <a:close/>
                </a:path>
              </a:pathLst>
            </a:custGeom>
            <a:solidFill>
              <a:srgbClr val="E0D8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74" name="Freeform 51"/>
            <p:cNvSpPr>
              <a:spLocks/>
            </p:cNvSpPr>
            <p:nvPr/>
          </p:nvSpPr>
          <p:spPr bwMode="auto">
            <a:xfrm>
              <a:off x="1768476" y="3203575"/>
              <a:ext cx="352425" cy="387350"/>
            </a:xfrm>
            <a:custGeom>
              <a:avLst/>
              <a:gdLst/>
              <a:ahLst/>
              <a:cxnLst>
                <a:cxn ang="0">
                  <a:pos x="208" y="0"/>
                </a:cxn>
                <a:cxn ang="0">
                  <a:pos x="254" y="5"/>
                </a:cxn>
                <a:cxn ang="0">
                  <a:pos x="296" y="20"/>
                </a:cxn>
                <a:cxn ang="0">
                  <a:pos x="334" y="42"/>
                </a:cxn>
                <a:cxn ang="0">
                  <a:pos x="369" y="71"/>
                </a:cxn>
                <a:cxn ang="0">
                  <a:pos x="398" y="107"/>
                </a:cxn>
                <a:cxn ang="0">
                  <a:pos x="422" y="149"/>
                </a:cxn>
                <a:cxn ang="0">
                  <a:pos x="436" y="195"/>
                </a:cxn>
                <a:cxn ang="0">
                  <a:pos x="444" y="244"/>
                </a:cxn>
                <a:cxn ang="0">
                  <a:pos x="442" y="293"/>
                </a:cxn>
                <a:cxn ang="0">
                  <a:pos x="431" y="339"/>
                </a:cxn>
                <a:cxn ang="0">
                  <a:pos x="413" y="379"/>
                </a:cxn>
                <a:cxn ang="0">
                  <a:pos x="387" y="415"/>
                </a:cxn>
                <a:cxn ang="0">
                  <a:pos x="356" y="444"/>
                </a:cxn>
                <a:cxn ang="0">
                  <a:pos x="320" y="466"/>
                </a:cxn>
                <a:cxn ang="0">
                  <a:pos x="278" y="481"/>
                </a:cxn>
                <a:cxn ang="0">
                  <a:pos x="234" y="486"/>
                </a:cxn>
                <a:cxn ang="0">
                  <a:pos x="188" y="481"/>
                </a:cxn>
                <a:cxn ang="0">
                  <a:pos x="146" y="466"/>
                </a:cxn>
                <a:cxn ang="0">
                  <a:pos x="108" y="444"/>
                </a:cxn>
                <a:cxn ang="0">
                  <a:pos x="73" y="415"/>
                </a:cxn>
                <a:cxn ang="0">
                  <a:pos x="46" y="379"/>
                </a:cxn>
                <a:cxn ang="0">
                  <a:pos x="22" y="339"/>
                </a:cxn>
                <a:cxn ang="0">
                  <a:pos x="8" y="293"/>
                </a:cxn>
                <a:cxn ang="0">
                  <a:pos x="0" y="244"/>
                </a:cxn>
                <a:cxn ang="0">
                  <a:pos x="2" y="195"/>
                </a:cxn>
                <a:cxn ang="0">
                  <a:pos x="13" y="149"/>
                </a:cxn>
                <a:cxn ang="0">
                  <a:pos x="30" y="107"/>
                </a:cxn>
                <a:cxn ang="0">
                  <a:pos x="55" y="71"/>
                </a:cxn>
                <a:cxn ang="0">
                  <a:pos x="86" y="42"/>
                </a:cxn>
                <a:cxn ang="0">
                  <a:pos x="123" y="20"/>
                </a:cxn>
                <a:cxn ang="0">
                  <a:pos x="163" y="5"/>
                </a:cxn>
                <a:cxn ang="0">
                  <a:pos x="208" y="0"/>
                </a:cxn>
              </a:cxnLst>
              <a:rect l="0" t="0" r="r" b="b"/>
              <a:pathLst>
                <a:path w="444" h="486">
                  <a:moveTo>
                    <a:pt x="208" y="0"/>
                  </a:moveTo>
                  <a:lnTo>
                    <a:pt x="254" y="5"/>
                  </a:lnTo>
                  <a:lnTo>
                    <a:pt x="296" y="20"/>
                  </a:lnTo>
                  <a:lnTo>
                    <a:pt x="334" y="42"/>
                  </a:lnTo>
                  <a:lnTo>
                    <a:pt x="369" y="71"/>
                  </a:lnTo>
                  <a:lnTo>
                    <a:pt x="398" y="107"/>
                  </a:lnTo>
                  <a:lnTo>
                    <a:pt x="422" y="149"/>
                  </a:lnTo>
                  <a:lnTo>
                    <a:pt x="436" y="195"/>
                  </a:lnTo>
                  <a:lnTo>
                    <a:pt x="444" y="244"/>
                  </a:lnTo>
                  <a:lnTo>
                    <a:pt x="442" y="293"/>
                  </a:lnTo>
                  <a:lnTo>
                    <a:pt x="431" y="339"/>
                  </a:lnTo>
                  <a:lnTo>
                    <a:pt x="413" y="379"/>
                  </a:lnTo>
                  <a:lnTo>
                    <a:pt x="387" y="415"/>
                  </a:lnTo>
                  <a:lnTo>
                    <a:pt x="356" y="444"/>
                  </a:lnTo>
                  <a:lnTo>
                    <a:pt x="320" y="466"/>
                  </a:lnTo>
                  <a:lnTo>
                    <a:pt x="278" y="481"/>
                  </a:lnTo>
                  <a:lnTo>
                    <a:pt x="234" y="486"/>
                  </a:lnTo>
                  <a:lnTo>
                    <a:pt x="188" y="481"/>
                  </a:lnTo>
                  <a:lnTo>
                    <a:pt x="146" y="466"/>
                  </a:lnTo>
                  <a:lnTo>
                    <a:pt x="108" y="444"/>
                  </a:lnTo>
                  <a:lnTo>
                    <a:pt x="73" y="415"/>
                  </a:lnTo>
                  <a:lnTo>
                    <a:pt x="46" y="379"/>
                  </a:lnTo>
                  <a:lnTo>
                    <a:pt x="22" y="339"/>
                  </a:lnTo>
                  <a:lnTo>
                    <a:pt x="8" y="293"/>
                  </a:lnTo>
                  <a:lnTo>
                    <a:pt x="0" y="244"/>
                  </a:lnTo>
                  <a:lnTo>
                    <a:pt x="2" y="195"/>
                  </a:lnTo>
                  <a:lnTo>
                    <a:pt x="13" y="149"/>
                  </a:lnTo>
                  <a:lnTo>
                    <a:pt x="30" y="107"/>
                  </a:lnTo>
                  <a:lnTo>
                    <a:pt x="55" y="71"/>
                  </a:lnTo>
                  <a:lnTo>
                    <a:pt x="86" y="42"/>
                  </a:lnTo>
                  <a:lnTo>
                    <a:pt x="123" y="20"/>
                  </a:lnTo>
                  <a:lnTo>
                    <a:pt x="163" y="5"/>
                  </a:lnTo>
                  <a:lnTo>
                    <a:pt x="208" y="0"/>
                  </a:lnTo>
                  <a:close/>
                </a:path>
              </a:pathLst>
            </a:custGeom>
            <a:solidFill>
              <a:srgbClr val="E5E0D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75" name="Freeform 52"/>
            <p:cNvSpPr>
              <a:spLocks/>
            </p:cNvSpPr>
            <p:nvPr/>
          </p:nvSpPr>
          <p:spPr bwMode="auto">
            <a:xfrm>
              <a:off x="1771651" y="3209925"/>
              <a:ext cx="325438" cy="357188"/>
            </a:xfrm>
            <a:custGeom>
              <a:avLst/>
              <a:gdLst/>
              <a:ahLst/>
              <a:cxnLst>
                <a:cxn ang="0">
                  <a:pos x="192" y="0"/>
                </a:cxn>
                <a:cxn ang="0">
                  <a:pos x="234" y="4"/>
                </a:cxn>
                <a:cxn ang="0">
                  <a:pos x="272" y="18"/>
                </a:cxn>
                <a:cxn ang="0">
                  <a:pos x="308" y="38"/>
                </a:cxn>
                <a:cxn ang="0">
                  <a:pos x="341" y="66"/>
                </a:cxn>
                <a:cxn ang="0">
                  <a:pos x="369" y="98"/>
                </a:cxn>
                <a:cxn ang="0">
                  <a:pos x="389" y="137"/>
                </a:cxn>
                <a:cxn ang="0">
                  <a:pos x="403" y="178"/>
                </a:cxn>
                <a:cxn ang="0">
                  <a:pos x="411" y="224"/>
                </a:cxn>
                <a:cxn ang="0">
                  <a:pos x="409" y="270"/>
                </a:cxn>
                <a:cxn ang="0">
                  <a:pos x="398" y="312"/>
                </a:cxn>
                <a:cxn ang="0">
                  <a:pos x="381" y="350"/>
                </a:cxn>
                <a:cxn ang="0">
                  <a:pos x="358" y="383"/>
                </a:cxn>
                <a:cxn ang="0">
                  <a:pos x="328" y="412"/>
                </a:cxn>
                <a:cxn ang="0">
                  <a:pos x="296" y="432"/>
                </a:cxn>
                <a:cxn ang="0">
                  <a:pos x="257" y="445"/>
                </a:cxn>
                <a:cxn ang="0">
                  <a:pos x="215" y="450"/>
                </a:cxn>
                <a:cxn ang="0">
                  <a:pos x="173" y="445"/>
                </a:cxn>
                <a:cxn ang="0">
                  <a:pos x="135" y="432"/>
                </a:cxn>
                <a:cxn ang="0">
                  <a:pos x="98" y="412"/>
                </a:cxn>
                <a:cxn ang="0">
                  <a:pos x="67" y="383"/>
                </a:cxn>
                <a:cxn ang="0">
                  <a:pos x="40" y="350"/>
                </a:cxn>
                <a:cxn ang="0">
                  <a:pos x="20" y="312"/>
                </a:cxn>
                <a:cxn ang="0">
                  <a:pos x="5" y="270"/>
                </a:cxn>
                <a:cxn ang="0">
                  <a:pos x="0" y="224"/>
                </a:cxn>
                <a:cxn ang="0">
                  <a:pos x="2" y="178"/>
                </a:cxn>
                <a:cxn ang="0">
                  <a:pos x="11" y="137"/>
                </a:cxn>
                <a:cxn ang="0">
                  <a:pos x="27" y="98"/>
                </a:cxn>
                <a:cxn ang="0">
                  <a:pos x="51" y="66"/>
                </a:cxn>
                <a:cxn ang="0">
                  <a:pos x="78" y="38"/>
                </a:cxn>
                <a:cxn ang="0">
                  <a:pos x="113" y="18"/>
                </a:cxn>
                <a:cxn ang="0">
                  <a:pos x="151" y="4"/>
                </a:cxn>
                <a:cxn ang="0">
                  <a:pos x="192" y="0"/>
                </a:cxn>
              </a:cxnLst>
              <a:rect l="0" t="0" r="r" b="b"/>
              <a:pathLst>
                <a:path w="411" h="450">
                  <a:moveTo>
                    <a:pt x="192" y="0"/>
                  </a:moveTo>
                  <a:lnTo>
                    <a:pt x="234" y="4"/>
                  </a:lnTo>
                  <a:lnTo>
                    <a:pt x="272" y="18"/>
                  </a:lnTo>
                  <a:lnTo>
                    <a:pt x="308" y="38"/>
                  </a:lnTo>
                  <a:lnTo>
                    <a:pt x="341" y="66"/>
                  </a:lnTo>
                  <a:lnTo>
                    <a:pt x="369" y="98"/>
                  </a:lnTo>
                  <a:lnTo>
                    <a:pt x="389" y="137"/>
                  </a:lnTo>
                  <a:lnTo>
                    <a:pt x="403" y="178"/>
                  </a:lnTo>
                  <a:lnTo>
                    <a:pt x="411" y="224"/>
                  </a:lnTo>
                  <a:lnTo>
                    <a:pt x="409" y="270"/>
                  </a:lnTo>
                  <a:lnTo>
                    <a:pt x="398" y="312"/>
                  </a:lnTo>
                  <a:lnTo>
                    <a:pt x="381" y="350"/>
                  </a:lnTo>
                  <a:lnTo>
                    <a:pt x="358" y="383"/>
                  </a:lnTo>
                  <a:lnTo>
                    <a:pt x="328" y="412"/>
                  </a:lnTo>
                  <a:lnTo>
                    <a:pt x="296" y="432"/>
                  </a:lnTo>
                  <a:lnTo>
                    <a:pt x="257" y="445"/>
                  </a:lnTo>
                  <a:lnTo>
                    <a:pt x="215" y="450"/>
                  </a:lnTo>
                  <a:lnTo>
                    <a:pt x="173" y="445"/>
                  </a:lnTo>
                  <a:lnTo>
                    <a:pt x="135" y="432"/>
                  </a:lnTo>
                  <a:lnTo>
                    <a:pt x="98" y="412"/>
                  </a:lnTo>
                  <a:lnTo>
                    <a:pt x="67" y="383"/>
                  </a:lnTo>
                  <a:lnTo>
                    <a:pt x="40" y="350"/>
                  </a:lnTo>
                  <a:lnTo>
                    <a:pt x="20" y="312"/>
                  </a:lnTo>
                  <a:lnTo>
                    <a:pt x="5" y="270"/>
                  </a:lnTo>
                  <a:lnTo>
                    <a:pt x="0" y="224"/>
                  </a:lnTo>
                  <a:lnTo>
                    <a:pt x="2" y="178"/>
                  </a:lnTo>
                  <a:lnTo>
                    <a:pt x="11" y="137"/>
                  </a:lnTo>
                  <a:lnTo>
                    <a:pt x="27" y="98"/>
                  </a:lnTo>
                  <a:lnTo>
                    <a:pt x="51" y="66"/>
                  </a:lnTo>
                  <a:lnTo>
                    <a:pt x="78" y="38"/>
                  </a:lnTo>
                  <a:lnTo>
                    <a:pt x="113" y="18"/>
                  </a:lnTo>
                  <a:lnTo>
                    <a:pt x="151" y="4"/>
                  </a:lnTo>
                  <a:lnTo>
                    <a:pt x="192" y="0"/>
                  </a:lnTo>
                  <a:close/>
                </a:path>
              </a:pathLst>
            </a:custGeom>
            <a:solidFill>
              <a:srgbClr val="EDE8D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76" name="Freeform 53"/>
            <p:cNvSpPr>
              <a:spLocks/>
            </p:cNvSpPr>
            <p:nvPr/>
          </p:nvSpPr>
          <p:spPr bwMode="auto">
            <a:xfrm>
              <a:off x="1773238" y="3214688"/>
              <a:ext cx="300038" cy="328613"/>
            </a:xfrm>
            <a:custGeom>
              <a:avLst/>
              <a:gdLst/>
              <a:ahLst/>
              <a:cxnLst>
                <a:cxn ang="0">
                  <a:pos x="177" y="0"/>
                </a:cxn>
                <a:cxn ang="0">
                  <a:pos x="215" y="4"/>
                </a:cxn>
                <a:cxn ang="0">
                  <a:pos x="252" y="17"/>
                </a:cxn>
                <a:cxn ang="0">
                  <a:pos x="284" y="37"/>
                </a:cxn>
                <a:cxn ang="0">
                  <a:pos x="314" y="62"/>
                </a:cxn>
                <a:cxn ang="0">
                  <a:pos x="339" y="93"/>
                </a:cxn>
                <a:cxn ang="0">
                  <a:pos x="359" y="128"/>
                </a:cxn>
                <a:cxn ang="0">
                  <a:pos x="372" y="166"/>
                </a:cxn>
                <a:cxn ang="0">
                  <a:pos x="378" y="208"/>
                </a:cxn>
                <a:cxn ang="0">
                  <a:pos x="376" y="250"/>
                </a:cxn>
                <a:cxn ang="0">
                  <a:pos x="368" y="288"/>
                </a:cxn>
                <a:cxn ang="0">
                  <a:pos x="352" y="325"/>
                </a:cxn>
                <a:cxn ang="0">
                  <a:pos x="330" y="356"/>
                </a:cxn>
                <a:cxn ang="0">
                  <a:pos x="305" y="381"/>
                </a:cxn>
                <a:cxn ang="0">
                  <a:pos x="272" y="399"/>
                </a:cxn>
                <a:cxn ang="0">
                  <a:pos x="237" y="412"/>
                </a:cxn>
                <a:cxn ang="0">
                  <a:pos x="199" y="416"/>
                </a:cxn>
                <a:cxn ang="0">
                  <a:pos x="160" y="412"/>
                </a:cxn>
                <a:cxn ang="0">
                  <a:pos x="124" y="399"/>
                </a:cxn>
                <a:cxn ang="0">
                  <a:pos x="93" y="381"/>
                </a:cxn>
                <a:cxn ang="0">
                  <a:pos x="64" y="356"/>
                </a:cxn>
                <a:cxn ang="0">
                  <a:pos x="38" y="325"/>
                </a:cxn>
                <a:cxn ang="0">
                  <a:pos x="20" y="288"/>
                </a:cxn>
                <a:cxn ang="0">
                  <a:pos x="5" y="250"/>
                </a:cxn>
                <a:cxn ang="0">
                  <a:pos x="0" y="208"/>
                </a:cxn>
                <a:cxn ang="0">
                  <a:pos x="2" y="166"/>
                </a:cxn>
                <a:cxn ang="0">
                  <a:pos x="11" y="128"/>
                </a:cxn>
                <a:cxn ang="0">
                  <a:pos x="25" y="93"/>
                </a:cxn>
                <a:cxn ang="0">
                  <a:pos x="47" y="62"/>
                </a:cxn>
                <a:cxn ang="0">
                  <a:pos x="73" y="37"/>
                </a:cxn>
                <a:cxn ang="0">
                  <a:pos x="104" y="17"/>
                </a:cxn>
                <a:cxn ang="0">
                  <a:pos x="138" y="4"/>
                </a:cxn>
                <a:cxn ang="0">
                  <a:pos x="177" y="0"/>
                </a:cxn>
              </a:cxnLst>
              <a:rect l="0" t="0" r="r" b="b"/>
              <a:pathLst>
                <a:path w="378" h="416">
                  <a:moveTo>
                    <a:pt x="177" y="0"/>
                  </a:moveTo>
                  <a:lnTo>
                    <a:pt x="215" y="4"/>
                  </a:lnTo>
                  <a:lnTo>
                    <a:pt x="252" y="17"/>
                  </a:lnTo>
                  <a:lnTo>
                    <a:pt x="284" y="37"/>
                  </a:lnTo>
                  <a:lnTo>
                    <a:pt x="314" y="62"/>
                  </a:lnTo>
                  <a:lnTo>
                    <a:pt x="339" y="93"/>
                  </a:lnTo>
                  <a:lnTo>
                    <a:pt x="359" y="128"/>
                  </a:lnTo>
                  <a:lnTo>
                    <a:pt x="372" y="166"/>
                  </a:lnTo>
                  <a:lnTo>
                    <a:pt x="378" y="208"/>
                  </a:lnTo>
                  <a:lnTo>
                    <a:pt x="376" y="250"/>
                  </a:lnTo>
                  <a:lnTo>
                    <a:pt x="368" y="288"/>
                  </a:lnTo>
                  <a:lnTo>
                    <a:pt x="352" y="325"/>
                  </a:lnTo>
                  <a:lnTo>
                    <a:pt x="330" y="356"/>
                  </a:lnTo>
                  <a:lnTo>
                    <a:pt x="305" y="381"/>
                  </a:lnTo>
                  <a:lnTo>
                    <a:pt x="272" y="399"/>
                  </a:lnTo>
                  <a:lnTo>
                    <a:pt x="237" y="412"/>
                  </a:lnTo>
                  <a:lnTo>
                    <a:pt x="199" y="416"/>
                  </a:lnTo>
                  <a:lnTo>
                    <a:pt x="160" y="412"/>
                  </a:lnTo>
                  <a:lnTo>
                    <a:pt x="124" y="399"/>
                  </a:lnTo>
                  <a:lnTo>
                    <a:pt x="93" y="381"/>
                  </a:lnTo>
                  <a:lnTo>
                    <a:pt x="64" y="356"/>
                  </a:lnTo>
                  <a:lnTo>
                    <a:pt x="38" y="325"/>
                  </a:lnTo>
                  <a:lnTo>
                    <a:pt x="20" y="288"/>
                  </a:lnTo>
                  <a:lnTo>
                    <a:pt x="5" y="250"/>
                  </a:lnTo>
                  <a:lnTo>
                    <a:pt x="0" y="208"/>
                  </a:lnTo>
                  <a:lnTo>
                    <a:pt x="2" y="166"/>
                  </a:lnTo>
                  <a:lnTo>
                    <a:pt x="11" y="128"/>
                  </a:lnTo>
                  <a:lnTo>
                    <a:pt x="25" y="93"/>
                  </a:lnTo>
                  <a:lnTo>
                    <a:pt x="47" y="62"/>
                  </a:lnTo>
                  <a:lnTo>
                    <a:pt x="73" y="37"/>
                  </a:lnTo>
                  <a:lnTo>
                    <a:pt x="104" y="17"/>
                  </a:lnTo>
                  <a:lnTo>
                    <a:pt x="138" y="4"/>
                  </a:lnTo>
                  <a:lnTo>
                    <a:pt x="177" y="0"/>
                  </a:lnTo>
                  <a:close/>
                </a:path>
              </a:pathLst>
            </a:custGeom>
            <a:solidFill>
              <a:srgbClr val="F2EFE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77" name="Freeform 54"/>
            <p:cNvSpPr>
              <a:spLocks/>
            </p:cNvSpPr>
            <p:nvPr/>
          </p:nvSpPr>
          <p:spPr bwMode="auto">
            <a:xfrm>
              <a:off x="1776413" y="3219450"/>
              <a:ext cx="273050" cy="301625"/>
            </a:xfrm>
            <a:custGeom>
              <a:avLst/>
              <a:gdLst/>
              <a:ahLst/>
              <a:cxnLst>
                <a:cxn ang="0">
                  <a:pos x="161" y="0"/>
                </a:cxn>
                <a:cxn ang="0">
                  <a:pos x="196" y="3"/>
                </a:cxn>
                <a:cxn ang="0">
                  <a:pos x="230" y="14"/>
                </a:cxn>
                <a:cxn ang="0">
                  <a:pos x="260" y="32"/>
                </a:cxn>
                <a:cxn ang="0">
                  <a:pos x="287" y="56"/>
                </a:cxn>
                <a:cxn ang="0">
                  <a:pos x="311" y="83"/>
                </a:cxn>
                <a:cxn ang="0">
                  <a:pos x="327" y="116"/>
                </a:cxn>
                <a:cxn ang="0">
                  <a:pos x="340" y="151"/>
                </a:cxn>
                <a:cxn ang="0">
                  <a:pos x="345" y="189"/>
                </a:cxn>
                <a:cxn ang="0">
                  <a:pos x="343" y="227"/>
                </a:cxn>
                <a:cxn ang="0">
                  <a:pos x="336" y="262"/>
                </a:cxn>
                <a:cxn ang="0">
                  <a:pos x="322" y="295"/>
                </a:cxn>
                <a:cxn ang="0">
                  <a:pos x="302" y="322"/>
                </a:cxn>
                <a:cxn ang="0">
                  <a:pos x="278" y="346"/>
                </a:cxn>
                <a:cxn ang="0">
                  <a:pos x="249" y="364"/>
                </a:cxn>
                <a:cxn ang="0">
                  <a:pos x="218" y="375"/>
                </a:cxn>
                <a:cxn ang="0">
                  <a:pos x="183" y="379"/>
                </a:cxn>
                <a:cxn ang="0">
                  <a:pos x="148" y="375"/>
                </a:cxn>
                <a:cxn ang="0">
                  <a:pos x="114" y="364"/>
                </a:cxn>
                <a:cxn ang="0">
                  <a:pos x="84" y="346"/>
                </a:cxn>
                <a:cxn ang="0">
                  <a:pos x="57" y="322"/>
                </a:cxn>
                <a:cxn ang="0">
                  <a:pos x="35" y="295"/>
                </a:cxn>
                <a:cxn ang="0">
                  <a:pos x="17" y="262"/>
                </a:cxn>
                <a:cxn ang="0">
                  <a:pos x="6" y="227"/>
                </a:cxn>
                <a:cxn ang="0">
                  <a:pos x="0" y="189"/>
                </a:cxn>
                <a:cxn ang="0">
                  <a:pos x="2" y="151"/>
                </a:cxn>
                <a:cxn ang="0">
                  <a:pos x="10" y="116"/>
                </a:cxn>
                <a:cxn ang="0">
                  <a:pos x="24" y="83"/>
                </a:cxn>
                <a:cxn ang="0">
                  <a:pos x="42" y="56"/>
                </a:cxn>
                <a:cxn ang="0">
                  <a:pos x="68" y="32"/>
                </a:cxn>
                <a:cxn ang="0">
                  <a:pos x="95" y="14"/>
                </a:cxn>
                <a:cxn ang="0">
                  <a:pos x="126" y="3"/>
                </a:cxn>
                <a:cxn ang="0">
                  <a:pos x="161" y="0"/>
                </a:cxn>
              </a:cxnLst>
              <a:rect l="0" t="0" r="r" b="b"/>
              <a:pathLst>
                <a:path w="345" h="379">
                  <a:moveTo>
                    <a:pt x="161" y="0"/>
                  </a:moveTo>
                  <a:lnTo>
                    <a:pt x="196" y="3"/>
                  </a:lnTo>
                  <a:lnTo>
                    <a:pt x="230" y="14"/>
                  </a:lnTo>
                  <a:lnTo>
                    <a:pt x="260" y="32"/>
                  </a:lnTo>
                  <a:lnTo>
                    <a:pt x="287" y="56"/>
                  </a:lnTo>
                  <a:lnTo>
                    <a:pt x="311" y="83"/>
                  </a:lnTo>
                  <a:lnTo>
                    <a:pt x="327" y="116"/>
                  </a:lnTo>
                  <a:lnTo>
                    <a:pt x="340" y="151"/>
                  </a:lnTo>
                  <a:lnTo>
                    <a:pt x="345" y="189"/>
                  </a:lnTo>
                  <a:lnTo>
                    <a:pt x="343" y="227"/>
                  </a:lnTo>
                  <a:lnTo>
                    <a:pt x="336" y="262"/>
                  </a:lnTo>
                  <a:lnTo>
                    <a:pt x="322" y="295"/>
                  </a:lnTo>
                  <a:lnTo>
                    <a:pt x="302" y="322"/>
                  </a:lnTo>
                  <a:lnTo>
                    <a:pt x="278" y="346"/>
                  </a:lnTo>
                  <a:lnTo>
                    <a:pt x="249" y="364"/>
                  </a:lnTo>
                  <a:lnTo>
                    <a:pt x="218" y="375"/>
                  </a:lnTo>
                  <a:lnTo>
                    <a:pt x="183" y="379"/>
                  </a:lnTo>
                  <a:lnTo>
                    <a:pt x="148" y="375"/>
                  </a:lnTo>
                  <a:lnTo>
                    <a:pt x="114" y="364"/>
                  </a:lnTo>
                  <a:lnTo>
                    <a:pt x="84" y="346"/>
                  </a:lnTo>
                  <a:lnTo>
                    <a:pt x="57" y="322"/>
                  </a:lnTo>
                  <a:lnTo>
                    <a:pt x="35" y="295"/>
                  </a:lnTo>
                  <a:lnTo>
                    <a:pt x="17" y="262"/>
                  </a:lnTo>
                  <a:lnTo>
                    <a:pt x="6" y="227"/>
                  </a:lnTo>
                  <a:lnTo>
                    <a:pt x="0" y="189"/>
                  </a:lnTo>
                  <a:lnTo>
                    <a:pt x="2" y="151"/>
                  </a:lnTo>
                  <a:lnTo>
                    <a:pt x="10" y="116"/>
                  </a:lnTo>
                  <a:lnTo>
                    <a:pt x="24" y="83"/>
                  </a:lnTo>
                  <a:lnTo>
                    <a:pt x="42" y="56"/>
                  </a:lnTo>
                  <a:lnTo>
                    <a:pt x="68" y="32"/>
                  </a:lnTo>
                  <a:lnTo>
                    <a:pt x="95" y="14"/>
                  </a:lnTo>
                  <a:lnTo>
                    <a:pt x="126" y="3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rgbClr val="F9F7E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78" name="Freeform 55"/>
            <p:cNvSpPr>
              <a:spLocks/>
            </p:cNvSpPr>
            <p:nvPr/>
          </p:nvSpPr>
          <p:spPr bwMode="auto">
            <a:xfrm>
              <a:off x="1779588" y="3225800"/>
              <a:ext cx="247650" cy="269875"/>
            </a:xfrm>
            <a:custGeom>
              <a:avLst/>
              <a:gdLst/>
              <a:ahLst/>
              <a:cxnLst>
                <a:cxn ang="0">
                  <a:pos x="146" y="0"/>
                </a:cxn>
                <a:cxn ang="0">
                  <a:pos x="177" y="4"/>
                </a:cxn>
                <a:cxn ang="0">
                  <a:pos x="208" y="13"/>
                </a:cxn>
                <a:cxn ang="0">
                  <a:pos x="235" y="29"/>
                </a:cxn>
                <a:cxn ang="0">
                  <a:pos x="259" y="49"/>
                </a:cxn>
                <a:cxn ang="0">
                  <a:pos x="279" y="75"/>
                </a:cxn>
                <a:cxn ang="0">
                  <a:pos x="296" y="104"/>
                </a:cxn>
                <a:cxn ang="0">
                  <a:pos x="307" y="137"/>
                </a:cxn>
                <a:cxn ang="0">
                  <a:pos x="312" y="171"/>
                </a:cxn>
                <a:cxn ang="0">
                  <a:pos x="310" y="206"/>
                </a:cxn>
                <a:cxn ang="0">
                  <a:pos x="303" y="237"/>
                </a:cxn>
                <a:cxn ang="0">
                  <a:pos x="290" y="266"/>
                </a:cxn>
                <a:cxn ang="0">
                  <a:pos x="272" y="292"/>
                </a:cxn>
                <a:cxn ang="0">
                  <a:pos x="250" y="312"/>
                </a:cxn>
                <a:cxn ang="0">
                  <a:pos x="225" y="328"/>
                </a:cxn>
                <a:cxn ang="0">
                  <a:pos x="195" y="337"/>
                </a:cxn>
                <a:cxn ang="0">
                  <a:pos x="164" y="341"/>
                </a:cxn>
                <a:cxn ang="0">
                  <a:pos x="133" y="337"/>
                </a:cxn>
                <a:cxn ang="0">
                  <a:pos x="104" y="328"/>
                </a:cxn>
                <a:cxn ang="0">
                  <a:pos x="77" y="312"/>
                </a:cxn>
                <a:cxn ang="0">
                  <a:pos x="53" y="292"/>
                </a:cxn>
                <a:cxn ang="0">
                  <a:pos x="31" y="266"/>
                </a:cxn>
                <a:cxn ang="0">
                  <a:pos x="17" y="237"/>
                </a:cxn>
                <a:cxn ang="0">
                  <a:pos x="6" y="206"/>
                </a:cxn>
                <a:cxn ang="0">
                  <a:pos x="0" y="171"/>
                </a:cxn>
                <a:cxn ang="0">
                  <a:pos x="2" y="137"/>
                </a:cxn>
                <a:cxn ang="0">
                  <a:pos x="7" y="104"/>
                </a:cxn>
                <a:cxn ang="0">
                  <a:pos x="20" y="75"/>
                </a:cxn>
                <a:cxn ang="0">
                  <a:pos x="38" y="49"/>
                </a:cxn>
                <a:cxn ang="0">
                  <a:pos x="60" y="29"/>
                </a:cxn>
                <a:cxn ang="0">
                  <a:pos x="86" y="13"/>
                </a:cxn>
                <a:cxn ang="0">
                  <a:pos x="115" y="4"/>
                </a:cxn>
                <a:cxn ang="0">
                  <a:pos x="146" y="0"/>
                </a:cxn>
              </a:cxnLst>
              <a:rect l="0" t="0" r="r" b="b"/>
              <a:pathLst>
                <a:path w="312" h="341">
                  <a:moveTo>
                    <a:pt x="146" y="0"/>
                  </a:moveTo>
                  <a:lnTo>
                    <a:pt x="177" y="4"/>
                  </a:lnTo>
                  <a:lnTo>
                    <a:pt x="208" y="13"/>
                  </a:lnTo>
                  <a:lnTo>
                    <a:pt x="235" y="29"/>
                  </a:lnTo>
                  <a:lnTo>
                    <a:pt x="259" y="49"/>
                  </a:lnTo>
                  <a:lnTo>
                    <a:pt x="279" y="75"/>
                  </a:lnTo>
                  <a:lnTo>
                    <a:pt x="296" y="104"/>
                  </a:lnTo>
                  <a:lnTo>
                    <a:pt x="307" y="137"/>
                  </a:lnTo>
                  <a:lnTo>
                    <a:pt x="312" y="171"/>
                  </a:lnTo>
                  <a:lnTo>
                    <a:pt x="310" y="206"/>
                  </a:lnTo>
                  <a:lnTo>
                    <a:pt x="303" y="237"/>
                  </a:lnTo>
                  <a:lnTo>
                    <a:pt x="290" y="266"/>
                  </a:lnTo>
                  <a:lnTo>
                    <a:pt x="272" y="292"/>
                  </a:lnTo>
                  <a:lnTo>
                    <a:pt x="250" y="312"/>
                  </a:lnTo>
                  <a:lnTo>
                    <a:pt x="225" y="328"/>
                  </a:lnTo>
                  <a:lnTo>
                    <a:pt x="195" y="337"/>
                  </a:lnTo>
                  <a:lnTo>
                    <a:pt x="164" y="341"/>
                  </a:lnTo>
                  <a:lnTo>
                    <a:pt x="133" y="337"/>
                  </a:lnTo>
                  <a:lnTo>
                    <a:pt x="104" y="328"/>
                  </a:lnTo>
                  <a:lnTo>
                    <a:pt x="77" y="312"/>
                  </a:lnTo>
                  <a:lnTo>
                    <a:pt x="53" y="292"/>
                  </a:lnTo>
                  <a:lnTo>
                    <a:pt x="31" y="266"/>
                  </a:lnTo>
                  <a:lnTo>
                    <a:pt x="17" y="237"/>
                  </a:lnTo>
                  <a:lnTo>
                    <a:pt x="6" y="206"/>
                  </a:lnTo>
                  <a:lnTo>
                    <a:pt x="0" y="171"/>
                  </a:lnTo>
                  <a:lnTo>
                    <a:pt x="2" y="137"/>
                  </a:lnTo>
                  <a:lnTo>
                    <a:pt x="7" y="104"/>
                  </a:lnTo>
                  <a:lnTo>
                    <a:pt x="20" y="75"/>
                  </a:lnTo>
                  <a:lnTo>
                    <a:pt x="38" y="49"/>
                  </a:lnTo>
                  <a:lnTo>
                    <a:pt x="60" y="29"/>
                  </a:lnTo>
                  <a:lnTo>
                    <a:pt x="86" y="13"/>
                  </a:lnTo>
                  <a:lnTo>
                    <a:pt x="115" y="4"/>
                  </a:lnTo>
                  <a:lnTo>
                    <a:pt x="146" y="0"/>
                  </a:lnTo>
                  <a:close/>
                </a:path>
              </a:pathLst>
            </a:custGeom>
            <a:solidFill>
              <a:srgbClr val="FFFFF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79" name="Freeform 56"/>
            <p:cNvSpPr>
              <a:spLocks/>
            </p:cNvSpPr>
            <p:nvPr/>
          </p:nvSpPr>
          <p:spPr bwMode="auto">
            <a:xfrm>
              <a:off x="871538" y="3224213"/>
              <a:ext cx="946150" cy="446088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18" y="51"/>
                </a:cxn>
                <a:cxn ang="0">
                  <a:pos x="5" y="102"/>
                </a:cxn>
                <a:cxn ang="0">
                  <a:pos x="0" y="153"/>
                </a:cxn>
                <a:cxn ang="0">
                  <a:pos x="0" y="206"/>
                </a:cxn>
                <a:cxn ang="0">
                  <a:pos x="5" y="257"/>
                </a:cxn>
                <a:cxn ang="0">
                  <a:pos x="16" y="308"/>
                </a:cxn>
                <a:cxn ang="0">
                  <a:pos x="33" y="357"/>
                </a:cxn>
                <a:cxn ang="0">
                  <a:pos x="53" y="407"/>
                </a:cxn>
                <a:cxn ang="0">
                  <a:pos x="1191" y="561"/>
                </a:cxn>
                <a:cxn ang="0">
                  <a:pos x="1164" y="499"/>
                </a:cxn>
                <a:cxn ang="0">
                  <a:pos x="1140" y="439"/>
                </a:cxn>
                <a:cxn ang="0">
                  <a:pos x="1122" y="383"/>
                </a:cxn>
                <a:cxn ang="0">
                  <a:pos x="1109" y="328"/>
                </a:cxn>
                <a:cxn ang="0">
                  <a:pos x="1104" y="277"/>
                </a:cxn>
                <a:cxn ang="0">
                  <a:pos x="1104" y="226"/>
                </a:cxn>
                <a:cxn ang="0">
                  <a:pos x="1115" y="177"/>
                </a:cxn>
                <a:cxn ang="0">
                  <a:pos x="1133" y="130"/>
                </a:cxn>
                <a:cxn ang="0">
                  <a:pos x="38" y="0"/>
                </a:cxn>
              </a:cxnLst>
              <a:rect l="0" t="0" r="r" b="b"/>
              <a:pathLst>
                <a:path w="1191" h="561">
                  <a:moveTo>
                    <a:pt x="38" y="0"/>
                  </a:moveTo>
                  <a:lnTo>
                    <a:pt x="18" y="51"/>
                  </a:lnTo>
                  <a:lnTo>
                    <a:pt x="5" y="102"/>
                  </a:lnTo>
                  <a:lnTo>
                    <a:pt x="0" y="153"/>
                  </a:lnTo>
                  <a:lnTo>
                    <a:pt x="0" y="206"/>
                  </a:lnTo>
                  <a:lnTo>
                    <a:pt x="5" y="257"/>
                  </a:lnTo>
                  <a:lnTo>
                    <a:pt x="16" y="308"/>
                  </a:lnTo>
                  <a:lnTo>
                    <a:pt x="33" y="357"/>
                  </a:lnTo>
                  <a:lnTo>
                    <a:pt x="53" y="407"/>
                  </a:lnTo>
                  <a:lnTo>
                    <a:pt x="1191" y="561"/>
                  </a:lnTo>
                  <a:lnTo>
                    <a:pt x="1164" y="499"/>
                  </a:lnTo>
                  <a:lnTo>
                    <a:pt x="1140" y="439"/>
                  </a:lnTo>
                  <a:lnTo>
                    <a:pt x="1122" y="383"/>
                  </a:lnTo>
                  <a:lnTo>
                    <a:pt x="1109" y="328"/>
                  </a:lnTo>
                  <a:lnTo>
                    <a:pt x="1104" y="277"/>
                  </a:lnTo>
                  <a:lnTo>
                    <a:pt x="1104" y="226"/>
                  </a:lnTo>
                  <a:lnTo>
                    <a:pt x="1115" y="177"/>
                  </a:lnTo>
                  <a:lnTo>
                    <a:pt x="1133" y="130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493F4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80" name="Freeform 57"/>
            <p:cNvSpPr>
              <a:spLocks/>
            </p:cNvSpPr>
            <p:nvPr/>
          </p:nvSpPr>
          <p:spPr bwMode="auto">
            <a:xfrm>
              <a:off x="2386013" y="3297238"/>
              <a:ext cx="128588" cy="512763"/>
            </a:xfrm>
            <a:custGeom>
              <a:avLst/>
              <a:gdLst/>
              <a:ahLst/>
              <a:cxnLst>
                <a:cxn ang="0">
                  <a:pos x="0" y="55"/>
                </a:cxn>
                <a:cxn ang="0">
                  <a:pos x="0" y="647"/>
                </a:cxn>
                <a:cxn ang="0">
                  <a:pos x="31" y="645"/>
                </a:cxn>
                <a:cxn ang="0">
                  <a:pos x="162" y="591"/>
                </a:cxn>
                <a:cxn ang="0">
                  <a:pos x="162" y="0"/>
                </a:cxn>
                <a:cxn ang="0">
                  <a:pos x="0" y="55"/>
                </a:cxn>
              </a:cxnLst>
              <a:rect l="0" t="0" r="r" b="b"/>
              <a:pathLst>
                <a:path w="162" h="647">
                  <a:moveTo>
                    <a:pt x="0" y="55"/>
                  </a:moveTo>
                  <a:lnTo>
                    <a:pt x="0" y="647"/>
                  </a:lnTo>
                  <a:lnTo>
                    <a:pt x="31" y="645"/>
                  </a:lnTo>
                  <a:lnTo>
                    <a:pt x="162" y="591"/>
                  </a:lnTo>
                  <a:lnTo>
                    <a:pt x="162" y="0"/>
                  </a:lnTo>
                  <a:lnTo>
                    <a:pt x="0" y="55"/>
                  </a:lnTo>
                  <a:close/>
                </a:path>
              </a:pathLst>
            </a:custGeom>
            <a:solidFill>
              <a:srgbClr val="70667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81" name="Freeform 58"/>
            <p:cNvSpPr>
              <a:spLocks/>
            </p:cNvSpPr>
            <p:nvPr/>
          </p:nvSpPr>
          <p:spPr bwMode="auto">
            <a:xfrm>
              <a:off x="2527301" y="3111500"/>
              <a:ext cx="585788" cy="388938"/>
            </a:xfrm>
            <a:custGeom>
              <a:avLst/>
              <a:gdLst/>
              <a:ahLst/>
              <a:cxnLst>
                <a:cxn ang="0">
                  <a:pos x="0" y="490"/>
                </a:cxn>
                <a:cxn ang="0">
                  <a:pos x="729" y="233"/>
                </a:cxn>
                <a:cxn ang="0">
                  <a:pos x="738" y="80"/>
                </a:cxn>
                <a:cxn ang="0">
                  <a:pos x="721" y="0"/>
                </a:cxn>
                <a:cxn ang="0">
                  <a:pos x="0" y="226"/>
                </a:cxn>
                <a:cxn ang="0">
                  <a:pos x="0" y="490"/>
                </a:cxn>
              </a:cxnLst>
              <a:rect l="0" t="0" r="r" b="b"/>
              <a:pathLst>
                <a:path w="738" h="490">
                  <a:moveTo>
                    <a:pt x="0" y="490"/>
                  </a:moveTo>
                  <a:lnTo>
                    <a:pt x="729" y="233"/>
                  </a:lnTo>
                  <a:lnTo>
                    <a:pt x="738" y="80"/>
                  </a:lnTo>
                  <a:lnTo>
                    <a:pt x="721" y="0"/>
                  </a:lnTo>
                  <a:lnTo>
                    <a:pt x="0" y="226"/>
                  </a:lnTo>
                  <a:lnTo>
                    <a:pt x="0" y="490"/>
                  </a:lnTo>
                  <a:close/>
                </a:path>
              </a:pathLst>
            </a:custGeom>
            <a:solidFill>
              <a:srgbClr val="70667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82" name="Freeform 59"/>
            <p:cNvSpPr>
              <a:spLocks/>
            </p:cNvSpPr>
            <p:nvPr/>
          </p:nvSpPr>
          <p:spPr bwMode="auto">
            <a:xfrm>
              <a:off x="2571751" y="3111500"/>
              <a:ext cx="541338" cy="374650"/>
            </a:xfrm>
            <a:custGeom>
              <a:avLst/>
              <a:gdLst/>
              <a:ahLst/>
              <a:cxnLst>
                <a:cxn ang="0">
                  <a:pos x="0" y="472"/>
                </a:cxn>
                <a:cxn ang="0">
                  <a:pos x="42" y="457"/>
                </a:cxn>
                <a:cxn ang="0">
                  <a:pos x="84" y="443"/>
                </a:cxn>
                <a:cxn ang="0">
                  <a:pos x="126" y="426"/>
                </a:cxn>
                <a:cxn ang="0">
                  <a:pos x="168" y="412"/>
                </a:cxn>
                <a:cxn ang="0">
                  <a:pos x="210" y="397"/>
                </a:cxn>
                <a:cxn ang="0">
                  <a:pos x="252" y="383"/>
                </a:cxn>
                <a:cxn ang="0">
                  <a:pos x="296" y="368"/>
                </a:cxn>
                <a:cxn ang="0">
                  <a:pos x="338" y="352"/>
                </a:cxn>
                <a:cxn ang="0">
                  <a:pos x="380" y="337"/>
                </a:cxn>
                <a:cxn ang="0">
                  <a:pos x="422" y="323"/>
                </a:cxn>
                <a:cxn ang="0">
                  <a:pos x="464" y="308"/>
                </a:cxn>
                <a:cxn ang="0">
                  <a:pos x="506" y="293"/>
                </a:cxn>
                <a:cxn ang="0">
                  <a:pos x="548" y="279"/>
                </a:cxn>
                <a:cxn ang="0">
                  <a:pos x="591" y="262"/>
                </a:cxn>
                <a:cxn ang="0">
                  <a:pos x="633" y="248"/>
                </a:cxn>
                <a:cxn ang="0">
                  <a:pos x="675" y="233"/>
                </a:cxn>
                <a:cxn ang="0">
                  <a:pos x="677" y="193"/>
                </a:cxn>
                <a:cxn ang="0">
                  <a:pos x="679" y="155"/>
                </a:cxn>
                <a:cxn ang="0">
                  <a:pos x="681" y="115"/>
                </a:cxn>
                <a:cxn ang="0">
                  <a:pos x="683" y="77"/>
                </a:cxn>
                <a:cxn ang="0">
                  <a:pos x="679" y="56"/>
                </a:cxn>
                <a:cxn ang="0">
                  <a:pos x="675" y="38"/>
                </a:cxn>
                <a:cxn ang="0">
                  <a:pos x="670" y="18"/>
                </a:cxn>
                <a:cxn ang="0">
                  <a:pos x="666" y="0"/>
                </a:cxn>
                <a:cxn ang="0">
                  <a:pos x="624" y="13"/>
                </a:cxn>
                <a:cxn ang="0">
                  <a:pos x="582" y="25"/>
                </a:cxn>
                <a:cxn ang="0">
                  <a:pos x="540" y="38"/>
                </a:cxn>
                <a:cxn ang="0">
                  <a:pos x="500" y="53"/>
                </a:cxn>
                <a:cxn ang="0">
                  <a:pos x="458" y="66"/>
                </a:cxn>
                <a:cxn ang="0">
                  <a:pos x="416" y="78"/>
                </a:cxn>
                <a:cxn ang="0">
                  <a:pos x="374" y="91"/>
                </a:cxn>
                <a:cxn ang="0">
                  <a:pos x="334" y="106"/>
                </a:cxn>
                <a:cxn ang="0">
                  <a:pos x="292" y="118"/>
                </a:cxn>
                <a:cxn ang="0">
                  <a:pos x="250" y="131"/>
                </a:cxn>
                <a:cxn ang="0">
                  <a:pos x="208" y="144"/>
                </a:cxn>
                <a:cxn ang="0">
                  <a:pos x="166" y="159"/>
                </a:cxn>
                <a:cxn ang="0">
                  <a:pos x="126" y="171"/>
                </a:cxn>
                <a:cxn ang="0">
                  <a:pos x="84" y="184"/>
                </a:cxn>
                <a:cxn ang="0">
                  <a:pos x="42" y="199"/>
                </a:cxn>
                <a:cxn ang="0">
                  <a:pos x="0" y="211"/>
                </a:cxn>
                <a:cxn ang="0">
                  <a:pos x="0" y="275"/>
                </a:cxn>
                <a:cxn ang="0">
                  <a:pos x="0" y="341"/>
                </a:cxn>
                <a:cxn ang="0">
                  <a:pos x="0" y="406"/>
                </a:cxn>
                <a:cxn ang="0">
                  <a:pos x="0" y="472"/>
                </a:cxn>
              </a:cxnLst>
              <a:rect l="0" t="0" r="r" b="b"/>
              <a:pathLst>
                <a:path w="683" h="472">
                  <a:moveTo>
                    <a:pt x="0" y="472"/>
                  </a:moveTo>
                  <a:lnTo>
                    <a:pt x="42" y="457"/>
                  </a:lnTo>
                  <a:lnTo>
                    <a:pt x="84" y="443"/>
                  </a:lnTo>
                  <a:lnTo>
                    <a:pt x="126" y="426"/>
                  </a:lnTo>
                  <a:lnTo>
                    <a:pt x="168" y="412"/>
                  </a:lnTo>
                  <a:lnTo>
                    <a:pt x="210" y="397"/>
                  </a:lnTo>
                  <a:lnTo>
                    <a:pt x="252" y="383"/>
                  </a:lnTo>
                  <a:lnTo>
                    <a:pt x="296" y="368"/>
                  </a:lnTo>
                  <a:lnTo>
                    <a:pt x="338" y="352"/>
                  </a:lnTo>
                  <a:lnTo>
                    <a:pt x="380" y="337"/>
                  </a:lnTo>
                  <a:lnTo>
                    <a:pt x="422" y="323"/>
                  </a:lnTo>
                  <a:lnTo>
                    <a:pt x="464" y="308"/>
                  </a:lnTo>
                  <a:lnTo>
                    <a:pt x="506" y="293"/>
                  </a:lnTo>
                  <a:lnTo>
                    <a:pt x="548" y="279"/>
                  </a:lnTo>
                  <a:lnTo>
                    <a:pt x="591" y="262"/>
                  </a:lnTo>
                  <a:lnTo>
                    <a:pt x="633" y="248"/>
                  </a:lnTo>
                  <a:lnTo>
                    <a:pt x="675" y="233"/>
                  </a:lnTo>
                  <a:lnTo>
                    <a:pt x="677" y="193"/>
                  </a:lnTo>
                  <a:lnTo>
                    <a:pt x="679" y="155"/>
                  </a:lnTo>
                  <a:lnTo>
                    <a:pt x="681" y="115"/>
                  </a:lnTo>
                  <a:lnTo>
                    <a:pt x="683" y="77"/>
                  </a:lnTo>
                  <a:lnTo>
                    <a:pt x="679" y="56"/>
                  </a:lnTo>
                  <a:lnTo>
                    <a:pt x="675" y="38"/>
                  </a:lnTo>
                  <a:lnTo>
                    <a:pt x="670" y="18"/>
                  </a:lnTo>
                  <a:lnTo>
                    <a:pt x="666" y="0"/>
                  </a:lnTo>
                  <a:lnTo>
                    <a:pt x="624" y="13"/>
                  </a:lnTo>
                  <a:lnTo>
                    <a:pt x="582" y="25"/>
                  </a:lnTo>
                  <a:lnTo>
                    <a:pt x="540" y="38"/>
                  </a:lnTo>
                  <a:lnTo>
                    <a:pt x="500" y="53"/>
                  </a:lnTo>
                  <a:lnTo>
                    <a:pt x="458" y="66"/>
                  </a:lnTo>
                  <a:lnTo>
                    <a:pt x="416" y="78"/>
                  </a:lnTo>
                  <a:lnTo>
                    <a:pt x="374" y="91"/>
                  </a:lnTo>
                  <a:lnTo>
                    <a:pt x="334" y="106"/>
                  </a:lnTo>
                  <a:lnTo>
                    <a:pt x="292" y="118"/>
                  </a:lnTo>
                  <a:lnTo>
                    <a:pt x="250" y="131"/>
                  </a:lnTo>
                  <a:lnTo>
                    <a:pt x="208" y="144"/>
                  </a:lnTo>
                  <a:lnTo>
                    <a:pt x="166" y="159"/>
                  </a:lnTo>
                  <a:lnTo>
                    <a:pt x="126" y="171"/>
                  </a:lnTo>
                  <a:lnTo>
                    <a:pt x="84" y="184"/>
                  </a:lnTo>
                  <a:lnTo>
                    <a:pt x="42" y="199"/>
                  </a:lnTo>
                  <a:lnTo>
                    <a:pt x="0" y="211"/>
                  </a:lnTo>
                  <a:lnTo>
                    <a:pt x="0" y="275"/>
                  </a:lnTo>
                  <a:lnTo>
                    <a:pt x="0" y="341"/>
                  </a:lnTo>
                  <a:lnTo>
                    <a:pt x="0" y="406"/>
                  </a:lnTo>
                  <a:lnTo>
                    <a:pt x="0" y="472"/>
                  </a:lnTo>
                  <a:close/>
                </a:path>
              </a:pathLst>
            </a:custGeom>
            <a:solidFill>
              <a:srgbClr val="70687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83" name="Freeform 60"/>
            <p:cNvSpPr>
              <a:spLocks/>
            </p:cNvSpPr>
            <p:nvPr/>
          </p:nvSpPr>
          <p:spPr bwMode="auto">
            <a:xfrm>
              <a:off x="2614613" y="3111500"/>
              <a:ext cx="498475" cy="358775"/>
            </a:xfrm>
            <a:custGeom>
              <a:avLst/>
              <a:gdLst/>
              <a:ahLst/>
              <a:cxnLst>
                <a:cxn ang="0">
                  <a:pos x="0" y="452"/>
                </a:cxn>
                <a:cxn ang="0">
                  <a:pos x="38" y="437"/>
                </a:cxn>
                <a:cxn ang="0">
                  <a:pos x="77" y="425"/>
                </a:cxn>
                <a:cxn ang="0">
                  <a:pos x="117" y="410"/>
                </a:cxn>
                <a:cxn ang="0">
                  <a:pos x="155" y="397"/>
                </a:cxn>
                <a:cxn ang="0">
                  <a:pos x="193" y="383"/>
                </a:cxn>
                <a:cxn ang="0">
                  <a:pos x="232" y="370"/>
                </a:cxn>
                <a:cxn ang="0">
                  <a:pos x="272" y="355"/>
                </a:cxn>
                <a:cxn ang="0">
                  <a:pos x="310" y="343"/>
                </a:cxn>
                <a:cxn ang="0">
                  <a:pos x="348" y="328"/>
                </a:cxn>
                <a:cxn ang="0">
                  <a:pos x="389" y="315"/>
                </a:cxn>
                <a:cxn ang="0">
                  <a:pos x="427" y="301"/>
                </a:cxn>
                <a:cxn ang="0">
                  <a:pos x="465" y="288"/>
                </a:cxn>
                <a:cxn ang="0">
                  <a:pos x="504" y="273"/>
                </a:cxn>
                <a:cxn ang="0">
                  <a:pos x="544" y="261"/>
                </a:cxn>
                <a:cxn ang="0">
                  <a:pos x="582" y="246"/>
                </a:cxn>
                <a:cxn ang="0">
                  <a:pos x="620" y="233"/>
                </a:cxn>
                <a:cxn ang="0">
                  <a:pos x="622" y="193"/>
                </a:cxn>
                <a:cxn ang="0">
                  <a:pos x="624" y="153"/>
                </a:cxn>
                <a:cxn ang="0">
                  <a:pos x="626" y="111"/>
                </a:cxn>
                <a:cxn ang="0">
                  <a:pos x="628" y="71"/>
                </a:cxn>
                <a:cxn ang="0">
                  <a:pos x="624" y="53"/>
                </a:cxn>
                <a:cxn ang="0">
                  <a:pos x="620" y="35"/>
                </a:cxn>
                <a:cxn ang="0">
                  <a:pos x="617" y="18"/>
                </a:cxn>
                <a:cxn ang="0">
                  <a:pos x="613" y="0"/>
                </a:cxn>
                <a:cxn ang="0">
                  <a:pos x="575" y="13"/>
                </a:cxn>
                <a:cxn ang="0">
                  <a:pos x="536" y="24"/>
                </a:cxn>
                <a:cxn ang="0">
                  <a:pos x="498" y="36"/>
                </a:cxn>
                <a:cxn ang="0">
                  <a:pos x="460" y="49"/>
                </a:cxn>
                <a:cxn ang="0">
                  <a:pos x="421" y="62"/>
                </a:cxn>
                <a:cxn ang="0">
                  <a:pos x="383" y="73"/>
                </a:cxn>
                <a:cxn ang="0">
                  <a:pos x="345" y="86"/>
                </a:cxn>
                <a:cxn ang="0">
                  <a:pos x="307" y="98"/>
                </a:cxn>
                <a:cxn ang="0">
                  <a:pos x="268" y="111"/>
                </a:cxn>
                <a:cxn ang="0">
                  <a:pos x="230" y="122"/>
                </a:cxn>
                <a:cxn ang="0">
                  <a:pos x="192" y="135"/>
                </a:cxn>
                <a:cxn ang="0">
                  <a:pos x="153" y="148"/>
                </a:cxn>
                <a:cxn ang="0">
                  <a:pos x="115" y="160"/>
                </a:cxn>
                <a:cxn ang="0">
                  <a:pos x="77" y="171"/>
                </a:cxn>
                <a:cxn ang="0">
                  <a:pos x="38" y="184"/>
                </a:cxn>
                <a:cxn ang="0">
                  <a:pos x="0" y="197"/>
                </a:cxn>
                <a:cxn ang="0">
                  <a:pos x="0" y="261"/>
                </a:cxn>
                <a:cxn ang="0">
                  <a:pos x="0" y="324"/>
                </a:cxn>
                <a:cxn ang="0">
                  <a:pos x="0" y="388"/>
                </a:cxn>
                <a:cxn ang="0">
                  <a:pos x="0" y="452"/>
                </a:cxn>
              </a:cxnLst>
              <a:rect l="0" t="0" r="r" b="b"/>
              <a:pathLst>
                <a:path w="628" h="452">
                  <a:moveTo>
                    <a:pt x="0" y="452"/>
                  </a:moveTo>
                  <a:lnTo>
                    <a:pt x="38" y="437"/>
                  </a:lnTo>
                  <a:lnTo>
                    <a:pt x="77" y="425"/>
                  </a:lnTo>
                  <a:lnTo>
                    <a:pt x="117" y="410"/>
                  </a:lnTo>
                  <a:lnTo>
                    <a:pt x="155" y="397"/>
                  </a:lnTo>
                  <a:lnTo>
                    <a:pt x="193" y="383"/>
                  </a:lnTo>
                  <a:lnTo>
                    <a:pt x="232" y="370"/>
                  </a:lnTo>
                  <a:lnTo>
                    <a:pt x="272" y="355"/>
                  </a:lnTo>
                  <a:lnTo>
                    <a:pt x="310" y="343"/>
                  </a:lnTo>
                  <a:lnTo>
                    <a:pt x="348" y="328"/>
                  </a:lnTo>
                  <a:lnTo>
                    <a:pt x="389" y="315"/>
                  </a:lnTo>
                  <a:lnTo>
                    <a:pt x="427" y="301"/>
                  </a:lnTo>
                  <a:lnTo>
                    <a:pt x="465" y="288"/>
                  </a:lnTo>
                  <a:lnTo>
                    <a:pt x="504" y="273"/>
                  </a:lnTo>
                  <a:lnTo>
                    <a:pt x="544" y="261"/>
                  </a:lnTo>
                  <a:lnTo>
                    <a:pt x="582" y="246"/>
                  </a:lnTo>
                  <a:lnTo>
                    <a:pt x="620" y="233"/>
                  </a:lnTo>
                  <a:lnTo>
                    <a:pt x="622" y="193"/>
                  </a:lnTo>
                  <a:lnTo>
                    <a:pt x="624" y="153"/>
                  </a:lnTo>
                  <a:lnTo>
                    <a:pt x="626" y="111"/>
                  </a:lnTo>
                  <a:lnTo>
                    <a:pt x="628" y="71"/>
                  </a:lnTo>
                  <a:lnTo>
                    <a:pt x="624" y="53"/>
                  </a:lnTo>
                  <a:lnTo>
                    <a:pt x="620" y="35"/>
                  </a:lnTo>
                  <a:lnTo>
                    <a:pt x="617" y="18"/>
                  </a:lnTo>
                  <a:lnTo>
                    <a:pt x="613" y="0"/>
                  </a:lnTo>
                  <a:lnTo>
                    <a:pt x="575" y="13"/>
                  </a:lnTo>
                  <a:lnTo>
                    <a:pt x="536" y="24"/>
                  </a:lnTo>
                  <a:lnTo>
                    <a:pt x="498" y="36"/>
                  </a:lnTo>
                  <a:lnTo>
                    <a:pt x="460" y="49"/>
                  </a:lnTo>
                  <a:lnTo>
                    <a:pt x="421" y="62"/>
                  </a:lnTo>
                  <a:lnTo>
                    <a:pt x="383" y="73"/>
                  </a:lnTo>
                  <a:lnTo>
                    <a:pt x="345" y="86"/>
                  </a:lnTo>
                  <a:lnTo>
                    <a:pt x="307" y="98"/>
                  </a:lnTo>
                  <a:lnTo>
                    <a:pt x="268" y="111"/>
                  </a:lnTo>
                  <a:lnTo>
                    <a:pt x="230" y="122"/>
                  </a:lnTo>
                  <a:lnTo>
                    <a:pt x="192" y="135"/>
                  </a:lnTo>
                  <a:lnTo>
                    <a:pt x="153" y="148"/>
                  </a:lnTo>
                  <a:lnTo>
                    <a:pt x="115" y="160"/>
                  </a:lnTo>
                  <a:lnTo>
                    <a:pt x="77" y="171"/>
                  </a:lnTo>
                  <a:lnTo>
                    <a:pt x="38" y="184"/>
                  </a:lnTo>
                  <a:lnTo>
                    <a:pt x="0" y="197"/>
                  </a:lnTo>
                  <a:lnTo>
                    <a:pt x="0" y="261"/>
                  </a:lnTo>
                  <a:lnTo>
                    <a:pt x="0" y="324"/>
                  </a:lnTo>
                  <a:lnTo>
                    <a:pt x="0" y="388"/>
                  </a:lnTo>
                  <a:lnTo>
                    <a:pt x="0" y="452"/>
                  </a:lnTo>
                  <a:close/>
                </a:path>
              </a:pathLst>
            </a:custGeom>
            <a:solidFill>
              <a:srgbClr val="756B7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84" name="Freeform 61"/>
            <p:cNvSpPr>
              <a:spLocks/>
            </p:cNvSpPr>
            <p:nvPr/>
          </p:nvSpPr>
          <p:spPr bwMode="auto">
            <a:xfrm>
              <a:off x="2657476" y="3111500"/>
              <a:ext cx="455613" cy="344488"/>
            </a:xfrm>
            <a:custGeom>
              <a:avLst/>
              <a:gdLst/>
              <a:ahLst/>
              <a:cxnLst>
                <a:cxn ang="0">
                  <a:pos x="0" y="434"/>
                </a:cxn>
                <a:cxn ang="0">
                  <a:pos x="34" y="421"/>
                </a:cxn>
                <a:cxn ang="0">
                  <a:pos x="71" y="408"/>
                </a:cxn>
                <a:cxn ang="0">
                  <a:pos x="106" y="397"/>
                </a:cxn>
                <a:cxn ang="0">
                  <a:pos x="140" y="385"/>
                </a:cxn>
                <a:cxn ang="0">
                  <a:pos x="177" y="372"/>
                </a:cxn>
                <a:cxn ang="0">
                  <a:pos x="211" y="359"/>
                </a:cxn>
                <a:cxn ang="0">
                  <a:pos x="248" y="346"/>
                </a:cxn>
                <a:cxn ang="0">
                  <a:pos x="283" y="333"/>
                </a:cxn>
                <a:cxn ang="0">
                  <a:pos x="317" y="323"/>
                </a:cxn>
                <a:cxn ang="0">
                  <a:pos x="354" y="310"/>
                </a:cxn>
                <a:cxn ang="0">
                  <a:pos x="388" y="297"/>
                </a:cxn>
                <a:cxn ang="0">
                  <a:pos x="425" y="284"/>
                </a:cxn>
                <a:cxn ang="0">
                  <a:pos x="460" y="272"/>
                </a:cxn>
                <a:cxn ang="0">
                  <a:pos x="494" y="261"/>
                </a:cxn>
                <a:cxn ang="0">
                  <a:pos x="531" y="248"/>
                </a:cxn>
                <a:cxn ang="0">
                  <a:pos x="565" y="235"/>
                </a:cxn>
                <a:cxn ang="0">
                  <a:pos x="567" y="193"/>
                </a:cxn>
                <a:cxn ang="0">
                  <a:pos x="569" y="149"/>
                </a:cxn>
                <a:cxn ang="0">
                  <a:pos x="571" y="107"/>
                </a:cxn>
                <a:cxn ang="0">
                  <a:pos x="573" y="66"/>
                </a:cxn>
                <a:cxn ang="0">
                  <a:pos x="569" y="49"/>
                </a:cxn>
                <a:cxn ang="0">
                  <a:pos x="565" y="33"/>
                </a:cxn>
                <a:cxn ang="0">
                  <a:pos x="562" y="16"/>
                </a:cxn>
                <a:cxn ang="0">
                  <a:pos x="558" y="0"/>
                </a:cxn>
                <a:cxn ang="0">
                  <a:pos x="523" y="11"/>
                </a:cxn>
                <a:cxn ang="0">
                  <a:pos x="489" y="22"/>
                </a:cxn>
                <a:cxn ang="0">
                  <a:pos x="454" y="35"/>
                </a:cxn>
                <a:cxn ang="0">
                  <a:pos x="419" y="46"/>
                </a:cxn>
                <a:cxn ang="0">
                  <a:pos x="383" y="56"/>
                </a:cxn>
                <a:cxn ang="0">
                  <a:pos x="348" y="67"/>
                </a:cxn>
                <a:cxn ang="0">
                  <a:pos x="314" y="78"/>
                </a:cxn>
                <a:cxn ang="0">
                  <a:pos x="279" y="91"/>
                </a:cxn>
                <a:cxn ang="0">
                  <a:pos x="244" y="102"/>
                </a:cxn>
                <a:cxn ang="0">
                  <a:pos x="210" y="113"/>
                </a:cxn>
                <a:cxn ang="0">
                  <a:pos x="175" y="124"/>
                </a:cxn>
                <a:cxn ang="0">
                  <a:pos x="140" y="137"/>
                </a:cxn>
                <a:cxn ang="0">
                  <a:pos x="104" y="148"/>
                </a:cxn>
                <a:cxn ang="0">
                  <a:pos x="69" y="159"/>
                </a:cxn>
                <a:cxn ang="0">
                  <a:pos x="34" y="171"/>
                </a:cxn>
                <a:cxn ang="0">
                  <a:pos x="0" y="182"/>
                </a:cxn>
                <a:cxn ang="0">
                  <a:pos x="0" y="244"/>
                </a:cxn>
                <a:cxn ang="0">
                  <a:pos x="0" y="308"/>
                </a:cxn>
                <a:cxn ang="0">
                  <a:pos x="0" y="370"/>
                </a:cxn>
                <a:cxn ang="0">
                  <a:pos x="0" y="434"/>
                </a:cxn>
              </a:cxnLst>
              <a:rect l="0" t="0" r="r" b="b"/>
              <a:pathLst>
                <a:path w="573" h="434">
                  <a:moveTo>
                    <a:pt x="0" y="434"/>
                  </a:moveTo>
                  <a:lnTo>
                    <a:pt x="34" y="421"/>
                  </a:lnTo>
                  <a:lnTo>
                    <a:pt x="71" y="408"/>
                  </a:lnTo>
                  <a:lnTo>
                    <a:pt x="106" y="397"/>
                  </a:lnTo>
                  <a:lnTo>
                    <a:pt x="140" y="385"/>
                  </a:lnTo>
                  <a:lnTo>
                    <a:pt x="177" y="372"/>
                  </a:lnTo>
                  <a:lnTo>
                    <a:pt x="211" y="359"/>
                  </a:lnTo>
                  <a:lnTo>
                    <a:pt x="248" y="346"/>
                  </a:lnTo>
                  <a:lnTo>
                    <a:pt x="283" y="333"/>
                  </a:lnTo>
                  <a:lnTo>
                    <a:pt x="317" y="323"/>
                  </a:lnTo>
                  <a:lnTo>
                    <a:pt x="354" y="310"/>
                  </a:lnTo>
                  <a:lnTo>
                    <a:pt x="388" y="297"/>
                  </a:lnTo>
                  <a:lnTo>
                    <a:pt x="425" y="284"/>
                  </a:lnTo>
                  <a:lnTo>
                    <a:pt x="460" y="272"/>
                  </a:lnTo>
                  <a:lnTo>
                    <a:pt x="494" y="261"/>
                  </a:lnTo>
                  <a:lnTo>
                    <a:pt x="531" y="248"/>
                  </a:lnTo>
                  <a:lnTo>
                    <a:pt x="565" y="235"/>
                  </a:lnTo>
                  <a:lnTo>
                    <a:pt x="567" y="193"/>
                  </a:lnTo>
                  <a:lnTo>
                    <a:pt x="569" y="149"/>
                  </a:lnTo>
                  <a:lnTo>
                    <a:pt x="571" y="107"/>
                  </a:lnTo>
                  <a:lnTo>
                    <a:pt x="573" y="66"/>
                  </a:lnTo>
                  <a:lnTo>
                    <a:pt x="569" y="49"/>
                  </a:lnTo>
                  <a:lnTo>
                    <a:pt x="565" y="33"/>
                  </a:lnTo>
                  <a:lnTo>
                    <a:pt x="562" y="16"/>
                  </a:lnTo>
                  <a:lnTo>
                    <a:pt x="558" y="0"/>
                  </a:lnTo>
                  <a:lnTo>
                    <a:pt x="523" y="11"/>
                  </a:lnTo>
                  <a:lnTo>
                    <a:pt x="489" y="22"/>
                  </a:lnTo>
                  <a:lnTo>
                    <a:pt x="454" y="35"/>
                  </a:lnTo>
                  <a:lnTo>
                    <a:pt x="419" y="46"/>
                  </a:lnTo>
                  <a:lnTo>
                    <a:pt x="383" y="56"/>
                  </a:lnTo>
                  <a:lnTo>
                    <a:pt x="348" y="67"/>
                  </a:lnTo>
                  <a:lnTo>
                    <a:pt x="314" y="78"/>
                  </a:lnTo>
                  <a:lnTo>
                    <a:pt x="279" y="91"/>
                  </a:lnTo>
                  <a:lnTo>
                    <a:pt x="244" y="102"/>
                  </a:lnTo>
                  <a:lnTo>
                    <a:pt x="210" y="113"/>
                  </a:lnTo>
                  <a:lnTo>
                    <a:pt x="175" y="124"/>
                  </a:lnTo>
                  <a:lnTo>
                    <a:pt x="140" y="137"/>
                  </a:lnTo>
                  <a:lnTo>
                    <a:pt x="104" y="148"/>
                  </a:lnTo>
                  <a:lnTo>
                    <a:pt x="69" y="159"/>
                  </a:lnTo>
                  <a:lnTo>
                    <a:pt x="34" y="171"/>
                  </a:lnTo>
                  <a:lnTo>
                    <a:pt x="0" y="182"/>
                  </a:lnTo>
                  <a:lnTo>
                    <a:pt x="0" y="244"/>
                  </a:lnTo>
                  <a:lnTo>
                    <a:pt x="0" y="308"/>
                  </a:lnTo>
                  <a:lnTo>
                    <a:pt x="0" y="370"/>
                  </a:lnTo>
                  <a:lnTo>
                    <a:pt x="0" y="434"/>
                  </a:lnTo>
                  <a:close/>
                </a:path>
              </a:pathLst>
            </a:custGeom>
            <a:solidFill>
              <a:srgbClr val="756D7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85" name="Freeform 62"/>
            <p:cNvSpPr>
              <a:spLocks/>
            </p:cNvSpPr>
            <p:nvPr/>
          </p:nvSpPr>
          <p:spPr bwMode="auto">
            <a:xfrm>
              <a:off x="2700338" y="3109913"/>
              <a:ext cx="412750" cy="331788"/>
            </a:xfrm>
            <a:custGeom>
              <a:avLst/>
              <a:gdLst/>
              <a:ahLst/>
              <a:cxnLst>
                <a:cxn ang="0">
                  <a:pos x="0" y="417"/>
                </a:cxn>
                <a:cxn ang="0">
                  <a:pos x="32" y="407"/>
                </a:cxn>
                <a:cxn ang="0">
                  <a:pos x="63" y="396"/>
                </a:cxn>
                <a:cxn ang="0">
                  <a:pos x="96" y="383"/>
                </a:cxn>
                <a:cxn ang="0">
                  <a:pos x="129" y="372"/>
                </a:cxn>
                <a:cxn ang="0">
                  <a:pos x="160" y="361"/>
                </a:cxn>
                <a:cxn ang="0">
                  <a:pos x="193" y="350"/>
                </a:cxn>
                <a:cxn ang="0">
                  <a:pos x="224" y="339"/>
                </a:cxn>
                <a:cxn ang="0">
                  <a:pos x="257" y="326"/>
                </a:cxn>
                <a:cxn ang="0">
                  <a:pos x="290" y="315"/>
                </a:cxn>
                <a:cxn ang="0">
                  <a:pos x="321" y="304"/>
                </a:cxn>
                <a:cxn ang="0">
                  <a:pos x="354" y="294"/>
                </a:cxn>
                <a:cxn ang="0">
                  <a:pos x="386" y="283"/>
                </a:cxn>
                <a:cxn ang="0">
                  <a:pos x="417" y="272"/>
                </a:cxn>
                <a:cxn ang="0">
                  <a:pos x="450" y="259"/>
                </a:cxn>
                <a:cxn ang="0">
                  <a:pos x="481" y="248"/>
                </a:cxn>
                <a:cxn ang="0">
                  <a:pos x="514" y="237"/>
                </a:cxn>
                <a:cxn ang="0">
                  <a:pos x="516" y="193"/>
                </a:cxn>
                <a:cxn ang="0">
                  <a:pos x="518" y="150"/>
                </a:cxn>
                <a:cxn ang="0">
                  <a:pos x="518" y="106"/>
                </a:cxn>
                <a:cxn ang="0">
                  <a:pos x="520" y="64"/>
                </a:cxn>
                <a:cxn ang="0">
                  <a:pos x="516" y="48"/>
                </a:cxn>
                <a:cxn ang="0">
                  <a:pos x="512" y="31"/>
                </a:cxn>
                <a:cxn ang="0">
                  <a:pos x="511" y="17"/>
                </a:cxn>
                <a:cxn ang="0">
                  <a:pos x="507" y="0"/>
                </a:cxn>
                <a:cxn ang="0">
                  <a:pos x="476" y="11"/>
                </a:cxn>
                <a:cxn ang="0">
                  <a:pos x="443" y="22"/>
                </a:cxn>
                <a:cxn ang="0">
                  <a:pos x="412" y="31"/>
                </a:cxn>
                <a:cxn ang="0">
                  <a:pos x="379" y="42"/>
                </a:cxn>
                <a:cxn ang="0">
                  <a:pos x="348" y="53"/>
                </a:cxn>
                <a:cxn ang="0">
                  <a:pos x="317" y="64"/>
                </a:cxn>
                <a:cxn ang="0">
                  <a:pos x="284" y="75"/>
                </a:cxn>
                <a:cxn ang="0">
                  <a:pos x="253" y="84"/>
                </a:cxn>
                <a:cxn ang="0">
                  <a:pos x="222" y="95"/>
                </a:cxn>
                <a:cxn ang="0">
                  <a:pos x="189" y="106"/>
                </a:cxn>
                <a:cxn ang="0">
                  <a:pos x="158" y="117"/>
                </a:cxn>
                <a:cxn ang="0">
                  <a:pos x="127" y="128"/>
                </a:cxn>
                <a:cxn ang="0">
                  <a:pos x="94" y="139"/>
                </a:cxn>
                <a:cxn ang="0">
                  <a:pos x="63" y="148"/>
                </a:cxn>
                <a:cxn ang="0">
                  <a:pos x="31" y="159"/>
                </a:cxn>
                <a:cxn ang="0">
                  <a:pos x="0" y="170"/>
                </a:cxn>
                <a:cxn ang="0">
                  <a:pos x="0" y="232"/>
                </a:cxn>
                <a:cxn ang="0">
                  <a:pos x="0" y="294"/>
                </a:cxn>
                <a:cxn ang="0">
                  <a:pos x="0" y="356"/>
                </a:cxn>
                <a:cxn ang="0">
                  <a:pos x="0" y="417"/>
                </a:cxn>
              </a:cxnLst>
              <a:rect l="0" t="0" r="r" b="b"/>
              <a:pathLst>
                <a:path w="520" h="417">
                  <a:moveTo>
                    <a:pt x="0" y="417"/>
                  </a:moveTo>
                  <a:lnTo>
                    <a:pt x="32" y="407"/>
                  </a:lnTo>
                  <a:lnTo>
                    <a:pt x="63" y="396"/>
                  </a:lnTo>
                  <a:lnTo>
                    <a:pt x="96" y="383"/>
                  </a:lnTo>
                  <a:lnTo>
                    <a:pt x="129" y="372"/>
                  </a:lnTo>
                  <a:lnTo>
                    <a:pt x="160" y="361"/>
                  </a:lnTo>
                  <a:lnTo>
                    <a:pt x="193" y="350"/>
                  </a:lnTo>
                  <a:lnTo>
                    <a:pt x="224" y="339"/>
                  </a:lnTo>
                  <a:lnTo>
                    <a:pt x="257" y="326"/>
                  </a:lnTo>
                  <a:lnTo>
                    <a:pt x="290" y="315"/>
                  </a:lnTo>
                  <a:lnTo>
                    <a:pt x="321" y="304"/>
                  </a:lnTo>
                  <a:lnTo>
                    <a:pt x="354" y="294"/>
                  </a:lnTo>
                  <a:lnTo>
                    <a:pt x="386" y="283"/>
                  </a:lnTo>
                  <a:lnTo>
                    <a:pt x="417" y="272"/>
                  </a:lnTo>
                  <a:lnTo>
                    <a:pt x="450" y="259"/>
                  </a:lnTo>
                  <a:lnTo>
                    <a:pt x="481" y="248"/>
                  </a:lnTo>
                  <a:lnTo>
                    <a:pt x="514" y="237"/>
                  </a:lnTo>
                  <a:lnTo>
                    <a:pt x="516" y="193"/>
                  </a:lnTo>
                  <a:lnTo>
                    <a:pt x="518" y="150"/>
                  </a:lnTo>
                  <a:lnTo>
                    <a:pt x="518" y="106"/>
                  </a:lnTo>
                  <a:lnTo>
                    <a:pt x="520" y="64"/>
                  </a:lnTo>
                  <a:lnTo>
                    <a:pt x="516" y="48"/>
                  </a:lnTo>
                  <a:lnTo>
                    <a:pt x="512" y="31"/>
                  </a:lnTo>
                  <a:lnTo>
                    <a:pt x="511" y="17"/>
                  </a:lnTo>
                  <a:lnTo>
                    <a:pt x="507" y="0"/>
                  </a:lnTo>
                  <a:lnTo>
                    <a:pt x="476" y="11"/>
                  </a:lnTo>
                  <a:lnTo>
                    <a:pt x="443" y="22"/>
                  </a:lnTo>
                  <a:lnTo>
                    <a:pt x="412" y="31"/>
                  </a:lnTo>
                  <a:lnTo>
                    <a:pt x="379" y="42"/>
                  </a:lnTo>
                  <a:lnTo>
                    <a:pt x="348" y="53"/>
                  </a:lnTo>
                  <a:lnTo>
                    <a:pt x="317" y="64"/>
                  </a:lnTo>
                  <a:lnTo>
                    <a:pt x="284" y="75"/>
                  </a:lnTo>
                  <a:lnTo>
                    <a:pt x="253" y="84"/>
                  </a:lnTo>
                  <a:lnTo>
                    <a:pt x="222" y="95"/>
                  </a:lnTo>
                  <a:lnTo>
                    <a:pt x="189" y="106"/>
                  </a:lnTo>
                  <a:lnTo>
                    <a:pt x="158" y="117"/>
                  </a:lnTo>
                  <a:lnTo>
                    <a:pt x="127" y="128"/>
                  </a:lnTo>
                  <a:lnTo>
                    <a:pt x="94" y="139"/>
                  </a:lnTo>
                  <a:lnTo>
                    <a:pt x="63" y="148"/>
                  </a:lnTo>
                  <a:lnTo>
                    <a:pt x="31" y="159"/>
                  </a:lnTo>
                  <a:lnTo>
                    <a:pt x="0" y="170"/>
                  </a:lnTo>
                  <a:lnTo>
                    <a:pt x="0" y="232"/>
                  </a:lnTo>
                  <a:lnTo>
                    <a:pt x="0" y="294"/>
                  </a:lnTo>
                  <a:lnTo>
                    <a:pt x="0" y="356"/>
                  </a:lnTo>
                  <a:lnTo>
                    <a:pt x="0" y="417"/>
                  </a:lnTo>
                  <a:close/>
                </a:path>
              </a:pathLst>
            </a:custGeom>
            <a:solidFill>
              <a:srgbClr val="7A707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86" name="Freeform 63"/>
            <p:cNvSpPr>
              <a:spLocks/>
            </p:cNvSpPr>
            <p:nvPr/>
          </p:nvSpPr>
          <p:spPr bwMode="auto">
            <a:xfrm>
              <a:off x="2743201" y="3109913"/>
              <a:ext cx="369888" cy="315913"/>
            </a:xfrm>
            <a:custGeom>
              <a:avLst/>
              <a:gdLst/>
              <a:ahLst/>
              <a:cxnLst>
                <a:cxn ang="0">
                  <a:pos x="0" y="397"/>
                </a:cxn>
                <a:cxn ang="0">
                  <a:pos x="30" y="388"/>
                </a:cxn>
                <a:cxn ang="0">
                  <a:pos x="59" y="377"/>
                </a:cxn>
                <a:cxn ang="0">
                  <a:pos x="86" y="368"/>
                </a:cxn>
                <a:cxn ang="0">
                  <a:pos x="115" y="357"/>
                </a:cxn>
                <a:cxn ang="0">
                  <a:pos x="145" y="348"/>
                </a:cxn>
                <a:cxn ang="0">
                  <a:pos x="174" y="337"/>
                </a:cxn>
                <a:cxn ang="0">
                  <a:pos x="201" y="328"/>
                </a:cxn>
                <a:cxn ang="0">
                  <a:pos x="230" y="317"/>
                </a:cxn>
                <a:cxn ang="0">
                  <a:pos x="259" y="306"/>
                </a:cxn>
                <a:cxn ang="0">
                  <a:pos x="289" y="297"/>
                </a:cxn>
                <a:cxn ang="0">
                  <a:pos x="316" y="286"/>
                </a:cxn>
                <a:cxn ang="0">
                  <a:pos x="345" y="277"/>
                </a:cxn>
                <a:cxn ang="0">
                  <a:pos x="374" y="266"/>
                </a:cxn>
                <a:cxn ang="0">
                  <a:pos x="404" y="257"/>
                </a:cxn>
                <a:cxn ang="0">
                  <a:pos x="431" y="246"/>
                </a:cxn>
                <a:cxn ang="0">
                  <a:pos x="460" y="237"/>
                </a:cxn>
                <a:cxn ang="0">
                  <a:pos x="462" y="192"/>
                </a:cxn>
                <a:cxn ang="0">
                  <a:pos x="464" y="148"/>
                </a:cxn>
                <a:cxn ang="0">
                  <a:pos x="464" y="104"/>
                </a:cxn>
                <a:cxn ang="0">
                  <a:pos x="466" y="58"/>
                </a:cxn>
                <a:cxn ang="0">
                  <a:pos x="462" y="44"/>
                </a:cxn>
                <a:cxn ang="0">
                  <a:pos x="458" y="29"/>
                </a:cxn>
                <a:cxn ang="0">
                  <a:pos x="457" y="15"/>
                </a:cxn>
                <a:cxn ang="0">
                  <a:pos x="453" y="0"/>
                </a:cxn>
                <a:cxn ang="0">
                  <a:pos x="426" y="9"/>
                </a:cxn>
                <a:cxn ang="0">
                  <a:pos x="396" y="20"/>
                </a:cxn>
                <a:cxn ang="0">
                  <a:pos x="369" y="29"/>
                </a:cxn>
                <a:cxn ang="0">
                  <a:pos x="340" y="38"/>
                </a:cxn>
                <a:cxn ang="0">
                  <a:pos x="312" y="48"/>
                </a:cxn>
                <a:cxn ang="0">
                  <a:pos x="283" y="58"/>
                </a:cxn>
                <a:cxn ang="0">
                  <a:pos x="256" y="68"/>
                </a:cxn>
                <a:cxn ang="0">
                  <a:pos x="227" y="77"/>
                </a:cxn>
                <a:cxn ang="0">
                  <a:pos x="199" y="86"/>
                </a:cxn>
                <a:cxn ang="0">
                  <a:pos x="170" y="97"/>
                </a:cxn>
                <a:cxn ang="0">
                  <a:pos x="143" y="106"/>
                </a:cxn>
                <a:cxn ang="0">
                  <a:pos x="113" y="115"/>
                </a:cxn>
                <a:cxn ang="0">
                  <a:pos x="86" y="126"/>
                </a:cxn>
                <a:cxn ang="0">
                  <a:pos x="57" y="135"/>
                </a:cxn>
                <a:cxn ang="0">
                  <a:pos x="30" y="146"/>
                </a:cxn>
                <a:cxn ang="0">
                  <a:pos x="0" y="155"/>
                </a:cxn>
                <a:cxn ang="0">
                  <a:pos x="0" y="215"/>
                </a:cxn>
                <a:cxn ang="0">
                  <a:pos x="0" y="275"/>
                </a:cxn>
                <a:cxn ang="0">
                  <a:pos x="0" y="337"/>
                </a:cxn>
                <a:cxn ang="0">
                  <a:pos x="0" y="397"/>
                </a:cxn>
              </a:cxnLst>
              <a:rect l="0" t="0" r="r" b="b"/>
              <a:pathLst>
                <a:path w="466" h="397">
                  <a:moveTo>
                    <a:pt x="0" y="397"/>
                  </a:moveTo>
                  <a:lnTo>
                    <a:pt x="30" y="388"/>
                  </a:lnTo>
                  <a:lnTo>
                    <a:pt x="59" y="377"/>
                  </a:lnTo>
                  <a:lnTo>
                    <a:pt x="86" y="368"/>
                  </a:lnTo>
                  <a:lnTo>
                    <a:pt x="115" y="357"/>
                  </a:lnTo>
                  <a:lnTo>
                    <a:pt x="145" y="348"/>
                  </a:lnTo>
                  <a:lnTo>
                    <a:pt x="174" y="337"/>
                  </a:lnTo>
                  <a:lnTo>
                    <a:pt x="201" y="328"/>
                  </a:lnTo>
                  <a:lnTo>
                    <a:pt x="230" y="317"/>
                  </a:lnTo>
                  <a:lnTo>
                    <a:pt x="259" y="306"/>
                  </a:lnTo>
                  <a:lnTo>
                    <a:pt x="289" y="297"/>
                  </a:lnTo>
                  <a:lnTo>
                    <a:pt x="316" y="286"/>
                  </a:lnTo>
                  <a:lnTo>
                    <a:pt x="345" y="277"/>
                  </a:lnTo>
                  <a:lnTo>
                    <a:pt x="374" y="266"/>
                  </a:lnTo>
                  <a:lnTo>
                    <a:pt x="404" y="257"/>
                  </a:lnTo>
                  <a:lnTo>
                    <a:pt x="431" y="246"/>
                  </a:lnTo>
                  <a:lnTo>
                    <a:pt x="460" y="237"/>
                  </a:lnTo>
                  <a:lnTo>
                    <a:pt x="462" y="192"/>
                  </a:lnTo>
                  <a:lnTo>
                    <a:pt x="464" y="148"/>
                  </a:lnTo>
                  <a:lnTo>
                    <a:pt x="464" y="104"/>
                  </a:lnTo>
                  <a:lnTo>
                    <a:pt x="466" y="58"/>
                  </a:lnTo>
                  <a:lnTo>
                    <a:pt x="462" y="44"/>
                  </a:lnTo>
                  <a:lnTo>
                    <a:pt x="458" y="29"/>
                  </a:lnTo>
                  <a:lnTo>
                    <a:pt x="457" y="15"/>
                  </a:lnTo>
                  <a:lnTo>
                    <a:pt x="453" y="0"/>
                  </a:lnTo>
                  <a:lnTo>
                    <a:pt x="426" y="9"/>
                  </a:lnTo>
                  <a:lnTo>
                    <a:pt x="396" y="20"/>
                  </a:lnTo>
                  <a:lnTo>
                    <a:pt x="369" y="29"/>
                  </a:lnTo>
                  <a:lnTo>
                    <a:pt x="340" y="38"/>
                  </a:lnTo>
                  <a:lnTo>
                    <a:pt x="312" y="48"/>
                  </a:lnTo>
                  <a:lnTo>
                    <a:pt x="283" y="58"/>
                  </a:lnTo>
                  <a:lnTo>
                    <a:pt x="256" y="68"/>
                  </a:lnTo>
                  <a:lnTo>
                    <a:pt x="227" y="77"/>
                  </a:lnTo>
                  <a:lnTo>
                    <a:pt x="199" y="86"/>
                  </a:lnTo>
                  <a:lnTo>
                    <a:pt x="170" y="97"/>
                  </a:lnTo>
                  <a:lnTo>
                    <a:pt x="143" y="106"/>
                  </a:lnTo>
                  <a:lnTo>
                    <a:pt x="113" y="115"/>
                  </a:lnTo>
                  <a:lnTo>
                    <a:pt x="86" y="126"/>
                  </a:lnTo>
                  <a:lnTo>
                    <a:pt x="57" y="135"/>
                  </a:lnTo>
                  <a:lnTo>
                    <a:pt x="30" y="146"/>
                  </a:lnTo>
                  <a:lnTo>
                    <a:pt x="0" y="155"/>
                  </a:lnTo>
                  <a:lnTo>
                    <a:pt x="0" y="215"/>
                  </a:lnTo>
                  <a:lnTo>
                    <a:pt x="0" y="275"/>
                  </a:lnTo>
                  <a:lnTo>
                    <a:pt x="0" y="337"/>
                  </a:lnTo>
                  <a:lnTo>
                    <a:pt x="0" y="397"/>
                  </a:lnTo>
                  <a:close/>
                </a:path>
              </a:pathLst>
            </a:custGeom>
            <a:solidFill>
              <a:srgbClr val="7A727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87" name="Freeform 64"/>
            <p:cNvSpPr>
              <a:spLocks/>
            </p:cNvSpPr>
            <p:nvPr/>
          </p:nvSpPr>
          <p:spPr bwMode="auto">
            <a:xfrm>
              <a:off x="2787651" y="3109913"/>
              <a:ext cx="325438" cy="301625"/>
            </a:xfrm>
            <a:custGeom>
              <a:avLst/>
              <a:gdLst/>
              <a:ahLst/>
              <a:cxnLst>
                <a:cxn ang="0">
                  <a:pos x="0" y="379"/>
                </a:cxn>
                <a:cxn ang="0">
                  <a:pos x="26" y="370"/>
                </a:cxn>
                <a:cxn ang="0">
                  <a:pos x="51" y="361"/>
                </a:cxn>
                <a:cxn ang="0">
                  <a:pos x="77" y="352"/>
                </a:cxn>
                <a:cxn ang="0">
                  <a:pos x="102" y="343"/>
                </a:cxn>
                <a:cxn ang="0">
                  <a:pos x="126" y="335"/>
                </a:cxn>
                <a:cxn ang="0">
                  <a:pos x="152" y="326"/>
                </a:cxn>
                <a:cxn ang="0">
                  <a:pos x="177" y="317"/>
                </a:cxn>
                <a:cxn ang="0">
                  <a:pos x="203" y="308"/>
                </a:cxn>
                <a:cxn ang="0">
                  <a:pos x="228" y="299"/>
                </a:cxn>
                <a:cxn ang="0">
                  <a:pos x="254" y="290"/>
                </a:cxn>
                <a:cxn ang="0">
                  <a:pos x="279" y="281"/>
                </a:cxn>
                <a:cxn ang="0">
                  <a:pos x="305" y="272"/>
                </a:cxn>
                <a:cxn ang="0">
                  <a:pos x="329" y="264"/>
                </a:cxn>
                <a:cxn ang="0">
                  <a:pos x="354" y="255"/>
                </a:cxn>
                <a:cxn ang="0">
                  <a:pos x="380" y="246"/>
                </a:cxn>
                <a:cxn ang="0">
                  <a:pos x="405" y="237"/>
                </a:cxn>
                <a:cxn ang="0">
                  <a:pos x="407" y="192"/>
                </a:cxn>
                <a:cxn ang="0">
                  <a:pos x="409" y="146"/>
                </a:cxn>
                <a:cxn ang="0">
                  <a:pos x="409" y="99"/>
                </a:cxn>
                <a:cxn ang="0">
                  <a:pos x="411" y="53"/>
                </a:cxn>
                <a:cxn ang="0">
                  <a:pos x="409" y="40"/>
                </a:cxn>
                <a:cxn ang="0">
                  <a:pos x="405" y="26"/>
                </a:cxn>
                <a:cxn ang="0">
                  <a:pos x="403" y="13"/>
                </a:cxn>
                <a:cxn ang="0">
                  <a:pos x="400" y="0"/>
                </a:cxn>
                <a:cxn ang="0">
                  <a:pos x="374" y="9"/>
                </a:cxn>
                <a:cxn ang="0">
                  <a:pos x="350" y="18"/>
                </a:cxn>
                <a:cxn ang="0">
                  <a:pos x="325" y="27"/>
                </a:cxn>
                <a:cxn ang="0">
                  <a:pos x="299" y="35"/>
                </a:cxn>
                <a:cxn ang="0">
                  <a:pos x="276" y="44"/>
                </a:cxn>
                <a:cxn ang="0">
                  <a:pos x="250" y="53"/>
                </a:cxn>
                <a:cxn ang="0">
                  <a:pos x="225" y="62"/>
                </a:cxn>
                <a:cxn ang="0">
                  <a:pos x="201" y="69"/>
                </a:cxn>
                <a:cxn ang="0">
                  <a:pos x="175" y="79"/>
                </a:cxn>
                <a:cxn ang="0">
                  <a:pos x="150" y="88"/>
                </a:cxn>
                <a:cxn ang="0">
                  <a:pos x="124" y="97"/>
                </a:cxn>
                <a:cxn ang="0">
                  <a:pos x="100" y="104"/>
                </a:cxn>
                <a:cxn ang="0">
                  <a:pos x="75" y="113"/>
                </a:cxn>
                <a:cxn ang="0">
                  <a:pos x="49" y="122"/>
                </a:cxn>
                <a:cxn ang="0">
                  <a:pos x="26" y="130"/>
                </a:cxn>
                <a:cxn ang="0">
                  <a:pos x="0" y="139"/>
                </a:cxn>
                <a:cxn ang="0">
                  <a:pos x="0" y="199"/>
                </a:cxn>
                <a:cxn ang="0">
                  <a:pos x="0" y="259"/>
                </a:cxn>
                <a:cxn ang="0">
                  <a:pos x="0" y="319"/>
                </a:cxn>
                <a:cxn ang="0">
                  <a:pos x="0" y="379"/>
                </a:cxn>
              </a:cxnLst>
              <a:rect l="0" t="0" r="r" b="b"/>
              <a:pathLst>
                <a:path w="411" h="379">
                  <a:moveTo>
                    <a:pt x="0" y="379"/>
                  </a:moveTo>
                  <a:lnTo>
                    <a:pt x="26" y="370"/>
                  </a:lnTo>
                  <a:lnTo>
                    <a:pt x="51" y="361"/>
                  </a:lnTo>
                  <a:lnTo>
                    <a:pt x="77" y="352"/>
                  </a:lnTo>
                  <a:lnTo>
                    <a:pt x="102" y="343"/>
                  </a:lnTo>
                  <a:lnTo>
                    <a:pt x="126" y="335"/>
                  </a:lnTo>
                  <a:lnTo>
                    <a:pt x="152" y="326"/>
                  </a:lnTo>
                  <a:lnTo>
                    <a:pt x="177" y="317"/>
                  </a:lnTo>
                  <a:lnTo>
                    <a:pt x="203" y="308"/>
                  </a:lnTo>
                  <a:lnTo>
                    <a:pt x="228" y="299"/>
                  </a:lnTo>
                  <a:lnTo>
                    <a:pt x="254" y="290"/>
                  </a:lnTo>
                  <a:lnTo>
                    <a:pt x="279" y="281"/>
                  </a:lnTo>
                  <a:lnTo>
                    <a:pt x="305" y="272"/>
                  </a:lnTo>
                  <a:lnTo>
                    <a:pt x="329" y="264"/>
                  </a:lnTo>
                  <a:lnTo>
                    <a:pt x="354" y="255"/>
                  </a:lnTo>
                  <a:lnTo>
                    <a:pt x="380" y="246"/>
                  </a:lnTo>
                  <a:lnTo>
                    <a:pt x="405" y="237"/>
                  </a:lnTo>
                  <a:lnTo>
                    <a:pt x="407" y="192"/>
                  </a:lnTo>
                  <a:lnTo>
                    <a:pt x="409" y="146"/>
                  </a:lnTo>
                  <a:lnTo>
                    <a:pt x="409" y="99"/>
                  </a:lnTo>
                  <a:lnTo>
                    <a:pt x="411" y="53"/>
                  </a:lnTo>
                  <a:lnTo>
                    <a:pt x="409" y="40"/>
                  </a:lnTo>
                  <a:lnTo>
                    <a:pt x="405" y="26"/>
                  </a:lnTo>
                  <a:lnTo>
                    <a:pt x="403" y="13"/>
                  </a:lnTo>
                  <a:lnTo>
                    <a:pt x="400" y="0"/>
                  </a:lnTo>
                  <a:lnTo>
                    <a:pt x="374" y="9"/>
                  </a:lnTo>
                  <a:lnTo>
                    <a:pt x="350" y="18"/>
                  </a:lnTo>
                  <a:lnTo>
                    <a:pt x="325" y="27"/>
                  </a:lnTo>
                  <a:lnTo>
                    <a:pt x="299" y="35"/>
                  </a:lnTo>
                  <a:lnTo>
                    <a:pt x="276" y="44"/>
                  </a:lnTo>
                  <a:lnTo>
                    <a:pt x="250" y="53"/>
                  </a:lnTo>
                  <a:lnTo>
                    <a:pt x="225" y="62"/>
                  </a:lnTo>
                  <a:lnTo>
                    <a:pt x="201" y="69"/>
                  </a:lnTo>
                  <a:lnTo>
                    <a:pt x="175" y="79"/>
                  </a:lnTo>
                  <a:lnTo>
                    <a:pt x="150" y="88"/>
                  </a:lnTo>
                  <a:lnTo>
                    <a:pt x="124" y="97"/>
                  </a:lnTo>
                  <a:lnTo>
                    <a:pt x="100" y="104"/>
                  </a:lnTo>
                  <a:lnTo>
                    <a:pt x="75" y="113"/>
                  </a:lnTo>
                  <a:lnTo>
                    <a:pt x="49" y="122"/>
                  </a:lnTo>
                  <a:lnTo>
                    <a:pt x="26" y="130"/>
                  </a:lnTo>
                  <a:lnTo>
                    <a:pt x="0" y="139"/>
                  </a:lnTo>
                  <a:lnTo>
                    <a:pt x="0" y="199"/>
                  </a:lnTo>
                  <a:lnTo>
                    <a:pt x="0" y="259"/>
                  </a:lnTo>
                  <a:lnTo>
                    <a:pt x="0" y="319"/>
                  </a:lnTo>
                  <a:lnTo>
                    <a:pt x="0" y="379"/>
                  </a:lnTo>
                  <a:close/>
                </a:path>
              </a:pathLst>
            </a:custGeom>
            <a:solidFill>
              <a:srgbClr val="7F757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88" name="Freeform 65"/>
            <p:cNvSpPr>
              <a:spLocks/>
            </p:cNvSpPr>
            <p:nvPr/>
          </p:nvSpPr>
          <p:spPr bwMode="auto">
            <a:xfrm>
              <a:off x="2830513" y="3109913"/>
              <a:ext cx="282575" cy="285750"/>
            </a:xfrm>
            <a:custGeom>
              <a:avLst/>
              <a:gdLst/>
              <a:ahLst/>
              <a:cxnLst>
                <a:cxn ang="0">
                  <a:pos x="0" y="359"/>
                </a:cxn>
                <a:cxn ang="0">
                  <a:pos x="22" y="352"/>
                </a:cxn>
                <a:cxn ang="0">
                  <a:pos x="44" y="345"/>
                </a:cxn>
                <a:cxn ang="0">
                  <a:pos x="66" y="337"/>
                </a:cxn>
                <a:cxn ang="0">
                  <a:pos x="87" y="328"/>
                </a:cxn>
                <a:cxn ang="0">
                  <a:pos x="109" y="321"/>
                </a:cxn>
                <a:cxn ang="0">
                  <a:pos x="131" y="314"/>
                </a:cxn>
                <a:cxn ang="0">
                  <a:pos x="153" y="306"/>
                </a:cxn>
                <a:cxn ang="0">
                  <a:pos x="177" y="299"/>
                </a:cxn>
                <a:cxn ang="0">
                  <a:pos x="199" y="292"/>
                </a:cxn>
                <a:cxn ang="0">
                  <a:pos x="221" y="284"/>
                </a:cxn>
                <a:cxn ang="0">
                  <a:pos x="243" y="277"/>
                </a:cxn>
                <a:cxn ang="0">
                  <a:pos x="264" y="268"/>
                </a:cxn>
                <a:cxn ang="0">
                  <a:pos x="286" y="261"/>
                </a:cxn>
                <a:cxn ang="0">
                  <a:pos x="308" y="253"/>
                </a:cxn>
                <a:cxn ang="0">
                  <a:pos x="330" y="246"/>
                </a:cxn>
                <a:cxn ang="0">
                  <a:pos x="352" y="239"/>
                </a:cxn>
                <a:cxn ang="0">
                  <a:pos x="352" y="192"/>
                </a:cxn>
                <a:cxn ang="0">
                  <a:pos x="354" y="142"/>
                </a:cxn>
                <a:cxn ang="0">
                  <a:pos x="354" y="95"/>
                </a:cxn>
                <a:cxn ang="0">
                  <a:pos x="356" y="48"/>
                </a:cxn>
                <a:cxn ang="0">
                  <a:pos x="354" y="37"/>
                </a:cxn>
                <a:cxn ang="0">
                  <a:pos x="350" y="24"/>
                </a:cxn>
                <a:cxn ang="0">
                  <a:pos x="348" y="13"/>
                </a:cxn>
                <a:cxn ang="0">
                  <a:pos x="345" y="0"/>
                </a:cxn>
                <a:cxn ang="0">
                  <a:pos x="323" y="7"/>
                </a:cxn>
                <a:cxn ang="0">
                  <a:pos x="301" y="17"/>
                </a:cxn>
                <a:cxn ang="0">
                  <a:pos x="281" y="24"/>
                </a:cxn>
                <a:cxn ang="0">
                  <a:pos x="259" y="31"/>
                </a:cxn>
                <a:cxn ang="0">
                  <a:pos x="237" y="40"/>
                </a:cxn>
                <a:cxn ang="0">
                  <a:pos x="215" y="48"/>
                </a:cxn>
                <a:cxn ang="0">
                  <a:pos x="193" y="55"/>
                </a:cxn>
                <a:cxn ang="0">
                  <a:pos x="173" y="62"/>
                </a:cxn>
                <a:cxn ang="0">
                  <a:pos x="151" y="71"/>
                </a:cxn>
                <a:cxn ang="0">
                  <a:pos x="129" y="79"/>
                </a:cxn>
                <a:cxn ang="0">
                  <a:pos x="107" y="86"/>
                </a:cxn>
                <a:cxn ang="0">
                  <a:pos x="86" y="93"/>
                </a:cxn>
                <a:cxn ang="0">
                  <a:pos x="64" y="102"/>
                </a:cxn>
                <a:cxn ang="0">
                  <a:pos x="44" y="109"/>
                </a:cxn>
                <a:cxn ang="0">
                  <a:pos x="22" y="117"/>
                </a:cxn>
                <a:cxn ang="0">
                  <a:pos x="0" y="124"/>
                </a:cxn>
                <a:cxn ang="0">
                  <a:pos x="0" y="182"/>
                </a:cxn>
                <a:cxn ang="0">
                  <a:pos x="0" y="241"/>
                </a:cxn>
                <a:cxn ang="0">
                  <a:pos x="0" y="301"/>
                </a:cxn>
                <a:cxn ang="0">
                  <a:pos x="0" y="359"/>
                </a:cxn>
              </a:cxnLst>
              <a:rect l="0" t="0" r="r" b="b"/>
              <a:pathLst>
                <a:path w="356" h="359">
                  <a:moveTo>
                    <a:pt x="0" y="359"/>
                  </a:moveTo>
                  <a:lnTo>
                    <a:pt x="22" y="352"/>
                  </a:lnTo>
                  <a:lnTo>
                    <a:pt x="44" y="345"/>
                  </a:lnTo>
                  <a:lnTo>
                    <a:pt x="66" y="337"/>
                  </a:lnTo>
                  <a:lnTo>
                    <a:pt x="87" y="328"/>
                  </a:lnTo>
                  <a:lnTo>
                    <a:pt x="109" y="321"/>
                  </a:lnTo>
                  <a:lnTo>
                    <a:pt x="131" y="314"/>
                  </a:lnTo>
                  <a:lnTo>
                    <a:pt x="153" y="306"/>
                  </a:lnTo>
                  <a:lnTo>
                    <a:pt x="177" y="299"/>
                  </a:lnTo>
                  <a:lnTo>
                    <a:pt x="199" y="292"/>
                  </a:lnTo>
                  <a:lnTo>
                    <a:pt x="221" y="284"/>
                  </a:lnTo>
                  <a:lnTo>
                    <a:pt x="243" y="277"/>
                  </a:lnTo>
                  <a:lnTo>
                    <a:pt x="264" y="268"/>
                  </a:lnTo>
                  <a:lnTo>
                    <a:pt x="286" y="261"/>
                  </a:lnTo>
                  <a:lnTo>
                    <a:pt x="308" y="253"/>
                  </a:lnTo>
                  <a:lnTo>
                    <a:pt x="330" y="246"/>
                  </a:lnTo>
                  <a:lnTo>
                    <a:pt x="352" y="239"/>
                  </a:lnTo>
                  <a:lnTo>
                    <a:pt x="352" y="192"/>
                  </a:lnTo>
                  <a:lnTo>
                    <a:pt x="354" y="142"/>
                  </a:lnTo>
                  <a:lnTo>
                    <a:pt x="354" y="95"/>
                  </a:lnTo>
                  <a:lnTo>
                    <a:pt x="356" y="48"/>
                  </a:lnTo>
                  <a:lnTo>
                    <a:pt x="354" y="37"/>
                  </a:lnTo>
                  <a:lnTo>
                    <a:pt x="350" y="24"/>
                  </a:lnTo>
                  <a:lnTo>
                    <a:pt x="348" y="13"/>
                  </a:lnTo>
                  <a:lnTo>
                    <a:pt x="345" y="0"/>
                  </a:lnTo>
                  <a:lnTo>
                    <a:pt x="323" y="7"/>
                  </a:lnTo>
                  <a:lnTo>
                    <a:pt x="301" y="17"/>
                  </a:lnTo>
                  <a:lnTo>
                    <a:pt x="281" y="24"/>
                  </a:lnTo>
                  <a:lnTo>
                    <a:pt x="259" y="31"/>
                  </a:lnTo>
                  <a:lnTo>
                    <a:pt x="237" y="40"/>
                  </a:lnTo>
                  <a:lnTo>
                    <a:pt x="215" y="48"/>
                  </a:lnTo>
                  <a:lnTo>
                    <a:pt x="193" y="55"/>
                  </a:lnTo>
                  <a:lnTo>
                    <a:pt x="173" y="62"/>
                  </a:lnTo>
                  <a:lnTo>
                    <a:pt x="151" y="71"/>
                  </a:lnTo>
                  <a:lnTo>
                    <a:pt x="129" y="79"/>
                  </a:lnTo>
                  <a:lnTo>
                    <a:pt x="107" y="86"/>
                  </a:lnTo>
                  <a:lnTo>
                    <a:pt x="86" y="93"/>
                  </a:lnTo>
                  <a:lnTo>
                    <a:pt x="64" y="102"/>
                  </a:lnTo>
                  <a:lnTo>
                    <a:pt x="44" y="109"/>
                  </a:lnTo>
                  <a:lnTo>
                    <a:pt x="22" y="117"/>
                  </a:lnTo>
                  <a:lnTo>
                    <a:pt x="0" y="124"/>
                  </a:lnTo>
                  <a:lnTo>
                    <a:pt x="0" y="182"/>
                  </a:lnTo>
                  <a:lnTo>
                    <a:pt x="0" y="241"/>
                  </a:lnTo>
                  <a:lnTo>
                    <a:pt x="0" y="301"/>
                  </a:lnTo>
                  <a:lnTo>
                    <a:pt x="0" y="359"/>
                  </a:lnTo>
                  <a:close/>
                </a:path>
              </a:pathLst>
            </a:custGeom>
            <a:solidFill>
              <a:srgbClr val="7F777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89" name="Freeform 66"/>
            <p:cNvSpPr>
              <a:spLocks/>
            </p:cNvSpPr>
            <p:nvPr/>
          </p:nvSpPr>
          <p:spPr bwMode="auto">
            <a:xfrm>
              <a:off x="2873376" y="3109913"/>
              <a:ext cx="239713" cy="269875"/>
            </a:xfrm>
            <a:custGeom>
              <a:avLst/>
              <a:gdLst/>
              <a:ahLst/>
              <a:cxnLst>
                <a:cxn ang="0">
                  <a:pos x="0" y="341"/>
                </a:cxn>
                <a:cxn ang="0">
                  <a:pos x="18" y="334"/>
                </a:cxn>
                <a:cxn ang="0">
                  <a:pos x="36" y="328"/>
                </a:cxn>
                <a:cxn ang="0">
                  <a:pos x="54" y="321"/>
                </a:cxn>
                <a:cxn ang="0">
                  <a:pos x="74" y="315"/>
                </a:cxn>
                <a:cxn ang="0">
                  <a:pos x="93" y="308"/>
                </a:cxn>
                <a:cxn ang="0">
                  <a:pos x="111" y="303"/>
                </a:cxn>
                <a:cxn ang="0">
                  <a:pos x="129" y="295"/>
                </a:cxn>
                <a:cxn ang="0">
                  <a:pos x="149" y="290"/>
                </a:cxn>
                <a:cxn ang="0">
                  <a:pos x="167" y="283"/>
                </a:cxn>
                <a:cxn ang="0">
                  <a:pos x="186" y="277"/>
                </a:cxn>
                <a:cxn ang="0">
                  <a:pos x="204" y="270"/>
                </a:cxn>
                <a:cxn ang="0">
                  <a:pos x="222" y="264"/>
                </a:cxn>
                <a:cxn ang="0">
                  <a:pos x="242" y="257"/>
                </a:cxn>
                <a:cxn ang="0">
                  <a:pos x="261" y="252"/>
                </a:cxn>
                <a:cxn ang="0">
                  <a:pos x="279" y="244"/>
                </a:cxn>
                <a:cxn ang="0">
                  <a:pos x="297" y="239"/>
                </a:cxn>
                <a:cxn ang="0">
                  <a:pos x="299" y="190"/>
                </a:cxn>
                <a:cxn ang="0">
                  <a:pos x="299" y="140"/>
                </a:cxn>
                <a:cxn ang="0">
                  <a:pos x="299" y="91"/>
                </a:cxn>
                <a:cxn ang="0">
                  <a:pos x="301" y="44"/>
                </a:cxn>
                <a:cxn ang="0">
                  <a:pos x="299" y="33"/>
                </a:cxn>
                <a:cxn ang="0">
                  <a:pos x="295" y="22"/>
                </a:cxn>
                <a:cxn ang="0">
                  <a:pos x="293" y="11"/>
                </a:cxn>
                <a:cxn ang="0">
                  <a:pos x="292" y="0"/>
                </a:cxn>
                <a:cxn ang="0">
                  <a:pos x="273" y="7"/>
                </a:cxn>
                <a:cxn ang="0">
                  <a:pos x="255" y="13"/>
                </a:cxn>
                <a:cxn ang="0">
                  <a:pos x="237" y="20"/>
                </a:cxn>
                <a:cxn ang="0">
                  <a:pos x="219" y="27"/>
                </a:cxn>
                <a:cxn ang="0">
                  <a:pos x="200" y="35"/>
                </a:cxn>
                <a:cxn ang="0">
                  <a:pos x="182" y="40"/>
                </a:cxn>
                <a:cxn ang="0">
                  <a:pos x="164" y="48"/>
                </a:cxn>
                <a:cxn ang="0">
                  <a:pos x="146" y="55"/>
                </a:cxn>
                <a:cxn ang="0">
                  <a:pos x="127" y="62"/>
                </a:cxn>
                <a:cxn ang="0">
                  <a:pos x="109" y="68"/>
                </a:cxn>
                <a:cxn ang="0">
                  <a:pos x="91" y="75"/>
                </a:cxn>
                <a:cxn ang="0">
                  <a:pos x="73" y="82"/>
                </a:cxn>
                <a:cxn ang="0">
                  <a:pos x="54" y="89"/>
                </a:cxn>
                <a:cxn ang="0">
                  <a:pos x="36" y="95"/>
                </a:cxn>
                <a:cxn ang="0">
                  <a:pos x="18" y="102"/>
                </a:cxn>
                <a:cxn ang="0">
                  <a:pos x="0" y="109"/>
                </a:cxn>
                <a:cxn ang="0">
                  <a:pos x="0" y="168"/>
                </a:cxn>
                <a:cxn ang="0">
                  <a:pos x="0" y="226"/>
                </a:cxn>
                <a:cxn ang="0">
                  <a:pos x="0" y="283"/>
                </a:cxn>
                <a:cxn ang="0">
                  <a:pos x="0" y="341"/>
                </a:cxn>
              </a:cxnLst>
              <a:rect l="0" t="0" r="r" b="b"/>
              <a:pathLst>
                <a:path w="301" h="341">
                  <a:moveTo>
                    <a:pt x="0" y="341"/>
                  </a:moveTo>
                  <a:lnTo>
                    <a:pt x="18" y="334"/>
                  </a:lnTo>
                  <a:lnTo>
                    <a:pt x="36" y="328"/>
                  </a:lnTo>
                  <a:lnTo>
                    <a:pt x="54" y="321"/>
                  </a:lnTo>
                  <a:lnTo>
                    <a:pt x="74" y="315"/>
                  </a:lnTo>
                  <a:lnTo>
                    <a:pt x="93" y="308"/>
                  </a:lnTo>
                  <a:lnTo>
                    <a:pt x="111" y="303"/>
                  </a:lnTo>
                  <a:lnTo>
                    <a:pt x="129" y="295"/>
                  </a:lnTo>
                  <a:lnTo>
                    <a:pt x="149" y="290"/>
                  </a:lnTo>
                  <a:lnTo>
                    <a:pt x="167" y="283"/>
                  </a:lnTo>
                  <a:lnTo>
                    <a:pt x="186" y="277"/>
                  </a:lnTo>
                  <a:lnTo>
                    <a:pt x="204" y="270"/>
                  </a:lnTo>
                  <a:lnTo>
                    <a:pt x="222" y="264"/>
                  </a:lnTo>
                  <a:lnTo>
                    <a:pt x="242" y="257"/>
                  </a:lnTo>
                  <a:lnTo>
                    <a:pt x="261" y="252"/>
                  </a:lnTo>
                  <a:lnTo>
                    <a:pt x="279" y="244"/>
                  </a:lnTo>
                  <a:lnTo>
                    <a:pt x="297" y="239"/>
                  </a:lnTo>
                  <a:lnTo>
                    <a:pt x="299" y="190"/>
                  </a:lnTo>
                  <a:lnTo>
                    <a:pt x="299" y="140"/>
                  </a:lnTo>
                  <a:lnTo>
                    <a:pt x="299" y="91"/>
                  </a:lnTo>
                  <a:lnTo>
                    <a:pt x="301" y="44"/>
                  </a:lnTo>
                  <a:lnTo>
                    <a:pt x="299" y="33"/>
                  </a:lnTo>
                  <a:lnTo>
                    <a:pt x="295" y="22"/>
                  </a:lnTo>
                  <a:lnTo>
                    <a:pt x="293" y="11"/>
                  </a:lnTo>
                  <a:lnTo>
                    <a:pt x="292" y="0"/>
                  </a:lnTo>
                  <a:lnTo>
                    <a:pt x="273" y="7"/>
                  </a:lnTo>
                  <a:lnTo>
                    <a:pt x="255" y="13"/>
                  </a:lnTo>
                  <a:lnTo>
                    <a:pt x="237" y="20"/>
                  </a:lnTo>
                  <a:lnTo>
                    <a:pt x="219" y="27"/>
                  </a:lnTo>
                  <a:lnTo>
                    <a:pt x="200" y="35"/>
                  </a:lnTo>
                  <a:lnTo>
                    <a:pt x="182" y="40"/>
                  </a:lnTo>
                  <a:lnTo>
                    <a:pt x="164" y="48"/>
                  </a:lnTo>
                  <a:lnTo>
                    <a:pt x="146" y="55"/>
                  </a:lnTo>
                  <a:lnTo>
                    <a:pt x="127" y="62"/>
                  </a:lnTo>
                  <a:lnTo>
                    <a:pt x="109" y="68"/>
                  </a:lnTo>
                  <a:lnTo>
                    <a:pt x="91" y="75"/>
                  </a:lnTo>
                  <a:lnTo>
                    <a:pt x="73" y="82"/>
                  </a:lnTo>
                  <a:lnTo>
                    <a:pt x="54" y="89"/>
                  </a:lnTo>
                  <a:lnTo>
                    <a:pt x="36" y="95"/>
                  </a:lnTo>
                  <a:lnTo>
                    <a:pt x="18" y="102"/>
                  </a:lnTo>
                  <a:lnTo>
                    <a:pt x="0" y="109"/>
                  </a:lnTo>
                  <a:lnTo>
                    <a:pt x="0" y="168"/>
                  </a:lnTo>
                  <a:lnTo>
                    <a:pt x="0" y="226"/>
                  </a:lnTo>
                  <a:lnTo>
                    <a:pt x="0" y="283"/>
                  </a:lnTo>
                  <a:lnTo>
                    <a:pt x="0" y="341"/>
                  </a:lnTo>
                  <a:close/>
                </a:path>
              </a:pathLst>
            </a:custGeom>
            <a:solidFill>
              <a:srgbClr val="847A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90" name="Freeform 67"/>
            <p:cNvSpPr>
              <a:spLocks/>
            </p:cNvSpPr>
            <p:nvPr/>
          </p:nvSpPr>
          <p:spPr bwMode="auto">
            <a:xfrm>
              <a:off x="2917826" y="3109913"/>
              <a:ext cx="195263" cy="254000"/>
            </a:xfrm>
            <a:custGeom>
              <a:avLst/>
              <a:gdLst/>
              <a:ahLst/>
              <a:cxnLst>
                <a:cxn ang="0">
                  <a:pos x="0" y="321"/>
                </a:cxn>
                <a:cxn ang="0">
                  <a:pos x="31" y="310"/>
                </a:cxn>
                <a:cxn ang="0">
                  <a:pos x="62" y="301"/>
                </a:cxn>
                <a:cxn ang="0">
                  <a:pos x="92" y="290"/>
                </a:cxn>
                <a:cxn ang="0">
                  <a:pos x="123" y="279"/>
                </a:cxn>
                <a:cxn ang="0">
                  <a:pos x="152" y="270"/>
                </a:cxn>
                <a:cxn ang="0">
                  <a:pos x="183" y="259"/>
                </a:cxn>
                <a:cxn ang="0">
                  <a:pos x="212" y="250"/>
                </a:cxn>
                <a:cxn ang="0">
                  <a:pos x="243" y="239"/>
                </a:cxn>
                <a:cxn ang="0">
                  <a:pos x="245" y="188"/>
                </a:cxn>
                <a:cxn ang="0">
                  <a:pos x="245" y="139"/>
                </a:cxn>
                <a:cxn ang="0">
                  <a:pos x="245" y="89"/>
                </a:cxn>
                <a:cxn ang="0">
                  <a:pos x="247" y="38"/>
                </a:cxn>
                <a:cxn ang="0">
                  <a:pos x="245" y="29"/>
                </a:cxn>
                <a:cxn ang="0">
                  <a:pos x="243" y="18"/>
                </a:cxn>
                <a:cxn ang="0">
                  <a:pos x="239" y="9"/>
                </a:cxn>
                <a:cxn ang="0">
                  <a:pos x="238" y="0"/>
                </a:cxn>
                <a:cxn ang="0">
                  <a:pos x="208" y="11"/>
                </a:cxn>
                <a:cxn ang="0">
                  <a:pos x="179" y="24"/>
                </a:cxn>
                <a:cxn ang="0">
                  <a:pos x="148" y="35"/>
                </a:cxn>
                <a:cxn ang="0">
                  <a:pos x="119" y="48"/>
                </a:cxn>
                <a:cxn ang="0">
                  <a:pos x="90" y="60"/>
                </a:cxn>
                <a:cxn ang="0">
                  <a:pos x="59" y="71"/>
                </a:cxn>
                <a:cxn ang="0">
                  <a:pos x="30" y="84"/>
                </a:cxn>
                <a:cxn ang="0">
                  <a:pos x="0" y="95"/>
                </a:cxn>
                <a:cxn ang="0">
                  <a:pos x="0" y="151"/>
                </a:cxn>
                <a:cxn ang="0">
                  <a:pos x="0" y="208"/>
                </a:cxn>
                <a:cxn ang="0">
                  <a:pos x="0" y="264"/>
                </a:cxn>
                <a:cxn ang="0">
                  <a:pos x="0" y="321"/>
                </a:cxn>
              </a:cxnLst>
              <a:rect l="0" t="0" r="r" b="b"/>
              <a:pathLst>
                <a:path w="247" h="321">
                  <a:moveTo>
                    <a:pt x="0" y="321"/>
                  </a:moveTo>
                  <a:lnTo>
                    <a:pt x="31" y="310"/>
                  </a:lnTo>
                  <a:lnTo>
                    <a:pt x="62" y="301"/>
                  </a:lnTo>
                  <a:lnTo>
                    <a:pt x="92" y="290"/>
                  </a:lnTo>
                  <a:lnTo>
                    <a:pt x="123" y="279"/>
                  </a:lnTo>
                  <a:lnTo>
                    <a:pt x="152" y="270"/>
                  </a:lnTo>
                  <a:lnTo>
                    <a:pt x="183" y="259"/>
                  </a:lnTo>
                  <a:lnTo>
                    <a:pt x="212" y="250"/>
                  </a:lnTo>
                  <a:lnTo>
                    <a:pt x="243" y="239"/>
                  </a:lnTo>
                  <a:lnTo>
                    <a:pt x="245" y="188"/>
                  </a:lnTo>
                  <a:lnTo>
                    <a:pt x="245" y="139"/>
                  </a:lnTo>
                  <a:lnTo>
                    <a:pt x="245" y="89"/>
                  </a:lnTo>
                  <a:lnTo>
                    <a:pt x="247" y="38"/>
                  </a:lnTo>
                  <a:lnTo>
                    <a:pt x="245" y="29"/>
                  </a:lnTo>
                  <a:lnTo>
                    <a:pt x="243" y="18"/>
                  </a:lnTo>
                  <a:lnTo>
                    <a:pt x="239" y="9"/>
                  </a:lnTo>
                  <a:lnTo>
                    <a:pt x="238" y="0"/>
                  </a:lnTo>
                  <a:lnTo>
                    <a:pt x="208" y="11"/>
                  </a:lnTo>
                  <a:lnTo>
                    <a:pt x="179" y="24"/>
                  </a:lnTo>
                  <a:lnTo>
                    <a:pt x="148" y="35"/>
                  </a:lnTo>
                  <a:lnTo>
                    <a:pt x="119" y="48"/>
                  </a:lnTo>
                  <a:lnTo>
                    <a:pt x="90" y="60"/>
                  </a:lnTo>
                  <a:lnTo>
                    <a:pt x="59" y="71"/>
                  </a:lnTo>
                  <a:lnTo>
                    <a:pt x="30" y="84"/>
                  </a:lnTo>
                  <a:lnTo>
                    <a:pt x="0" y="95"/>
                  </a:lnTo>
                  <a:lnTo>
                    <a:pt x="0" y="151"/>
                  </a:lnTo>
                  <a:lnTo>
                    <a:pt x="0" y="208"/>
                  </a:lnTo>
                  <a:lnTo>
                    <a:pt x="0" y="264"/>
                  </a:lnTo>
                  <a:lnTo>
                    <a:pt x="0" y="321"/>
                  </a:lnTo>
                  <a:close/>
                </a:path>
              </a:pathLst>
            </a:custGeom>
            <a:solidFill>
              <a:srgbClr val="847C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91" name="Freeform 68"/>
            <p:cNvSpPr>
              <a:spLocks/>
            </p:cNvSpPr>
            <p:nvPr/>
          </p:nvSpPr>
          <p:spPr bwMode="auto">
            <a:xfrm>
              <a:off x="2960688" y="3109913"/>
              <a:ext cx="152400" cy="239713"/>
            </a:xfrm>
            <a:custGeom>
              <a:avLst/>
              <a:gdLst/>
              <a:ahLst/>
              <a:cxnLst>
                <a:cxn ang="0">
                  <a:pos x="0" y="303"/>
                </a:cxn>
                <a:cxn ang="0">
                  <a:pos x="24" y="295"/>
                </a:cxn>
                <a:cxn ang="0">
                  <a:pos x="48" y="286"/>
                </a:cxn>
                <a:cxn ang="0">
                  <a:pos x="71" y="279"/>
                </a:cxn>
                <a:cxn ang="0">
                  <a:pos x="95" y="270"/>
                </a:cxn>
                <a:cxn ang="0">
                  <a:pos x="119" y="263"/>
                </a:cxn>
                <a:cxn ang="0">
                  <a:pos x="142" y="255"/>
                </a:cxn>
                <a:cxn ang="0">
                  <a:pos x="166" y="246"/>
                </a:cxn>
                <a:cxn ang="0">
                  <a:pos x="190" y="239"/>
                </a:cxn>
                <a:cxn ang="0">
                  <a:pos x="190" y="188"/>
                </a:cxn>
                <a:cxn ang="0">
                  <a:pos x="190" y="137"/>
                </a:cxn>
                <a:cxn ang="0">
                  <a:pos x="190" y="84"/>
                </a:cxn>
                <a:cxn ang="0">
                  <a:pos x="192" y="33"/>
                </a:cxn>
                <a:cxn ang="0">
                  <a:pos x="190" y="24"/>
                </a:cxn>
                <a:cxn ang="0">
                  <a:pos x="188" y="17"/>
                </a:cxn>
                <a:cxn ang="0">
                  <a:pos x="184" y="7"/>
                </a:cxn>
                <a:cxn ang="0">
                  <a:pos x="183" y="0"/>
                </a:cxn>
                <a:cxn ang="0">
                  <a:pos x="161" y="9"/>
                </a:cxn>
                <a:cxn ang="0">
                  <a:pos x="137" y="20"/>
                </a:cxn>
                <a:cxn ang="0">
                  <a:pos x="115" y="29"/>
                </a:cxn>
                <a:cxn ang="0">
                  <a:pos x="91" y="40"/>
                </a:cxn>
                <a:cxn ang="0">
                  <a:pos x="69" y="49"/>
                </a:cxn>
                <a:cxn ang="0">
                  <a:pos x="46" y="60"/>
                </a:cxn>
                <a:cxn ang="0">
                  <a:pos x="24" y="69"/>
                </a:cxn>
                <a:cxn ang="0">
                  <a:pos x="0" y="80"/>
                </a:cxn>
                <a:cxn ang="0">
                  <a:pos x="0" y="137"/>
                </a:cxn>
                <a:cxn ang="0">
                  <a:pos x="0" y="192"/>
                </a:cxn>
                <a:cxn ang="0">
                  <a:pos x="0" y="246"/>
                </a:cxn>
                <a:cxn ang="0">
                  <a:pos x="0" y="303"/>
                </a:cxn>
              </a:cxnLst>
              <a:rect l="0" t="0" r="r" b="b"/>
              <a:pathLst>
                <a:path w="192" h="303">
                  <a:moveTo>
                    <a:pt x="0" y="303"/>
                  </a:moveTo>
                  <a:lnTo>
                    <a:pt x="24" y="295"/>
                  </a:lnTo>
                  <a:lnTo>
                    <a:pt x="48" y="286"/>
                  </a:lnTo>
                  <a:lnTo>
                    <a:pt x="71" y="279"/>
                  </a:lnTo>
                  <a:lnTo>
                    <a:pt x="95" y="270"/>
                  </a:lnTo>
                  <a:lnTo>
                    <a:pt x="119" y="263"/>
                  </a:lnTo>
                  <a:lnTo>
                    <a:pt x="142" y="255"/>
                  </a:lnTo>
                  <a:lnTo>
                    <a:pt x="166" y="246"/>
                  </a:lnTo>
                  <a:lnTo>
                    <a:pt x="190" y="239"/>
                  </a:lnTo>
                  <a:lnTo>
                    <a:pt x="190" y="188"/>
                  </a:lnTo>
                  <a:lnTo>
                    <a:pt x="190" y="137"/>
                  </a:lnTo>
                  <a:lnTo>
                    <a:pt x="190" y="84"/>
                  </a:lnTo>
                  <a:lnTo>
                    <a:pt x="192" y="33"/>
                  </a:lnTo>
                  <a:lnTo>
                    <a:pt x="190" y="24"/>
                  </a:lnTo>
                  <a:lnTo>
                    <a:pt x="188" y="17"/>
                  </a:lnTo>
                  <a:lnTo>
                    <a:pt x="184" y="7"/>
                  </a:lnTo>
                  <a:lnTo>
                    <a:pt x="183" y="0"/>
                  </a:lnTo>
                  <a:lnTo>
                    <a:pt x="161" y="9"/>
                  </a:lnTo>
                  <a:lnTo>
                    <a:pt x="137" y="20"/>
                  </a:lnTo>
                  <a:lnTo>
                    <a:pt x="115" y="29"/>
                  </a:lnTo>
                  <a:lnTo>
                    <a:pt x="91" y="40"/>
                  </a:lnTo>
                  <a:lnTo>
                    <a:pt x="69" y="49"/>
                  </a:lnTo>
                  <a:lnTo>
                    <a:pt x="46" y="60"/>
                  </a:lnTo>
                  <a:lnTo>
                    <a:pt x="24" y="69"/>
                  </a:lnTo>
                  <a:lnTo>
                    <a:pt x="0" y="80"/>
                  </a:lnTo>
                  <a:lnTo>
                    <a:pt x="0" y="137"/>
                  </a:lnTo>
                  <a:lnTo>
                    <a:pt x="0" y="192"/>
                  </a:lnTo>
                  <a:lnTo>
                    <a:pt x="0" y="246"/>
                  </a:lnTo>
                  <a:lnTo>
                    <a:pt x="0" y="303"/>
                  </a:lnTo>
                  <a:close/>
                </a:path>
              </a:pathLst>
            </a:custGeom>
            <a:solidFill>
              <a:srgbClr val="89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92" name="Freeform 69"/>
            <p:cNvSpPr>
              <a:spLocks/>
            </p:cNvSpPr>
            <p:nvPr/>
          </p:nvSpPr>
          <p:spPr bwMode="auto">
            <a:xfrm>
              <a:off x="3003551" y="3108325"/>
              <a:ext cx="109538" cy="227013"/>
            </a:xfrm>
            <a:custGeom>
              <a:avLst/>
              <a:gdLst/>
              <a:ahLst/>
              <a:cxnLst>
                <a:cxn ang="0">
                  <a:pos x="0" y="286"/>
                </a:cxn>
                <a:cxn ang="0">
                  <a:pos x="135" y="241"/>
                </a:cxn>
                <a:cxn ang="0">
                  <a:pos x="137" y="31"/>
                </a:cxn>
                <a:cxn ang="0">
                  <a:pos x="129" y="0"/>
                </a:cxn>
                <a:cxn ang="0">
                  <a:pos x="0" y="68"/>
                </a:cxn>
                <a:cxn ang="0">
                  <a:pos x="0" y="286"/>
                </a:cxn>
              </a:cxnLst>
              <a:rect l="0" t="0" r="r" b="b"/>
              <a:pathLst>
                <a:path w="137" h="286">
                  <a:moveTo>
                    <a:pt x="0" y="286"/>
                  </a:moveTo>
                  <a:lnTo>
                    <a:pt x="135" y="241"/>
                  </a:lnTo>
                  <a:lnTo>
                    <a:pt x="137" y="31"/>
                  </a:lnTo>
                  <a:lnTo>
                    <a:pt x="129" y="0"/>
                  </a:lnTo>
                  <a:lnTo>
                    <a:pt x="0" y="68"/>
                  </a:lnTo>
                  <a:lnTo>
                    <a:pt x="0" y="286"/>
                  </a:lnTo>
                  <a:close/>
                </a:path>
              </a:pathLst>
            </a:custGeom>
            <a:solidFill>
              <a:srgbClr val="8982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93" name="Freeform 70"/>
            <p:cNvSpPr>
              <a:spLocks/>
            </p:cNvSpPr>
            <p:nvPr/>
          </p:nvSpPr>
          <p:spPr bwMode="auto">
            <a:xfrm>
              <a:off x="2524126" y="3322638"/>
              <a:ext cx="588963" cy="439738"/>
            </a:xfrm>
            <a:custGeom>
              <a:avLst/>
              <a:gdLst/>
              <a:ahLst/>
              <a:cxnLst>
                <a:cxn ang="0">
                  <a:pos x="27" y="241"/>
                </a:cxn>
                <a:cxn ang="0">
                  <a:pos x="741" y="0"/>
                </a:cxn>
                <a:cxn ang="0">
                  <a:pos x="739" y="168"/>
                </a:cxn>
                <a:cxn ang="0">
                  <a:pos x="704" y="250"/>
                </a:cxn>
                <a:cxn ang="0">
                  <a:pos x="0" y="554"/>
                </a:cxn>
                <a:cxn ang="0">
                  <a:pos x="3" y="288"/>
                </a:cxn>
                <a:cxn ang="0">
                  <a:pos x="0" y="270"/>
                </a:cxn>
                <a:cxn ang="0">
                  <a:pos x="7" y="250"/>
                </a:cxn>
                <a:cxn ang="0">
                  <a:pos x="18" y="237"/>
                </a:cxn>
                <a:cxn ang="0">
                  <a:pos x="27" y="241"/>
                </a:cxn>
              </a:cxnLst>
              <a:rect l="0" t="0" r="r" b="b"/>
              <a:pathLst>
                <a:path w="741" h="554">
                  <a:moveTo>
                    <a:pt x="27" y="241"/>
                  </a:moveTo>
                  <a:lnTo>
                    <a:pt x="741" y="0"/>
                  </a:lnTo>
                  <a:lnTo>
                    <a:pt x="739" y="168"/>
                  </a:lnTo>
                  <a:lnTo>
                    <a:pt x="704" y="250"/>
                  </a:lnTo>
                  <a:lnTo>
                    <a:pt x="0" y="554"/>
                  </a:lnTo>
                  <a:lnTo>
                    <a:pt x="3" y="288"/>
                  </a:lnTo>
                  <a:lnTo>
                    <a:pt x="0" y="270"/>
                  </a:lnTo>
                  <a:lnTo>
                    <a:pt x="7" y="250"/>
                  </a:lnTo>
                  <a:lnTo>
                    <a:pt x="18" y="237"/>
                  </a:lnTo>
                  <a:lnTo>
                    <a:pt x="27" y="241"/>
                  </a:lnTo>
                  <a:close/>
                </a:path>
              </a:pathLst>
            </a:custGeom>
            <a:solidFill>
              <a:srgbClr val="564C5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94" name="Freeform 71"/>
            <p:cNvSpPr>
              <a:spLocks/>
            </p:cNvSpPr>
            <p:nvPr/>
          </p:nvSpPr>
          <p:spPr bwMode="auto">
            <a:xfrm>
              <a:off x="1250951" y="3667125"/>
              <a:ext cx="165100" cy="69850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208" y="33"/>
                </a:cxn>
                <a:cxn ang="0">
                  <a:pos x="208" y="87"/>
                </a:cxn>
                <a:cxn ang="0">
                  <a:pos x="0" y="56"/>
                </a:cxn>
                <a:cxn ang="0">
                  <a:pos x="9" y="0"/>
                </a:cxn>
              </a:cxnLst>
              <a:rect l="0" t="0" r="r" b="b"/>
              <a:pathLst>
                <a:path w="208" h="87">
                  <a:moveTo>
                    <a:pt x="9" y="0"/>
                  </a:moveTo>
                  <a:lnTo>
                    <a:pt x="208" y="33"/>
                  </a:lnTo>
                  <a:lnTo>
                    <a:pt x="208" y="87"/>
                  </a:lnTo>
                  <a:lnTo>
                    <a:pt x="0" y="56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6060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95" name="Freeform 72"/>
            <p:cNvSpPr>
              <a:spLocks/>
            </p:cNvSpPr>
            <p:nvPr/>
          </p:nvSpPr>
          <p:spPr bwMode="auto">
            <a:xfrm>
              <a:off x="1455738" y="3692525"/>
              <a:ext cx="63500" cy="825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87"/>
                </a:cxn>
                <a:cxn ang="0">
                  <a:pos x="80" y="103"/>
                </a:cxn>
                <a:cxn ang="0">
                  <a:pos x="80" y="16"/>
                </a:cxn>
                <a:cxn ang="0">
                  <a:pos x="77" y="16"/>
                </a:cxn>
                <a:cxn ang="0">
                  <a:pos x="66" y="14"/>
                </a:cxn>
                <a:cxn ang="0">
                  <a:pos x="53" y="14"/>
                </a:cxn>
                <a:cxn ang="0">
                  <a:pos x="37" y="12"/>
                </a:cxn>
                <a:cxn ang="0">
                  <a:pos x="22" y="9"/>
                </a:cxn>
                <a:cxn ang="0">
                  <a:pos x="9" y="7"/>
                </a:cxn>
                <a:cxn ang="0">
                  <a:pos x="0" y="3"/>
                </a:cxn>
                <a:cxn ang="0">
                  <a:pos x="0" y="0"/>
                </a:cxn>
              </a:cxnLst>
              <a:rect l="0" t="0" r="r" b="b"/>
              <a:pathLst>
                <a:path w="80" h="103">
                  <a:moveTo>
                    <a:pt x="0" y="0"/>
                  </a:moveTo>
                  <a:lnTo>
                    <a:pt x="0" y="87"/>
                  </a:lnTo>
                  <a:lnTo>
                    <a:pt x="80" y="103"/>
                  </a:lnTo>
                  <a:lnTo>
                    <a:pt x="80" y="16"/>
                  </a:lnTo>
                  <a:lnTo>
                    <a:pt x="77" y="16"/>
                  </a:lnTo>
                  <a:lnTo>
                    <a:pt x="66" y="14"/>
                  </a:lnTo>
                  <a:lnTo>
                    <a:pt x="53" y="14"/>
                  </a:lnTo>
                  <a:lnTo>
                    <a:pt x="37" y="12"/>
                  </a:lnTo>
                  <a:lnTo>
                    <a:pt x="22" y="9"/>
                  </a:lnTo>
                  <a:lnTo>
                    <a:pt x="9" y="7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060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96" name="Freeform 73"/>
            <p:cNvSpPr>
              <a:spLocks/>
            </p:cNvSpPr>
            <p:nvPr/>
          </p:nvSpPr>
          <p:spPr bwMode="auto">
            <a:xfrm>
              <a:off x="1568451" y="3714750"/>
              <a:ext cx="185738" cy="714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9"/>
                </a:cxn>
                <a:cxn ang="0">
                  <a:pos x="234" y="89"/>
                </a:cxn>
                <a:cxn ang="0">
                  <a:pos x="234" y="33"/>
                </a:cxn>
                <a:cxn ang="0">
                  <a:pos x="223" y="31"/>
                </a:cxn>
                <a:cxn ang="0">
                  <a:pos x="196" y="29"/>
                </a:cxn>
                <a:cxn ang="0">
                  <a:pos x="156" y="25"/>
                </a:cxn>
                <a:cxn ang="0">
                  <a:pos x="112" y="20"/>
                </a:cxn>
                <a:cxn ang="0">
                  <a:pos x="68" y="15"/>
                </a:cxn>
                <a:cxn ang="0">
                  <a:pos x="32" y="9"/>
                </a:cxn>
                <a:cxn ang="0">
                  <a:pos x="6" y="4"/>
                </a:cxn>
                <a:cxn ang="0">
                  <a:pos x="0" y="0"/>
                </a:cxn>
              </a:cxnLst>
              <a:rect l="0" t="0" r="r" b="b"/>
              <a:pathLst>
                <a:path w="234" h="89">
                  <a:moveTo>
                    <a:pt x="0" y="0"/>
                  </a:moveTo>
                  <a:lnTo>
                    <a:pt x="0" y="49"/>
                  </a:lnTo>
                  <a:lnTo>
                    <a:pt x="234" y="89"/>
                  </a:lnTo>
                  <a:lnTo>
                    <a:pt x="234" y="33"/>
                  </a:lnTo>
                  <a:lnTo>
                    <a:pt x="223" y="31"/>
                  </a:lnTo>
                  <a:lnTo>
                    <a:pt x="196" y="29"/>
                  </a:lnTo>
                  <a:lnTo>
                    <a:pt x="156" y="25"/>
                  </a:lnTo>
                  <a:lnTo>
                    <a:pt x="112" y="20"/>
                  </a:lnTo>
                  <a:lnTo>
                    <a:pt x="68" y="15"/>
                  </a:lnTo>
                  <a:lnTo>
                    <a:pt x="32" y="9"/>
                  </a:lnTo>
                  <a:lnTo>
                    <a:pt x="6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060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97" name="Freeform 74"/>
            <p:cNvSpPr>
              <a:spLocks/>
            </p:cNvSpPr>
            <p:nvPr/>
          </p:nvSpPr>
          <p:spPr bwMode="auto">
            <a:xfrm>
              <a:off x="1778001" y="3194050"/>
              <a:ext cx="495300" cy="536575"/>
            </a:xfrm>
            <a:custGeom>
              <a:avLst/>
              <a:gdLst/>
              <a:ahLst/>
              <a:cxnLst>
                <a:cxn ang="0">
                  <a:pos x="310" y="2"/>
                </a:cxn>
                <a:cxn ang="0">
                  <a:pos x="373" y="14"/>
                </a:cxn>
                <a:cxn ang="0">
                  <a:pos x="431" y="42"/>
                </a:cxn>
                <a:cxn ang="0">
                  <a:pos x="484" y="78"/>
                </a:cxn>
                <a:cxn ang="0">
                  <a:pos x="531" y="124"/>
                </a:cxn>
                <a:cxn ang="0">
                  <a:pos x="570" y="177"/>
                </a:cxn>
                <a:cxn ang="0">
                  <a:pos x="599" y="237"/>
                </a:cxn>
                <a:cxn ang="0">
                  <a:pos x="617" y="302"/>
                </a:cxn>
                <a:cxn ang="0">
                  <a:pos x="624" y="372"/>
                </a:cxn>
                <a:cxn ang="0">
                  <a:pos x="617" y="437"/>
                </a:cxn>
                <a:cxn ang="0">
                  <a:pos x="599" y="497"/>
                </a:cxn>
                <a:cxn ang="0">
                  <a:pos x="571" y="552"/>
                </a:cxn>
                <a:cxn ang="0">
                  <a:pos x="533" y="598"/>
                </a:cxn>
                <a:cxn ang="0">
                  <a:pos x="487" y="634"/>
                </a:cxn>
                <a:cxn ang="0">
                  <a:pos x="435" y="661"/>
                </a:cxn>
                <a:cxn ang="0">
                  <a:pos x="374" y="674"/>
                </a:cxn>
                <a:cxn ang="0">
                  <a:pos x="312" y="674"/>
                </a:cxn>
                <a:cxn ang="0">
                  <a:pos x="250" y="661"/>
                </a:cxn>
                <a:cxn ang="0">
                  <a:pos x="192" y="634"/>
                </a:cxn>
                <a:cxn ang="0">
                  <a:pos x="139" y="598"/>
                </a:cxn>
                <a:cxn ang="0">
                  <a:pos x="93" y="552"/>
                </a:cxn>
                <a:cxn ang="0">
                  <a:pos x="55" y="497"/>
                </a:cxn>
                <a:cxn ang="0">
                  <a:pos x="26" y="437"/>
                </a:cxn>
                <a:cxn ang="0">
                  <a:pos x="8" y="372"/>
                </a:cxn>
                <a:cxn ang="0">
                  <a:pos x="0" y="302"/>
                </a:cxn>
                <a:cxn ang="0">
                  <a:pos x="6" y="237"/>
                </a:cxn>
                <a:cxn ang="0">
                  <a:pos x="24" y="177"/>
                </a:cxn>
                <a:cxn ang="0">
                  <a:pos x="51" y="124"/>
                </a:cxn>
                <a:cxn ang="0">
                  <a:pos x="90" y="78"/>
                </a:cxn>
                <a:cxn ang="0">
                  <a:pos x="135" y="42"/>
                </a:cxn>
                <a:cxn ang="0">
                  <a:pos x="188" y="14"/>
                </a:cxn>
                <a:cxn ang="0">
                  <a:pos x="248" y="2"/>
                </a:cxn>
              </a:cxnLst>
              <a:rect l="0" t="0" r="r" b="b"/>
              <a:pathLst>
                <a:path w="624" h="676">
                  <a:moveTo>
                    <a:pt x="279" y="0"/>
                  </a:moveTo>
                  <a:lnTo>
                    <a:pt x="310" y="2"/>
                  </a:lnTo>
                  <a:lnTo>
                    <a:pt x="343" y="7"/>
                  </a:lnTo>
                  <a:lnTo>
                    <a:pt x="373" y="14"/>
                  </a:lnTo>
                  <a:lnTo>
                    <a:pt x="404" y="27"/>
                  </a:lnTo>
                  <a:lnTo>
                    <a:pt x="431" y="42"/>
                  </a:lnTo>
                  <a:lnTo>
                    <a:pt x="458" y="58"/>
                  </a:lnTo>
                  <a:lnTo>
                    <a:pt x="484" y="78"/>
                  </a:lnTo>
                  <a:lnTo>
                    <a:pt x="509" y="100"/>
                  </a:lnTo>
                  <a:lnTo>
                    <a:pt x="531" y="124"/>
                  </a:lnTo>
                  <a:lnTo>
                    <a:pt x="551" y="149"/>
                  </a:lnTo>
                  <a:lnTo>
                    <a:pt x="570" y="177"/>
                  </a:lnTo>
                  <a:lnTo>
                    <a:pt x="586" y="206"/>
                  </a:lnTo>
                  <a:lnTo>
                    <a:pt x="599" y="237"/>
                  </a:lnTo>
                  <a:lnTo>
                    <a:pt x="610" y="270"/>
                  </a:lnTo>
                  <a:lnTo>
                    <a:pt x="617" y="302"/>
                  </a:lnTo>
                  <a:lnTo>
                    <a:pt x="622" y="337"/>
                  </a:lnTo>
                  <a:lnTo>
                    <a:pt x="624" y="372"/>
                  </a:lnTo>
                  <a:lnTo>
                    <a:pt x="622" y="404"/>
                  </a:lnTo>
                  <a:lnTo>
                    <a:pt x="617" y="437"/>
                  </a:lnTo>
                  <a:lnTo>
                    <a:pt x="610" y="468"/>
                  </a:lnTo>
                  <a:lnTo>
                    <a:pt x="599" y="497"/>
                  </a:lnTo>
                  <a:lnTo>
                    <a:pt x="586" y="527"/>
                  </a:lnTo>
                  <a:lnTo>
                    <a:pt x="571" y="552"/>
                  </a:lnTo>
                  <a:lnTo>
                    <a:pt x="553" y="576"/>
                  </a:lnTo>
                  <a:lnTo>
                    <a:pt x="533" y="598"/>
                  </a:lnTo>
                  <a:lnTo>
                    <a:pt x="511" y="618"/>
                  </a:lnTo>
                  <a:lnTo>
                    <a:pt x="487" y="634"/>
                  </a:lnTo>
                  <a:lnTo>
                    <a:pt x="462" y="649"/>
                  </a:lnTo>
                  <a:lnTo>
                    <a:pt x="435" y="661"/>
                  </a:lnTo>
                  <a:lnTo>
                    <a:pt x="405" y="669"/>
                  </a:lnTo>
                  <a:lnTo>
                    <a:pt x="374" y="674"/>
                  </a:lnTo>
                  <a:lnTo>
                    <a:pt x="343" y="676"/>
                  </a:lnTo>
                  <a:lnTo>
                    <a:pt x="312" y="674"/>
                  </a:lnTo>
                  <a:lnTo>
                    <a:pt x="279" y="669"/>
                  </a:lnTo>
                  <a:lnTo>
                    <a:pt x="250" y="661"/>
                  </a:lnTo>
                  <a:lnTo>
                    <a:pt x="221" y="649"/>
                  </a:lnTo>
                  <a:lnTo>
                    <a:pt x="192" y="634"/>
                  </a:lnTo>
                  <a:lnTo>
                    <a:pt x="164" y="618"/>
                  </a:lnTo>
                  <a:lnTo>
                    <a:pt x="139" y="598"/>
                  </a:lnTo>
                  <a:lnTo>
                    <a:pt x="115" y="576"/>
                  </a:lnTo>
                  <a:lnTo>
                    <a:pt x="93" y="552"/>
                  </a:lnTo>
                  <a:lnTo>
                    <a:pt x="73" y="527"/>
                  </a:lnTo>
                  <a:lnTo>
                    <a:pt x="55" y="497"/>
                  </a:lnTo>
                  <a:lnTo>
                    <a:pt x="39" y="468"/>
                  </a:lnTo>
                  <a:lnTo>
                    <a:pt x="26" y="437"/>
                  </a:lnTo>
                  <a:lnTo>
                    <a:pt x="15" y="404"/>
                  </a:lnTo>
                  <a:lnTo>
                    <a:pt x="8" y="372"/>
                  </a:lnTo>
                  <a:lnTo>
                    <a:pt x="2" y="337"/>
                  </a:lnTo>
                  <a:lnTo>
                    <a:pt x="0" y="302"/>
                  </a:lnTo>
                  <a:lnTo>
                    <a:pt x="2" y="270"/>
                  </a:lnTo>
                  <a:lnTo>
                    <a:pt x="6" y="237"/>
                  </a:lnTo>
                  <a:lnTo>
                    <a:pt x="13" y="206"/>
                  </a:lnTo>
                  <a:lnTo>
                    <a:pt x="24" y="177"/>
                  </a:lnTo>
                  <a:lnTo>
                    <a:pt x="37" y="149"/>
                  </a:lnTo>
                  <a:lnTo>
                    <a:pt x="51" y="124"/>
                  </a:lnTo>
                  <a:lnTo>
                    <a:pt x="70" y="100"/>
                  </a:lnTo>
                  <a:lnTo>
                    <a:pt x="90" y="78"/>
                  </a:lnTo>
                  <a:lnTo>
                    <a:pt x="112" y="58"/>
                  </a:lnTo>
                  <a:lnTo>
                    <a:pt x="135" y="42"/>
                  </a:lnTo>
                  <a:lnTo>
                    <a:pt x="161" y="27"/>
                  </a:lnTo>
                  <a:lnTo>
                    <a:pt x="188" y="14"/>
                  </a:lnTo>
                  <a:lnTo>
                    <a:pt x="217" y="7"/>
                  </a:lnTo>
                  <a:lnTo>
                    <a:pt x="248" y="2"/>
                  </a:lnTo>
                  <a:lnTo>
                    <a:pt x="279" y="0"/>
                  </a:lnTo>
                  <a:close/>
                </a:path>
              </a:pathLst>
            </a:custGeom>
            <a:solidFill>
              <a:srgbClr val="1C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98" name="Freeform 75"/>
            <p:cNvSpPr>
              <a:spLocks/>
            </p:cNvSpPr>
            <p:nvPr/>
          </p:nvSpPr>
          <p:spPr bwMode="auto">
            <a:xfrm>
              <a:off x="1797051" y="3200400"/>
              <a:ext cx="461963" cy="503238"/>
            </a:xfrm>
            <a:custGeom>
              <a:avLst/>
              <a:gdLst/>
              <a:ahLst/>
              <a:cxnLst>
                <a:cxn ang="0">
                  <a:pos x="259" y="0"/>
                </a:cxn>
                <a:cxn ang="0">
                  <a:pos x="288" y="2"/>
                </a:cxn>
                <a:cxn ang="0">
                  <a:pos x="317" y="7"/>
                </a:cxn>
                <a:cxn ang="0">
                  <a:pos x="347" y="15"/>
                </a:cxn>
                <a:cxn ang="0">
                  <a:pos x="374" y="25"/>
                </a:cxn>
                <a:cxn ang="0">
                  <a:pos x="401" y="38"/>
                </a:cxn>
                <a:cxn ang="0">
                  <a:pos x="427" y="55"/>
                </a:cxn>
                <a:cxn ang="0">
                  <a:pos x="451" y="73"/>
                </a:cxn>
                <a:cxn ang="0">
                  <a:pos x="474" y="93"/>
                </a:cxn>
                <a:cxn ang="0">
                  <a:pos x="494" y="115"/>
                </a:cxn>
                <a:cxn ang="0">
                  <a:pos x="514" y="140"/>
                </a:cxn>
                <a:cxn ang="0">
                  <a:pos x="531" y="166"/>
                </a:cxn>
                <a:cxn ang="0">
                  <a:pos x="545" y="193"/>
                </a:cxn>
                <a:cxn ang="0">
                  <a:pos x="558" y="222"/>
                </a:cxn>
                <a:cxn ang="0">
                  <a:pos x="567" y="251"/>
                </a:cxn>
                <a:cxn ang="0">
                  <a:pos x="576" y="282"/>
                </a:cxn>
                <a:cxn ang="0">
                  <a:pos x="580" y="315"/>
                </a:cxn>
                <a:cxn ang="0">
                  <a:pos x="580" y="379"/>
                </a:cxn>
                <a:cxn ang="0">
                  <a:pos x="569" y="439"/>
                </a:cxn>
                <a:cxn ang="0">
                  <a:pos x="547" y="492"/>
                </a:cxn>
                <a:cxn ang="0">
                  <a:pos x="516" y="539"/>
                </a:cxn>
                <a:cxn ang="0">
                  <a:pos x="476" y="578"/>
                </a:cxn>
                <a:cxn ang="0">
                  <a:pos x="430" y="607"/>
                </a:cxn>
                <a:cxn ang="0">
                  <a:pos x="378" y="625"/>
                </a:cxn>
                <a:cxn ang="0">
                  <a:pos x="319" y="632"/>
                </a:cxn>
                <a:cxn ang="0">
                  <a:pos x="290" y="631"/>
                </a:cxn>
                <a:cxn ang="0">
                  <a:pos x="261" y="625"/>
                </a:cxn>
                <a:cxn ang="0">
                  <a:pos x="232" y="618"/>
                </a:cxn>
                <a:cxn ang="0">
                  <a:pos x="204" y="607"/>
                </a:cxn>
                <a:cxn ang="0">
                  <a:pos x="177" y="594"/>
                </a:cxn>
                <a:cxn ang="0">
                  <a:pos x="151" y="578"/>
                </a:cxn>
                <a:cxn ang="0">
                  <a:pos x="128" y="559"/>
                </a:cxn>
                <a:cxn ang="0">
                  <a:pos x="106" y="539"/>
                </a:cxn>
                <a:cxn ang="0">
                  <a:pos x="84" y="518"/>
                </a:cxn>
                <a:cxn ang="0">
                  <a:pos x="65" y="492"/>
                </a:cxn>
                <a:cxn ang="0">
                  <a:pos x="49" y="467"/>
                </a:cxn>
                <a:cxn ang="0">
                  <a:pos x="34" y="439"/>
                </a:cxn>
                <a:cxn ang="0">
                  <a:pos x="22" y="410"/>
                </a:cxn>
                <a:cxn ang="0">
                  <a:pos x="11" y="379"/>
                </a:cxn>
                <a:cxn ang="0">
                  <a:pos x="3" y="348"/>
                </a:cxn>
                <a:cxn ang="0">
                  <a:pos x="0" y="315"/>
                </a:cxn>
                <a:cxn ang="0">
                  <a:pos x="0" y="251"/>
                </a:cxn>
                <a:cxn ang="0">
                  <a:pos x="11" y="193"/>
                </a:cxn>
                <a:cxn ang="0">
                  <a:pos x="33" y="140"/>
                </a:cxn>
                <a:cxn ang="0">
                  <a:pos x="64" y="93"/>
                </a:cxn>
                <a:cxn ang="0">
                  <a:pos x="102" y="55"/>
                </a:cxn>
                <a:cxn ang="0">
                  <a:pos x="149" y="25"/>
                </a:cxn>
                <a:cxn ang="0">
                  <a:pos x="202" y="7"/>
                </a:cxn>
                <a:cxn ang="0">
                  <a:pos x="259" y="0"/>
                </a:cxn>
              </a:cxnLst>
              <a:rect l="0" t="0" r="r" b="b"/>
              <a:pathLst>
                <a:path w="580" h="632">
                  <a:moveTo>
                    <a:pt x="259" y="0"/>
                  </a:moveTo>
                  <a:lnTo>
                    <a:pt x="288" y="2"/>
                  </a:lnTo>
                  <a:lnTo>
                    <a:pt x="317" y="7"/>
                  </a:lnTo>
                  <a:lnTo>
                    <a:pt x="347" y="15"/>
                  </a:lnTo>
                  <a:lnTo>
                    <a:pt x="374" y="25"/>
                  </a:lnTo>
                  <a:lnTo>
                    <a:pt x="401" y="38"/>
                  </a:lnTo>
                  <a:lnTo>
                    <a:pt x="427" y="55"/>
                  </a:lnTo>
                  <a:lnTo>
                    <a:pt x="451" y="73"/>
                  </a:lnTo>
                  <a:lnTo>
                    <a:pt x="474" y="93"/>
                  </a:lnTo>
                  <a:lnTo>
                    <a:pt x="494" y="115"/>
                  </a:lnTo>
                  <a:lnTo>
                    <a:pt x="514" y="140"/>
                  </a:lnTo>
                  <a:lnTo>
                    <a:pt x="531" y="166"/>
                  </a:lnTo>
                  <a:lnTo>
                    <a:pt x="545" y="193"/>
                  </a:lnTo>
                  <a:lnTo>
                    <a:pt x="558" y="222"/>
                  </a:lnTo>
                  <a:lnTo>
                    <a:pt x="567" y="251"/>
                  </a:lnTo>
                  <a:lnTo>
                    <a:pt x="576" y="282"/>
                  </a:lnTo>
                  <a:lnTo>
                    <a:pt x="580" y="315"/>
                  </a:lnTo>
                  <a:lnTo>
                    <a:pt x="580" y="379"/>
                  </a:lnTo>
                  <a:lnTo>
                    <a:pt x="569" y="439"/>
                  </a:lnTo>
                  <a:lnTo>
                    <a:pt x="547" y="492"/>
                  </a:lnTo>
                  <a:lnTo>
                    <a:pt x="516" y="539"/>
                  </a:lnTo>
                  <a:lnTo>
                    <a:pt x="476" y="578"/>
                  </a:lnTo>
                  <a:lnTo>
                    <a:pt x="430" y="607"/>
                  </a:lnTo>
                  <a:lnTo>
                    <a:pt x="378" y="625"/>
                  </a:lnTo>
                  <a:lnTo>
                    <a:pt x="319" y="632"/>
                  </a:lnTo>
                  <a:lnTo>
                    <a:pt x="290" y="631"/>
                  </a:lnTo>
                  <a:lnTo>
                    <a:pt x="261" y="625"/>
                  </a:lnTo>
                  <a:lnTo>
                    <a:pt x="232" y="618"/>
                  </a:lnTo>
                  <a:lnTo>
                    <a:pt x="204" y="607"/>
                  </a:lnTo>
                  <a:lnTo>
                    <a:pt x="177" y="594"/>
                  </a:lnTo>
                  <a:lnTo>
                    <a:pt x="151" y="578"/>
                  </a:lnTo>
                  <a:lnTo>
                    <a:pt x="128" y="559"/>
                  </a:lnTo>
                  <a:lnTo>
                    <a:pt x="106" y="539"/>
                  </a:lnTo>
                  <a:lnTo>
                    <a:pt x="84" y="518"/>
                  </a:lnTo>
                  <a:lnTo>
                    <a:pt x="65" y="492"/>
                  </a:lnTo>
                  <a:lnTo>
                    <a:pt x="49" y="467"/>
                  </a:lnTo>
                  <a:lnTo>
                    <a:pt x="34" y="439"/>
                  </a:lnTo>
                  <a:lnTo>
                    <a:pt x="22" y="410"/>
                  </a:lnTo>
                  <a:lnTo>
                    <a:pt x="11" y="379"/>
                  </a:lnTo>
                  <a:lnTo>
                    <a:pt x="3" y="348"/>
                  </a:lnTo>
                  <a:lnTo>
                    <a:pt x="0" y="315"/>
                  </a:lnTo>
                  <a:lnTo>
                    <a:pt x="0" y="251"/>
                  </a:lnTo>
                  <a:lnTo>
                    <a:pt x="11" y="193"/>
                  </a:lnTo>
                  <a:lnTo>
                    <a:pt x="33" y="140"/>
                  </a:lnTo>
                  <a:lnTo>
                    <a:pt x="64" y="93"/>
                  </a:lnTo>
                  <a:lnTo>
                    <a:pt x="102" y="55"/>
                  </a:lnTo>
                  <a:lnTo>
                    <a:pt x="149" y="25"/>
                  </a:lnTo>
                  <a:lnTo>
                    <a:pt x="202" y="7"/>
                  </a:lnTo>
                  <a:lnTo>
                    <a:pt x="259" y="0"/>
                  </a:lnTo>
                  <a:close/>
                </a:path>
              </a:pathLst>
            </a:custGeom>
            <a:solidFill>
              <a:srgbClr val="493F4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599" name="Freeform 76"/>
            <p:cNvSpPr>
              <a:spLocks/>
            </p:cNvSpPr>
            <p:nvPr/>
          </p:nvSpPr>
          <p:spPr bwMode="auto">
            <a:xfrm>
              <a:off x="1865313" y="3227388"/>
              <a:ext cx="357188" cy="387350"/>
            </a:xfrm>
            <a:custGeom>
              <a:avLst/>
              <a:gdLst/>
              <a:ahLst/>
              <a:cxnLst>
                <a:cxn ang="0">
                  <a:pos x="202" y="0"/>
                </a:cxn>
                <a:cxn ang="0">
                  <a:pos x="248" y="5"/>
                </a:cxn>
                <a:cxn ang="0">
                  <a:pos x="290" y="20"/>
                </a:cxn>
                <a:cxn ang="0">
                  <a:pos x="330" y="42"/>
                </a:cxn>
                <a:cxn ang="0">
                  <a:pos x="366" y="71"/>
                </a:cxn>
                <a:cxn ang="0">
                  <a:pos x="397" y="107"/>
                </a:cxn>
                <a:cxn ang="0">
                  <a:pos x="421" y="149"/>
                </a:cxn>
                <a:cxn ang="0">
                  <a:pos x="439" y="195"/>
                </a:cxn>
                <a:cxn ang="0">
                  <a:pos x="448" y="244"/>
                </a:cxn>
                <a:cxn ang="0">
                  <a:pos x="448" y="293"/>
                </a:cxn>
                <a:cxn ang="0">
                  <a:pos x="439" y="339"/>
                </a:cxn>
                <a:cxn ang="0">
                  <a:pos x="423" y="381"/>
                </a:cxn>
                <a:cxn ang="0">
                  <a:pos x="399" y="417"/>
                </a:cxn>
                <a:cxn ang="0">
                  <a:pos x="368" y="446"/>
                </a:cxn>
                <a:cxn ang="0">
                  <a:pos x="332" y="468"/>
                </a:cxn>
                <a:cxn ang="0">
                  <a:pos x="292" y="483"/>
                </a:cxn>
                <a:cxn ang="0">
                  <a:pos x="248" y="488"/>
                </a:cxn>
                <a:cxn ang="0">
                  <a:pos x="202" y="483"/>
                </a:cxn>
                <a:cxn ang="0">
                  <a:pos x="158" y="468"/>
                </a:cxn>
                <a:cxn ang="0">
                  <a:pos x="118" y="446"/>
                </a:cxn>
                <a:cxn ang="0">
                  <a:pos x="82" y="417"/>
                </a:cxn>
                <a:cxn ang="0">
                  <a:pos x="51" y="381"/>
                </a:cxn>
                <a:cxn ang="0">
                  <a:pos x="27" y="339"/>
                </a:cxn>
                <a:cxn ang="0">
                  <a:pos x="9" y="293"/>
                </a:cxn>
                <a:cxn ang="0">
                  <a:pos x="0" y="244"/>
                </a:cxn>
                <a:cxn ang="0">
                  <a:pos x="0" y="195"/>
                </a:cxn>
                <a:cxn ang="0">
                  <a:pos x="9" y="149"/>
                </a:cxn>
                <a:cxn ang="0">
                  <a:pos x="25" y="107"/>
                </a:cxn>
                <a:cxn ang="0">
                  <a:pos x="49" y="71"/>
                </a:cxn>
                <a:cxn ang="0">
                  <a:pos x="80" y="42"/>
                </a:cxn>
                <a:cxn ang="0">
                  <a:pos x="116" y="20"/>
                </a:cxn>
                <a:cxn ang="0">
                  <a:pos x="156" y="5"/>
                </a:cxn>
                <a:cxn ang="0">
                  <a:pos x="202" y="0"/>
                </a:cxn>
              </a:cxnLst>
              <a:rect l="0" t="0" r="r" b="b"/>
              <a:pathLst>
                <a:path w="448" h="488">
                  <a:moveTo>
                    <a:pt x="202" y="0"/>
                  </a:moveTo>
                  <a:lnTo>
                    <a:pt x="248" y="5"/>
                  </a:lnTo>
                  <a:lnTo>
                    <a:pt x="290" y="20"/>
                  </a:lnTo>
                  <a:lnTo>
                    <a:pt x="330" y="42"/>
                  </a:lnTo>
                  <a:lnTo>
                    <a:pt x="366" y="71"/>
                  </a:lnTo>
                  <a:lnTo>
                    <a:pt x="397" y="107"/>
                  </a:lnTo>
                  <a:lnTo>
                    <a:pt x="421" y="149"/>
                  </a:lnTo>
                  <a:lnTo>
                    <a:pt x="439" y="195"/>
                  </a:lnTo>
                  <a:lnTo>
                    <a:pt x="448" y="244"/>
                  </a:lnTo>
                  <a:lnTo>
                    <a:pt x="448" y="293"/>
                  </a:lnTo>
                  <a:lnTo>
                    <a:pt x="439" y="339"/>
                  </a:lnTo>
                  <a:lnTo>
                    <a:pt x="423" y="381"/>
                  </a:lnTo>
                  <a:lnTo>
                    <a:pt x="399" y="417"/>
                  </a:lnTo>
                  <a:lnTo>
                    <a:pt x="368" y="446"/>
                  </a:lnTo>
                  <a:lnTo>
                    <a:pt x="332" y="468"/>
                  </a:lnTo>
                  <a:lnTo>
                    <a:pt x="292" y="483"/>
                  </a:lnTo>
                  <a:lnTo>
                    <a:pt x="248" y="488"/>
                  </a:lnTo>
                  <a:lnTo>
                    <a:pt x="202" y="483"/>
                  </a:lnTo>
                  <a:lnTo>
                    <a:pt x="158" y="468"/>
                  </a:lnTo>
                  <a:lnTo>
                    <a:pt x="118" y="446"/>
                  </a:lnTo>
                  <a:lnTo>
                    <a:pt x="82" y="417"/>
                  </a:lnTo>
                  <a:lnTo>
                    <a:pt x="51" y="381"/>
                  </a:lnTo>
                  <a:lnTo>
                    <a:pt x="27" y="339"/>
                  </a:lnTo>
                  <a:lnTo>
                    <a:pt x="9" y="293"/>
                  </a:lnTo>
                  <a:lnTo>
                    <a:pt x="0" y="244"/>
                  </a:lnTo>
                  <a:lnTo>
                    <a:pt x="0" y="195"/>
                  </a:lnTo>
                  <a:lnTo>
                    <a:pt x="9" y="149"/>
                  </a:lnTo>
                  <a:lnTo>
                    <a:pt x="25" y="107"/>
                  </a:lnTo>
                  <a:lnTo>
                    <a:pt x="49" y="71"/>
                  </a:lnTo>
                  <a:lnTo>
                    <a:pt x="80" y="42"/>
                  </a:lnTo>
                  <a:lnTo>
                    <a:pt x="116" y="20"/>
                  </a:lnTo>
                  <a:lnTo>
                    <a:pt x="156" y="5"/>
                  </a:lnTo>
                  <a:lnTo>
                    <a:pt x="202" y="0"/>
                  </a:lnTo>
                  <a:close/>
                </a:path>
              </a:pathLst>
            </a:custGeom>
            <a:solidFill>
              <a:srgbClr val="1C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00" name="Freeform 77"/>
            <p:cNvSpPr>
              <a:spLocks/>
            </p:cNvSpPr>
            <p:nvPr/>
          </p:nvSpPr>
          <p:spPr bwMode="auto">
            <a:xfrm>
              <a:off x="1876426" y="3233738"/>
              <a:ext cx="333375" cy="363538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232" y="5"/>
                </a:cxn>
                <a:cxn ang="0">
                  <a:pos x="272" y="18"/>
                </a:cxn>
                <a:cxn ang="0">
                  <a:pos x="311" y="38"/>
                </a:cxn>
                <a:cxn ang="0">
                  <a:pos x="345" y="67"/>
                </a:cxn>
                <a:cxn ang="0">
                  <a:pos x="373" y="100"/>
                </a:cxn>
                <a:cxn ang="0">
                  <a:pos x="396" y="138"/>
                </a:cxn>
                <a:cxn ang="0">
                  <a:pos x="413" y="182"/>
                </a:cxn>
                <a:cxn ang="0">
                  <a:pos x="422" y="228"/>
                </a:cxn>
                <a:cxn ang="0">
                  <a:pos x="422" y="273"/>
                </a:cxn>
                <a:cxn ang="0">
                  <a:pos x="413" y="317"/>
                </a:cxn>
                <a:cxn ang="0">
                  <a:pos x="398" y="355"/>
                </a:cxn>
                <a:cxn ang="0">
                  <a:pos x="374" y="390"/>
                </a:cxn>
                <a:cxn ang="0">
                  <a:pos x="347" y="417"/>
                </a:cxn>
                <a:cxn ang="0">
                  <a:pos x="312" y="439"/>
                </a:cxn>
                <a:cxn ang="0">
                  <a:pos x="274" y="452"/>
                </a:cxn>
                <a:cxn ang="0">
                  <a:pos x="232" y="457"/>
                </a:cxn>
                <a:cxn ang="0">
                  <a:pos x="190" y="452"/>
                </a:cxn>
                <a:cxn ang="0">
                  <a:pos x="150" y="439"/>
                </a:cxn>
                <a:cxn ang="0">
                  <a:pos x="112" y="417"/>
                </a:cxn>
                <a:cxn ang="0">
                  <a:pos x="79" y="390"/>
                </a:cxn>
                <a:cxn ang="0">
                  <a:pos x="50" y="355"/>
                </a:cxn>
                <a:cxn ang="0">
                  <a:pos x="26" y="317"/>
                </a:cxn>
                <a:cxn ang="0">
                  <a:pos x="9" y="273"/>
                </a:cxn>
                <a:cxn ang="0">
                  <a:pos x="0" y="228"/>
                </a:cxn>
                <a:cxn ang="0">
                  <a:pos x="0" y="182"/>
                </a:cxn>
                <a:cxn ang="0">
                  <a:pos x="9" y="138"/>
                </a:cxn>
                <a:cxn ang="0">
                  <a:pos x="24" y="100"/>
                </a:cxn>
                <a:cxn ang="0">
                  <a:pos x="48" y="67"/>
                </a:cxn>
                <a:cxn ang="0">
                  <a:pos x="75" y="38"/>
                </a:cxn>
                <a:cxn ang="0">
                  <a:pos x="110" y="18"/>
                </a:cxn>
                <a:cxn ang="0">
                  <a:pos x="148" y="5"/>
                </a:cxn>
                <a:cxn ang="0">
                  <a:pos x="190" y="0"/>
                </a:cxn>
              </a:cxnLst>
              <a:rect l="0" t="0" r="r" b="b"/>
              <a:pathLst>
                <a:path w="422" h="457">
                  <a:moveTo>
                    <a:pt x="190" y="0"/>
                  </a:moveTo>
                  <a:lnTo>
                    <a:pt x="232" y="5"/>
                  </a:lnTo>
                  <a:lnTo>
                    <a:pt x="272" y="18"/>
                  </a:lnTo>
                  <a:lnTo>
                    <a:pt x="311" y="38"/>
                  </a:lnTo>
                  <a:lnTo>
                    <a:pt x="345" y="67"/>
                  </a:lnTo>
                  <a:lnTo>
                    <a:pt x="373" y="100"/>
                  </a:lnTo>
                  <a:lnTo>
                    <a:pt x="396" y="138"/>
                  </a:lnTo>
                  <a:lnTo>
                    <a:pt x="413" y="182"/>
                  </a:lnTo>
                  <a:lnTo>
                    <a:pt x="422" y="228"/>
                  </a:lnTo>
                  <a:lnTo>
                    <a:pt x="422" y="273"/>
                  </a:lnTo>
                  <a:lnTo>
                    <a:pt x="413" y="317"/>
                  </a:lnTo>
                  <a:lnTo>
                    <a:pt x="398" y="355"/>
                  </a:lnTo>
                  <a:lnTo>
                    <a:pt x="374" y="390"/>
                  </a:lnTo>
                  <a:lnTo>
                    <a:pt x="347" y="417"/>
                  </a:lnTo>
                  <a:lnTo>
                    <a:pt x="312" y="439"/>
                  </a:lnTo>
                  <a:lnTo>
                    <a:pt x="274" y="452"/>
                  </a:lnTo>
                  <a:lnTo>
                    <a:pt x="232" y="457"/>
                  </a:lnTo>
                  <a:lnTo>
                    <a:pt x="190" y="452"/>
                  </a:lnTo>
                  <a:lnTo>
                    <a:pt x="150" y="439"/>
                  </a:lnTo>
                  <a:lnTo>
                    <a:pt x="112" y="417"/>
                  </a:lnTo>
                  <a:lnTo>
                    <a:pt x="79" y="390"/>
                  </a:lnTo>
                  <a:lnTo>
                    <a:pt x="50" y="355"/>
                  </a:lnTo>
                  <a:lnTo>
                    <a:pt x="26" y="317"/>
                  </a:lnTo>
                  <a:lnTo>
                    <a:pt x="9" y="273"/>
                  </a:lnTo>
                  <a:lnTo>
                    <a:pt x="0" y="228"/>
                  </a:lnTo>
                  <a:lnTo>
                    <a:pt x="0" y="182"/>
                  </a:lnTo>
                  <a:lnTo>
                    <a:pt x="9" y="138"/>
                  </a:lnTo>
                  <a:lnTo>
                    <a:pt x="24" y="100"/>
                  </a:lnTo>
                  <a:lnTo>
                    <a:pt x="48" y="67"/>
                  </a:lnTo>
                  <a:lnTo>
                    <a:pt x="75" y="38"/>
                  </a:lnTo>
                  <a:lnTo>
                    <a:pt x="110" y="18"/>
                  </a:lnTo>
                  <a:lnTo>
                    <a:pt x="148" y="5"/>
                  </a:lnTo>
                  <a:lnTo>
                    <a:pt x="190" y="0"/>
                  </a:lnTo>
                  <a:close/>
                </a:path>
              </a:pathLst>
            </a:custGeom>
            <a:solidFill>
              <a:srgbClr val="21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01" name="Freeform 78"/>
            <p:cNvSpPr>
              <a:spLocks/>
            </p:cNvSpPr>
            <p:nvPr/>
          </p:nvSpPr>
          <p:spPr bwMode="auto">
            <a:xfrm>
              <a:off x="1885951" y="3241675"/>
              <a:ext cx="311150" cy="338138"/>
            </a:xfrm>
            <a:custGeom>
              <a:avLst/>
              <a:gdLst/>
              <a:ahLst/>
              <a:cxnLst>
                <a:cxn ang="0">
                  <a:pos x="177" y="0"/>
                </a:cxn>
                <a:cxn ang="0">
                  <a:pos x="217" y="4"/>
                </a:cxn>
                <a:cxn ang="0">
                  <a:pos x="254" y="16"/>
                </a:cxn>
                <a:cxn ang="0">
                  <a:pos x="290" y="36"/>
                </a:cxn>
                <a:cxn ang="0">
                  <a:pos x="321" y="62"/>
                </a:cxn>
                <a:cxn ang="0">
                  <a:pos x="349" y="93"/>
                </a:cxn>
                <a:cxn ang="0">
                  <a:pos x="369" y="129"/>
                </a:cxn>
                <a:cxn ang="0">
                  <a:pos x="385" y="169"/>
                </a:cxn>
                <a:cxn ang="0">
                  <a:pos x="392" y="213"/>
                </a:cxn>
                <a:cxn ang="0">
                  <a:pos x="392" y="255"/>
                </a:cxn>
                <a:cxn ang="0">
                  <a:pos x="385" y="295"/>
                </a:cxn>
                <a:cxn ang="0">
                  <a:pos x="371" y="332"/>
                </a:cxn>
                <a:cxn ang="0">
                  <a:pos x="349" y="363"/>
                </a:cxn>
                <a:cxn ang="0">
                  <a:pos x="323" y="390"/>
                </a:cxn>
                <a:cxn ang="0">
                  <a:pos x="292" y="410"/>
                </a:cxn>
                <a:cxn ang="0">
                  <a:pos x="256" y="423"/>
                </a:cxn>
                <a:cxn ang="0">
                  <a:pos x="217" y="426"/>
                </a:cxn>
                <a:cxn ang="0">
                  <a:pos x="177" y="423"/>
                </a:cxn>
                <a:cxn ang="0">
                  <a:pos x="139" y="410"/>
                </a:cxn>
                <a:cxn ang="0">
                  <a:pos x="104" y="390"/>
                </a:cxn>
                <a:cxn ang="0">
                  <a:pos x="71" y="363"/>
                </a:cxn>
                <a:cxn ang="0">
                  <a:pos x="44" y="332"/>
                </a:cxn>
                <a:cxn ang="0">
                  <a:pos x="24" y="295"/>
                </a:cxn>
                <a:cxn ang="0">
                  <a:pos x="7" y="255"/>
                </a:cxn>
                <a:cxn ang="0">
                  <a:pos x="0" y="213"/>
                </a:cxn>
                <a:cxn ang="0">
                  <a:pos x="0" y="169"/>
                </a:cxn>
                <a:cxn ang="0">
                  <a:pos x="7" y="129"/>
                </a:cxn>
                <a:cxn ang="0">
                  <a:pos x="22" y="93"/>
                </a:cxn>
                <a:cxn ang="0">
                  <a:pos x="44" y="62"/>
                </a:cxn>
                <a:cxn ang="0">
                  <a:pos x="69" y="36"/>
                </a:cxn>
                <a:cxn ang="0">
                  <a:pos x="102" y="16"/>
                </a:cxn>
                <a:cxn ang="0">
                  <a:pos x="137" y="4"/>
                </a:cxn>
                <a:cxn ang="0">
                  <a:pos x="177" y="0"/>
                </a:cxn>
              </a:cxnLst>
              <a:rect l="0" t="0" r="r" b="b"/>
              <a:pathLst>
                <a:path w="392" h="426">
                  <a:moveTo>
                    <a:pt x="177" y="0"/>
                  </a:moveTo>
                  <a:lnTo>
                    <a:pt x="217" y="4"/>
                  </a:lnTo>
                  <a:lnTo>
                    <a:pt x="254" y="16"/>
                  </a:lnTo>
                  <a:lnTo>
                    <a:pt x="290" y="36"/>
                  </a:lnTo>
                  <a:lnTo>
                    <a:pt x="321" y="62"/>
                  </a:lnTo>
                  <a:lnTo>
                    <a:pt x="349" y="93"/>
                  </a:lnTo>
                  <a:lnTo>
                    <a:pt x="369" y="129"/>
                  </a:lnTo>
                  <a:lnTo>
                    <a:pt x="385" y="169"/>
                  </a:lnTo>
                  <a:lnTo>
                    <a:pt x="392" y="213"/>
                  </a:lnTo>
                  <a:lnTo>
                    <a:pt x="392" y="255"/>
                  </a:lnTo>
                  <a:lnTo>
                    <a:pt x="385" y="295"/>
                  </a:lnTo>
                  <a:lnTo>
                    <a:pt x="371" y="332"/>
                  </a:lnTo>
                  <a:lnTo>
                    <a:pt x="349" y="363"/>
                  </a:lnTo>
                  <a:lnTo>
                    <a:pt x="323" y="390"/>
                  </a:lnTo>
                  <a:lnTo>
                    <a:pt x="292" y="410"/>
                  </a:lnTo>
                  <a:lnTo>
                    <a:pt x="256" y="423"/>
                  </a:lnTo>
                  <a:lnTo>
                    <a:pt x="217" y="426"/>
                  </a:lnTo>
                  <a:lnTo>
                    <a:pt x="177" y="423"/>
                  </a:lnTo>
                  <a:lnTo>
                    <a:pt x="139" y="410"/>
                  </a:lnTo>
                  <a:lnTo>
                    <a:pt x="104" y="390"/>
                  </a:lnTo>
                  <a:lnTo>
                    <a:pt x="71" y="363"/>
                  </a:lnTo>
                  <a:lnTo>
                    <a:pt x="44" y="332"/>
                  </a:lnTo>
                  <a:lnTo>
                    <a:pt x="24" y="295"/>
                  </a:lnTo>
                  <a:lnTo>
                    <a:pt x="7" y="255"/>
                  </a:lnTo>
                  <a:lnTo>
                    <a:pt x="0" y="213"/>
                  </a:lnTo>
                  <a:lnTo>
                    <a:pt x="0" y="169"/>
                  </a:lnTo>
                  <a:lnTo>
                    <a:pt x="7" y="129"/>
                  </a:lnTo>
                  <a:lnTo>
                    <a:pt x="22" y="93"/>
                  </a:lnTo>
                  <a:lnTo>
                    <a:pt x="44" y="62"/>
                  </a:lnTo>
                  <a:lnTo>
                    <a:pt x="69" y="36"/>
                  </a:lnTo>
                  <a:lnTo>
                    <a:pt x="102" y="16"/>
                  </a:lnTo>
                  <a:lnTo>
                    <a:pt x="137" y="4"/>
                  </a:lnTo>
                  <a:lnTo>
                    <a:pt x="177" y="0"/>
                  </a:lnTo>
                  <a:close/>
                </a:path>
              </a:pathLst>
            </a:custGeom>
            <a:solidFill>
              <a:srgbClr val="260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02" name="Freeform 79"/>
            <p:cNvSpPr>
              <a:spLocks/>
            </p:cNvSpPr>
            <p:nvPr/>
          </p:nvSpPr>
          <p:spPr bwMode="auto">
            <a:xfrm>
              <a:off x="1895476" y="3249613"/>
              <a:ext cx="290513" cy="312738"/>
            </a:xfrm>
            <a:custGeom>
              <a:avLst/>
              <a:gdLst/>
              <a:ahLst/>
              <a:cxnLst>
                <a:cxn ang="0">
                  <a:pos x="164" y="0"/>
                </a:cxn>
                <a:cxn ang="0">
                  <a:pos x="201" y="4"/>
                </a:cxn>
                <a:cxn ang="0">
                  <a:pos x="237" y="15"/>
                </a:cxn>
                <a:cxn ang="0">
                  <a:pos x="268" y="33"/>
                </a:cxn>
                <a:cxn ang="0">
                  <a:pos x="297" y="57"/>
                </a:cxn>
                <a:cxn ang="0">
                  <a:pos x="323" y="86"/>
                </a:cxn>
                <a:cxn ang="0">
                  <a:pos x="343" y="120"/>
                </a:cxn>
                <a:cxn ang="0">
                  <a:pos x="358" y="157"/>
                </a:cxn>
                <a:cxn ang="0">
                  <a:pos x="365" y="197"/>
                </a:cxn>
                <a:cxn ang="0">
                  <a:pos x="365" y="237"/>
                </a:cxn>
                <a:cxn ang="0">
                  <a:pos x="358" y="273"/>
                </a:cxn>
                <a:cxn ang="0">
                  <a:pos x="343" y="308"/>
                </a:cxn>
                <a:cxn ang="0">
                  <a:pos x="325" y="337"/>
                </a:cxn>
                <a:cxn ang="0">
                  <a:pos x="299" y="361"/>
                </a:cxn>
                <a:cxn ang="0">
                  <a:pos x="270" y="379"/>
                </a:cxn>
                <a:cxn ang="0">
                  <a:pos x="237" y="392"/>
                </a:cxn>
                <a:cxn ang="0">
                  <a:pos x="201" y="396"/>
                </a:cxn>
                <a:cxn ang="0">
                  <a:pos x="164" y="392"/>
                </a:cxn>
                <a:cxn ang="0">
                  <a:pos x="128" y="379"/>
                </a:cxn>
                <a:cxn ang="0">
                  <a:pos x="97" y="361"/>
                </a:cxn>
                <a:cxn ang="0">
                  <a:pos x="67" y="337"/>
                </a:cxn>
                <a:cxn ang="0">
                  <a:pos x="42" y="308"/>
                </a:cxn>
                <a:cxn ang="0">
                  <a:pos x="22" y="273"/>
                </a:cxn>
                <a:cxn ang="0">
                  <a:pos x="7" y="237"/>
                </a:cxn>
                <a:cxn ang="0">
                  <a:pos x="0" y="197"/>
                </a:cxn>
                <a:cxn ang="0">
                  <a:pos x="0" y="157"/>
                </a:cxn>
                <a:cxn ang="0">
                  <a:pos x="7" y="120"/>
                </a:cxn>
                <a:cxn ang="0">
                  <a:pos x="22" y="86"/>
                </a:cxn>
                <a:cxn ang="0">
                  <a:pos x="42" y="57"/>
                </a:cxn>
                <a:cxn ang="0">
                  <a:pos x="66" y="33"/>
                </a:cxn>
                <a:cxn ang="0">
                  <a:pos x="95" y="15"/>
                </a:cxn>
                <a:cxn ang="0">
                  <a:pos x="128" y="4"/>
                </a:cxn>
                <a:cxn ang="0">
                  <a:pos x="164" y="0"/>
                </a:cxn>
              </a:cxnLst>
              <a:rect l="0" t="0" r="r" b="b"/>
              <a:pathLst>
                <a:path w="365" h="396">
                  <a:moveTo>
                    <a:pt x="164" y="0"/>
                  </a:moveTo>
                  <a:lnTo>
                    <a:pt x="201" y="4"/>
                  </a:lnTo>
                  <a:lnTo>
                    <a:pt x="237" y="15"/>
                  </a:lnTo>
                  <a:lnTo>
                    <a:pt x="268" y="33"/>
                  </a:lnTo>
                  <a:lnTo>
                    <a:pt x="297" y="57"/>
                  </a:lnTo>
                  <a:lnTo>
                    <a:pt x="323" y="86"/>
                  </a:lnTo>
                  <a:lnTo>
                    <a:pt x="343" y="120"/>
                  </a:lnTo>
                  <a:lnTo>
                    <a:pt x="358" y="157"/>
                  </a:lnTo>
                  <a:lnTo>
                    <a:pt x="365" y="197"/>
                  </a:lnTo>
                  <a:lnTo>
                    <a:pt x="365" y="237"/>
                  </a:lnTo>
                  <a:lnTo>
                    <a:pt x="358" y="273"/>
                  </a:lnTo>
                  <a:lnTo>
                    <a:pt x="343" y="308"/>
                  </a:lnTo>
                  <a:lnTo>
                    <a:pt x="325" y="337"/>
                  </a:lnTo>
                  <a:lnTo>
                    <a:pt x="299" y="361"/>
                  </a:lnTo>
                  <a:lnTo>
                    <a:pt x="270" y="379"/>
                  </a:lnTo>
                  <a:lnTo>
                    <a:pt x="237" y="392"/>
                  </a:lnTo>
                  <a:lnTo>
                    <a:pt x="201" y="396"/>
                  </a:lnTo>
                  <a:lnTo>
                    <a:pt x="164" y="392"/>
                  </a:lnTo>
                  <a:lnTo>
                    <a:pt x="128" y="379"/>
                  </a:lnTo>
                  <a:lnTo>
                    <a:pt x="97" y="361"/>
                  </a:lnTo>
                  <a:lnTo>
                    <a:pt x="67" y="337"/>
                  </a:lnTo>
                  <a:lnTo>
                    <a:pt x="42" y="308"/>
                  </a:lnTo>
                  <a:lnTo>
                    <a:pt x="22" y="273"/>
                  </a:lnTo>
                  <a:lnTo>
                    <a:pt x="7" y="237"/>
                  </a:lnTo>
                  <a:lnTo>
                    <a:pt x="0" y="197"/>
                  </a:lnTo>
                  <a:lnTo>
                    <a:pt x="0" y="157"/>
                  </a:lnTo>
                  <a:lnTo>
                    <a:pt x="7" y="120"/>
                  </a:lnTo>
                  <a:lnTo>
                    <a:pt x="22" y="86"/>
                  </a:lnTo>
                  <a:lnTo>
                    <a:pt x="42" y="57"/>
                  </a:lnTo>
                  <a:lnTo>
                    <a:pt x="66" y="33"/>
                  </a:lnTo>
                  <a:lnTo>
                    <a:pt x="95" y="15"/>
                  </a:lnTo>
                  <a:lnTo>
                    <a:pt x="128" y="4"/>
                  </a:lnTo>
                  <a:lnTo>
                    <a:pt x="164" y="0"/>
                  </a:lnTo>
                  <a:close/>
                </a:path>
              </a:pathLst>
            </a:custGeom>
            <a:solidFill>
              <a:srgbClr val="280A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03" name="Freeform 80"/>
            <p:cNvSpPr>
              <a:spLocks/>
            </p:cNvSpPr>
            <p:nvPr/>
          </p:nvSpPr>
          <p:spPr bwMode="auto">
            <a:xfrm>
              <a:off x="1906588" y="3255963"/>
              <a:ext cx="266700" cy="288925"/>
            </a:xfrm>
            <a:custGeom>
              <a:avLst/>
              <a:gdLst/>
              <a:ahLst/>
              <a:cxnLst>
                <a:cxn ang="0">
                  <a:pos x="151" y="0"/>
                </a:cxn>
                <a:cxn ang="0">
                  <a:pos x="186" y="4"/>
                </a:cxn>
                <a:cxn ang="0">
                  <a:pos x="219" y="15"/>
                </a:cxn>
                <a:cxn ang="0">
                  <a:pos x="248" y="31"/>
                </a:cxn>
                <a:cxn ang="0">
                  <a:pos x="275" y="53"/>
                </a:cxn>
                <a:cxn ang="0">
                  <a:pos x="297" y="80"/>
                </a:cxn>
                <a:cxn ang="0">
                  <a:pos x="315" y="111"/>
                </a:cxn>
                <a:cxn ang="0">
                  <a:pos x="328" y="146"/>
                </a:cxn>
                <a:cxn ang="0">
                  <a:pos x="335" y="182"/>
                </a:cxn>
                <a:cxn ang="0">
                  <a:pos x="335" y="219"/>
                </a:cxn>
                <a:cxn ang="0">
                  <a:pos x="330" y="254"/>
                </a:cxn>
                <a:cxn ang="0">
                  <a:pos x="317" y="285"/>
                </a:cxn>
                <a:cxn ang="0">
                  <a:pos x="299" y="312"/>
                </a:cxn>
                <a:cxn ang="0">
                  <a:pos x="277" y="334"/>
                </a:cxn>
                <a:cxn ang="0">
                  <a:pos x="250" y="350"/>
                </a:cxn>
                <a:cxn ang="0">
                  <a:pos x="219" y="361"/>
                </a:cxn>
                <a:cxn ang="0">
                  <a:pos x="186" y="365"/>
                </a:cxn>
                <a:cxn ang="0">
                  <a:pos x="151" y="361"/>
                </a:cxn>
                <a:cxn ang="0">
                  <a:pos x="118" y="350"/>
                </a:cxn>
                <a:cxn ang="0">
                  <a:pos x="89" y="334"/>
                </a:cxn>
                <a:cxn ang="0">
                  <a:pos x="62" y="312"/>
                </a:cxn>
                <a:cxn ang="0">
                  <a:pos x="38" y="285"/>
                </a:cxn>
                <a:cxn ang="0">
                  <a:pos x="20" y="254"/>
                </a:cxn>
                <a:cxn ang="0">
                  <a:pos x="7" y="219"/>
                </a:cxn>
                <a:cxn ang="0">
                  <a:pos x="0" y="182"/>
                </a:cxn>
                <a:cxn ang="0">
                  <a:pos x="0" y="146"/>
                </a:cxn>
                <a:cxn ang="0">
                  <a:pos x="7" y="111"/>
                </a:cxn>
                <a:cxn ang="0">
                  <a:pos x="20" y="80"/>
                </a:cxn>
                <a:cxn ang="0">
                  <a:pos x="38" y="53"/>
                </a:cxn>
                <a:cxn ang="0">
                  <a:pos x="60" y="31"/>
                </a:cxn>
                <a:cxn ang="0">
                  <a:pos x="87" y="15"/>
                </a:cxn>
                <a:cxn ang="0">
                  <a:pos x="118" y="4"/>
                </a:cxn>
                <a:cxn ang="0">
                  <a:pos x="151" y="0"/>
                </a:cxn>
              </a:cxnLst>
              <a:rect l="0" t="0" r="r" b="b"/>
              <a:pathLst>
                <a:path w="335" h="365">
                  <a:moveTo>
                    <a:pt x="151" y="0"/>
                  </a:moveTo>
                  <a:lnTo>
                    <a:pt x="186" y="4"/>
                  </a:lnTo>
                  <a:lnTo>
                    <a:pt x="219" y="15"/>
                  </a:lnTo>
                  <a:lnTo>
                    <a:pt x="248" y="31"/>
                  </a:lnTo>
                  <a:lnTo>
                    <a:pt x="275" y="53"/>
                  </a:lnTo>
                  <a:lnTo>
                    <a:pt x="297" y="80"/>
                  </a:lnTo>
                  <a:lnTo>
                    <a:pt x="315" y="111"/>
                  </a:lnTo>
                  <a:lnTo>
                    <a:pt x="328" y="146"/>
                  </a:lnTo>
                  <a:lnTo>
                    <a:pt x="335" y="182"/>
                  </a:lnTo>
                  <a:lnTo>
                    <a:pt x="335" y="219"/>
                  </a:lnTo>
                  <a:lnTo>
                    <a:pt x="330" y="254"/>
                  </a:lnTo>
                  <a:lnTo>
                    <a:pt x="317" y="285"/>
                  </a:lnTo>
                  <a:lnTo>
                    <a:pt x="299" y="312"/>
                  </a:lnTo>
                  <a:lnTo>
                    <a:pt x="277" y="334"/>
                  </a:lnTo>
                  <a:lnTo>
                    <a:pt x="250" y="350"/>
                  </a:lnTo>
                  <a:lnTo>
                    <a:pt x="219" y="361"/>
                  </a:lnTo>
                  <a:lnTo>
                    <a:pt x="186" y="365"/>
                  </a:lnTo>
                  <a:lnTo>
                    <a:pt x="151" y="361"/>
                  </a:lnTo>
                  <a:lnTo>
                    <a:pt x="118" y="350"/>
                  </a:lnTo>
                  <a:lnTo>
                    <a:pt x="89" y="334"/>
                  </a:lnTo>
                  <a:lnTo>
                    <a:pt x="62" y="312"/>
                  </a:lnTo>
                  <a:lnTo>
                    <a:pt x="38" y="285"/>
                  </a:lnTo>
                  <a:lnTo>
                    <a:pt x="20" y="254"/>
                  </a:lnTo>
                  <a:lnTo>
                    <a:pt x="7" y="219"/>
                  </a:lnTo>
                  <a:lnTo>
                    <a:pt x="0" y="182"/>
                  </a:lnTo>
                  <a:lnTo>
                    <a:pt x="0" y="146"/>
                  </a:lnTo>
                  <a:lnTo>
                    <a:pt x="7" y="111"/>
                  </a:lnTo>
                  <a:lnTo>
                    <a:pt x="20" y="80"/>
                  </a:lnTo>
                  <a:lnTo>
                    <a:pt x="38" y="53"/>
                  </a:lnTo>
                  <a:lnTo>
                    <a:pt x="60" y="31"/>
                  </a:lnTo>
                  <a:lnTo>
                    <a:pt x="87" y="15"/>
                  </a:lnTo>
                  <a:lnTo>
                    <a:pt x="118" y="4"/>
                  </a:lnTo>
                  <a:lnTo>
                    <a:pt x="151" y="0"/>
                  </a:lnTo>
                  <a:close/>
                </a:path>
              </a:pathLst>
            </a:custGeom>
            <a:solidFill>
              <a:srgbClr val="2D11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04" name="Freeform 81"/>
            <p:cNvSpPr>
              <a:spLocks/>
            </p:cNvSpPr>
            <p:nvPr/>
          </p:nvSpPr>
          <p:spPr bwMode="auto">
            <a:xfrm>
              <a:off x="1916113" y="3262313"/>
              <a:ext cx="244475" cy="265113"/>
            </a:xfrm>
            <a:custGeom>
              <a:avLst/>
              <a:gdLst/>
              <a:ahLst/>
              <a:cxnLst>
                <a:cxn ang="0">
                  <a:pos x="139" y="0"/>
                </a:cxn>
                <a:cxn ang="0">
                  <a:pos x="170" y="3"/>
                </a:cxn>
                <a:cxn ang="0">
                  <a:pos x="201" y="12"/>
                </a:cxn>
                <a:cxn ang="0">
                  <a:pos x="229" y="29"/>
                </a:cxn>
                <a:cxn ang="0">
                  <a:pos x="252" y="49"/>
                </a:cxn>
                <a:cxn ang="0">
                  <a:pos x="274" y="74"/>
                </a:cxn>
                <a:cxn ang="0">
                  <a:pos x="291" y="103"/>
                </a:cxn>
                <a:cxn ang="0">
                  <a:pos x="302" y="134"/>
                </a:cxn>
                <a:cxn ang="0">
                  <a:pos x="309" y="167"/>
                </a:cxn>
                <a:cxn ang="0">
                  <a:pos x="309" y="200"/>
                </a:cxn>
                <a:cxn ang="0">
                  <a:pos x="303" y="231"/>
                </a:cxn>
                <a:cxn ang="0">
                  <a:pos x="292" y="260"/>
                </a:cxn>
                <a:cxn ang="0">
                  <a:pos x="276" y="286"/>
                </a:cxn>
                <a:cxn ang="0">
                  <a:pos x="254" y="306"/>
                </a:cxn>
                <a:cxn ang="0">
                  <a:pos x="229" y="322"/>
                </a:cxn>
                <a:cxn ang="0">
                  <a:pos x="201" y="331"/>
                </a:cxn>
                <a:cxn ang="0">
                  <a:pos x="170" y="335"/>
                </a:cxn>
                <a:cxn ang="0">
                  <a:pos x="139" y="331"/>
                </a:cxn>
                <a:cxn ang="0">
                  <a:pos x="110" y="322"/>
                </a:cxn>
                <a:cxn ang="0">
                  <a:pos x="83" y="306"/>
                </a:cxn>
                <a:cxn ang="0">
                  <a:pos x="57" y="286"/>
                </a:cxn>
                <a:cxn ang="0">
                  <a:pos x="35" y="260"/>
                </a:cxn>
                <a:cxn ang="0">
                  <a:pos x="19" y="231"/>
                </a:cxn>
                <a:cxn ang="0">
                  <a:pos x="8" y="200"/>
                </a:cxn>
                <a:cxn ang="0">
                  <a:pos x="0" y="167"/>
                </a:cxn>
                <a:cxn ang="0">
                  <a:pos x="0" y="134"/>
                </a:cxn>
                <a:cxn ang="0">
                  <a:pos x="8" y="103"/>
                </a:cxn>
                <a:cxn ang="0">
                  <a:pos x="19" y="74"/>
                </a:cxn>
                <a:cxn ang="0">
                  <a:pos x="35" y="49"/>
                </a:cxn>
                <a:cxn ang="0">
                  <a:pos x="57" y="29"/>
                </a:cxn>
                <a:cxn ang="0">
                  <a:pos x="81" y="12"/>
                </a:cxn>
                <a:cxn ang="0">
                  <a:pos x="108" y="3"/>
                </a:cxn>
                <a:cxn ang="0">
                  <a:pos x="139" y="0"/>
                </a:cxn>
              </a:cxnLst>
              <a:rect l="0" t="0" r="r" b="b"/>
              <a:pathLst>
                <a:path w="309" h="335">
                  <a:moveTo>
                    <a:pt x="139" y="0"/>
                  </a:moveTo>
                  <a:lnTo>
                    <a:pt x="170" y="3"/>
                  </a:lnTo>
                  <a:lnTo>
                    <a:pt x="201" y="12"/>
                  </a:lnTo>
                  <a:lnTo>
                    <a:pt x="229" y="29"/>
                  </a:lnTo>
                  <a:lnTo>
                    <a:pt x="252" y="49"/>
                  </a:lnTo>
                  <a:lnTo>
                    <a:pt x="274" y="74"/>
                  </a:lnTo>
                  <a:lnTo>
                    <a:pt x="291" y="103"/>
                  </a:lnTo>
                  <a:lnTo>
                    <a:pt x="302" y="134"/>
                  </a:lnTo>
                  <a:lnTo>
                    <a:pt x="309" y="167"/>
                  </a:lnTo>
                  <a:lnTo>
                    <a:pt x="309" y="200"/>
                  </a:lnTo>
                  <a:lnTo>
                    <a:pt x="303" y="231"/>
                  </a:lnTo>
                  <a:lnTo>
                    <a:pt x="292" y="260"/>
                  </a:lnTo>
                  <a:lnTo>
                    <a:pt x="276" y="286"/>
                  </a:lnTo>
                  <a:lnTo>
                    <a:pt x="254" y="306"/>
                  </a:lnTo>
                  <a:lnTo>
                    <a:pt x="229" y="322"/>
                  </a:lnTo>
                  <a:lnTo>
                    <a:pt x="201" y="331"/>
                  </a:lnTo>
                  <a:lnTo>
                    <a:pt x="170" y="335"/>
                  </a:lnTo>
                  <a:lnTo>
                    <a:pt x="139" y="331"/>
                  </a:lnTo>
                  <a:lnTo>
                    <a:pt x="110" y="322"/>
                  </a:lnTo>
                  <a:lnTo>
                    <a:pt x="83" y="306"/>
                  </a:lnTo>
                  <a:lnTo>
                    <a:pt x="57" y="286"/>
                  </a:lnTo>
                  <a:lnTo>
                    <a:pt x="35" y="260"/>
                  </a:lnTo>
                  <a:lnTo>
                    <a:pt x="19" y="231"/>
                  </a:lnTo>
                  <a:lnTo>
                    <a:pt x="8" y="200"/>
                  </a:lnTo>
                  <a:lnTo>
                    <a:pt x="0" y="167"/>
                  </a:lnTo>
                  <a:lnTo>
                    <a:pt x="0" y="134"/>
                  </a:lnTo>
                  <a:lnTo>
                    <a:pt x="8" y="103"/>
                  </a:lnTo>
                  <a:lnTo>
                    <a:pt x="19" y="74"/>
                  </a:lnTo>
                  <a:lnTo>
                    <a:pt x="35" y="49"/>
                  </a:lnTo>
                  <a:lnTo>
                    <a:pt x="57" y="29"/>
                  </a:lnTo>
                  <a:lnTo>
                    <a:pt x="81" y="12"/>
                  </a:lnTo>
                  <a:lnTo>
                    <a:pt x="108" y="3"/>
                  </a:lnTo>
                  <a:lnTo>
                    <a:pt x="139" y="0"/>
                  </a:lnTo>
                  <a:close/>
                </a:path>
              </a:pathLst>
            </a:custGeom>
            <a:solidFill>
              <a:srgbClr val="331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05" name="Freeform 82"/>
            <p:cNvSpPr>
              <a:spLocks/>
            </p:cNvSpPr>
            <p:nvPr/>
          </p:nvSpPr>
          <p:spPr bwMode="auto">
            <a:xfrm>
              <a:off x="1927226" y="3268663"/>
              <a:ext cx="222250" cy="241300"/>
            </a:xfrm>
            <a:custGeom>
              <a:avLst/>
              <a:gdLst/>
              <a:ahLst/>
              <a:cxnLst>
                <a:cxn ang="0">
                  <a:pos x="126" y="0"/>
                </a:cxn>
                <a:cxn ang="0">
                  <a:pos x="155" y="3"/>
                </a:cxn>
                <a:cxn ang="0">
                  <a:pos x="181" y="12"/>
                </a:cxn>
                <a:cxn ang="0">
                  <a:pos x="206" y="25"/>
                </a:cxn>
                <a:cxn ang="0">
                  <a:pos x="228" y="45"/>
                </a:cxn>
                <a:cxn ang="0">
                  <a:pos x="248" y="67"/>
                </a:cxn>
                <a:cxn ang="0">
                  <a:pos x="265" y="93"/>
                </a:cxn>
                <a:cxn ang="0">
                  <a:pos x="276" y="122"/>
                </a:cxn>
                <a:cxn ang="0">
                  <a:pos x="281" y="151"/>
                </a:cxn>
                <a:cxn ang="0">
                  <a:pos x="281" y="182"/>
                </a:cxn>
                <a:cxn ang="0">
                  <a:pos x="276" y="211"/>
                </a:cxn>
                <a:cxn ang="0">
                  <a:pos x="265" y="237"/>
                </a:cxn>
                <a:cxn ang="0">
                  <a:pos x="250" y="258"/>
                </a:cxn>
                <a:cxn ang="0">
                  <a:pos x="230" y="278"/>
                </a:cxn>
                <a:cxn ang="0">
                  <a:pos x="208" y="291"/>
                </a:cxn>
                <a:cxn ang="0">
                  <a:pos x="183" y="300"/>
                </a:cxn>
                <a:cxn ang="0">
                  <a:pos x="155" y="304"/>
                </a:cxn>
                <a:cxn ang="0">
                  <a:pos x="126" y="300"/>
                </a:cxn>
                <a:cxn ang="0">
                  <a:pos x="101" y="291"/>
                </a:cxn>
                <a:cxn ang="0">
                  <a:pos x="75" y="278"/>
                </a:cxn>
                <a:cxn ang="0">
                  <a:pos x="53" y="258"/>
                </a:cxn>
                <a:cxn ang="0">
                  <a:pos x="33" y="237"/>
                </a:cxn>
                <a:cxn ang="0">
                  <a:pos x="17" y="211"/>
                </a:cxn>
                <a:cxn ang="0">
                  <a:pos x="6" y="182"/>
                </a:cxn>
                <a:cxn ang="0">
                  <a:pos x="0" y="151"/>
                </a:cxn>
                <a:cxn ang="0">
                  <a:pos x="0" y="122"/>
                </a:cxn>
                <a:cxn ang="0">
                  <a:pos x="6" y="93"/>
                </a:cxn>
                <a:cxn ang="0">
                  <a:pos x="17" y="67"/>
                </a:cxn>
                <a:cxn ang="0">
                  <a:pos x="31" y="45"/>
                </a:cxn>
                <a:cxn ang="0">
                  <a:pos x="51" y="25"/>
                </a:cxn>
                <a:cxn ang="0">
                  <a:pos x="73" y="12"/>
                </a:cxn>
                <a:cxn ang="0">
                  <a:pos x="99" y="3"/>
                </a:cxn>
                <a:cxn ang="0">
                  <a:pos x="126" y="0"/>
                </a:cxn>
              </a:cxnLst>
              <a:rect l="0" t="0" r="r" b="b"/>
              <a:pathLst>
                <a:path w="281" h="304">
                  <a:moveTo>
                    <a:pt x="126" y="0"/>
                  </a:moveTo>
                  <a:lnTo>
                    <a:pt x="155" y="3"/>
                  </a:lnTo>
                  <a:lnTo>
                    <a:pt x="181" y="12"/>
                  </a:lnTo>
                  <a:lnTo>
                    <a:pt x="206" y="25"/>
                  </a:lnTo>
                  <a:lnTo>
                    <a:pt x="228" y="45"/>
                  </a:lnTo>
                  <a:lnTo>
                    <a:pt x="248" y="67"/>
                  </a:lnTo>
                  <a:lnTo>
                    <a:pt x="265" y="93"/>
                  </a:lnTo>
                  <a:lnTo>
                    <a:pt x="276" y="122"/>
                  </a:lnTo>
                  <a:lnTo>
                    <a:pt x="281" y="151"/>
                  </a:lnTo>
                  <a:lnTo>
                    <a:pt x="281" y="182"/>
                  </a:lnTo>
                  <a:lnTo>
                    <a:pt x="276" y="211"/>
                  </a:lnTo>
                  <a:lnTo>
                    <a:pt x="265" y="237"/>
                  </a:lnTo>
                  <a:lnTo>
                    <a:pt x="250" y="258"/>
                  </a:lnTo>
                  <a:lnTo>
                    <a:pt x="230" y="278"/>
                  </a:lnTo>
                  <a:lnTo>
                    <a:pt x="208" y="291"/>
                  </a:lnTo>
                  <a:lnTo>
                    <a:pt x="183" y="300"/>
                  </a:lnTo>
                  <a:lnTo>
                    <a:pt x="155" y="304"/>
                  </a:lnTo>
                  <a:lnTo>
                    <a:pt x="126" y="300"/>
                  </a:lnTo>
                  <a:lnTo>
                    <a:pt x="101" y="291"/>
                  </a:lnTo>
                  <a:lnTo>
                    <a:pt x="75" y="278"/>
                  </a:lnTo>
                  <a:lnTo>
                    <a:pt x="53" y="258"/>
                  </a:lnTo>
                  <a:lnTo>
                    <a:pt x="33" y="237"/>
                  </a:lnTo>
                  <a:lnTo>
                    <a:pt x="17" y="211"/>
                  </a:lnTo>
                  <a:lnTo>
                    <a:pt x="6" y="182"/>
                  </a:lnTo>
                  <a:lnTo>
                    <a:pt x="0" y="151"/>
                  </a:lnTo>
                  <a:lnTo>
                    <a:pt x="0" y="122"/>
                  </a:lnTo>
                  <a:lnTo>
                    <a:pt x="6" y="93"/>
                  </a:lnTo>
                  <a:lnTo>
                    <a:pt x="17" y="67"/>
                  </a:lnTo>
                  <a:lnTo>
                    <a:pt x="31" y="45"/>
                  </a:lnTo>
                  <a:lnTo>
                    <a:pt x="51" y="25"/>
                  </a:lnTo>
                  <a:lnTo>
                    <a:pt x="73" y="12"/>
                  </a:lnTo>
                  <a:lnTo>
                    <a:pt x="99" y="3"/>
                  </a:lnTo>
                  <a:lnTo>
                    <a:pt x="126" y="0"/>
                  </a:lnTo>
                  <a:close/>
                </a:path>
              </a:pathLst>
            </a:custGeom>
            <a:solidFill>
              <a:srgbClr val="35230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06" name="Freeform 83"/>
            <p:cNvSpPr>
              <a:spLocks/>
            </p:cNvSpPr>
            <p:nvPr/>
          </p:nvSpPr>
          <p:spPr bwMode="auto">
            <a:xfrm>
              <a:off x="1936751" y="3276600"/>
              <a:ext cx="200025" cy="217488"/>
            </a:xfrm>
            <a:custGeom>
              <a:avLst/>
              <a:gdLst/>
              <a:ahLst/>
              <a:cxnLst>
                <a:cxn ang="0">
                  <a:pos x="113" y="0"/>
                </a:cxn>
                <a:cxn ang="0">
                  <a:pos x="139" y="3"/>
                </a:cxn>
                <a:cxn ang="0">
                  <a:pos x="162" y="11"/>
                </a:cxn>
                <a:cxn ang="0">
                  <a:pos x="186" y="23"/>
                </a:cxn>
                <a:cxn ang="0">
                  <a:pos x="206" y="40"/>
                </a:cxn>
                <a:cxn ang="0">
                  <a:pos x="223" y="60"/>
                </a:cxn>
                <a:cxn ang="0">
                  <a:pos x="237" y="84"/>
                </a:cxn>
                <a:cxn ang="0">
                  <a:pos x="246" y="109"/>
                </a:cxn>
                <a:cxn ang="0">
                  <a:pos x="252" y="136"/>
                </a:cxn>
                <a:cxn ang="0">
                  <a:pos x="252" y="164"/>
                </a:cxn>
                <a:cxn ang="0">
                  <a:pos x="246" y="189"/>
                </a:cxn>
                <a:cxn ang="0">
                  <a:pos x="237" y="213"/>
                </a:cxn>
                <a:cxn ang="0">
                  <a:pos x="224" y="233"/>
                </a:cxn>
                <a:cxn ang="0">
                  <a:pos x="206" y="249"/>
                </a:cxn>
                <a:cxn ang="0">
                  <a:pos x="186" y="262"/>
                </a:cxn>
                <a:cxn ang="0">
                  <a:pos x="164" y="269"/>
                </a:cxn>
                <a:cxn ang="0">
                  <a:pos x="139" y="273"/>
                </a:cxn>
                <a:cxn ang="0">
                  <a:pos x="113" y="269"/>
                </a:cxn>
                <a:cxn ang="0">
                  <a:pos x="89" y="262"/>
                </a:cxn>
                <a:cxn ang="0">
                  <a:pos x="66" y="249"/>
                </a:cxn>
                <a:cxn ang="0">
                  <a:pos x="46" y="233"/>
                </a:cxn>
                <a:cxn ang="0">
                  <a:pos x="29" y="213"/>
                </a:cxn>
                <a:cxn ang="0">
                  <a:pos x="15" y="189"/>
                </a:cxn>
                <a:cxn ang="0">
                  <a:pos x="5" y="164"/>
                </a:cxn>
                <a:cxn ang="0">
                  <a:pos x="0" y="136"/>
                </a:cxn>
                <a:cxn ang="0">
                  <a:pos x="0" y="109"/>
                </a:cxn>
                <a:cxn ang="0">
                  <a:pos x="5" y="84"/>
                </a:cxn>
                <a:cxn ang="0">
                  <a:pos x="15" y="60"/>
                </a:cxn>
                <a:cxn ang="0">
                  <a:pos x="29" y="40"/>
                </a:cxn>
                <a:cxn ang="0">
                  <a:pos x="46" y="23"/>
                </a:cxn>
                <a:cxn ang="0">
                  <a:pos x="66" y="11"/>
                </a:cxn>
                <a:cxn ang="0">
                  <a:pos x="88" y="3"/>
                </a:cxn>
                <a:cxn ang="0">
                  <a:pos x="113" y="0"/>
                </a:cxn>
              </a:cxnLst>
              <a:rect l="0" t="0" r="r" b="b"/>
              <a:pathLst>
                <a:path w="252" h="273">
                  <a:moveTo>
                    <a:pt x="113" y="0"/>
                  </a:moveTo>
                  <a:lnTo>
                    <a:pt x="139" y="3"/>
                  </a:lnTo>
                  <a:lnTo>
                    <a:pt x="162" y="11"/>
                  </a:lnTo>
                  <a:lnTo>
                    <a:pt x="186" y="23"/>
                  </a:lnTo>
                  <a:lnTo>
                    <a:pt x="206" y="40"/>
                  </a:lnTo>
                  <a:lnTo>
                    <a:pt x="223" y="60"/>
                  </a:lnTo>
                  <a:lnTo>
                    <a:pt x="237" y="84"/>
                  </a:lnTo>
                  <a:lnTo>
                    <a:pt x="246" y="109"/>
                  </a:lnTo>
                  <a:lnTo>
                    <a:pt x="252" y="136"/>
                  </a:lnTo>
                  <a:lnTo>
                    <a:pt x="252" y="164"/>
                  </a:lnTo>
                  <a:lnTo>
                    <a:pt x="246" y="189"/>
                  </a:lnTo>
                  <a:lnTo>
                    <a:pt x="237" y="213"/>
                  </a:lnTo>
                  <a:lnTo>
                    <a:pt x="224" y="233"/>
                  </a:lnTo>
                  <a:lnTo>
                    <a:pt x="206" y="249"/>
                  </a:lnTo>
                  <a:lnTo>
                    <a:pt x="186" y="262"/>
                  </a:lnTo>
                  <a:lnTo>
                    <a:pt x="164" y="269"/>
                  </a:lnTo>
                  <a:lnTo>
                    <a:pt x="139" y="273"/>
                  </a:lnTo>
                  <a:lnTo>
                    <a:pt x="113" y="269"/>
                  </a:lnTo>
                  <a:lnTo>
                    <a:pt x="89" y="262"/>
                  </a:lnTo>
                  <a:lnTo>
                    <a:pt x="66" y="249"/>
                  </a:lnTo>
                  <a:lnTo>
                    <a:pt x="46" y="233"/>
                  </a:lnTo>
                  <a:lnTo>
                    <a:pt x="29" y="213"/>
                  </a:lnTo>
                  <a:lnTo>
                    <a:pt x="15" y="189"/>
                  </a:lnTo>
                  <a:lnTo>
                    <a:pt x="5" y="164"/>
                  </a:lnTo>
                  <a:lnTo>
                    <a:pt x="0" y="136"/>
                  </a:lnTo>
                  <a:lnTo>
                    <a:pt x="0" y="109"/>
                  </a:lnTo>
                  <a:lnTo>
                    <a:pt x="5" y="84"/>
                  </a:lnTo>
                  <a:lnTo>
                    <a:pt x="15" y="60"/>
                  </a:lnTo>
                  <a:lnTo>
                    <a:pt x="29" y="40"/>
                  </a:lnTo>
                  <a:lnTo>
                    <a:pt x="46" y="23"/>
                  </a:lnTo>
                  <a:lnTo>
                    <a:pt x="66" y="11"/>
                  </a:lnTo>
                  <a:lnTo>
                    <a:pt x="88" y="3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3A2D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07" name="Freeform 84"/>
            <p:cNvSpPr>
              <a:spLocks/>
            </p:cNvSpPr>
            <p:nvPr/>
          </p:nvSpPr>
          <p:spPr bwMode="auto">
            <a:xfrm>
              <a:off x="1946276" y="3282950"/>
              <a:ext cx="179388" cy="193675"/>
            </a:xfrm>
            <a:custGeom>
              <a:avLst/>
              <a:gdLst/>
              <a:ahLst/>
              <a:cxnLst>
                <a:cxn ang="0">
                  <a:pos x="100" y="0"/>
                </a:cxn>
                <a:cxn ang="0">
                  <a:pos x="124" y="2"/>
                </a:cxn>
                <a:cxn ang="0">
                  <a:pos x="144" y="9"/>
                </a:cxn>
                <a:cxn ang="0">
                  <a:pos x="164" y="20"/>
                </a:cxn>
                <a:cxn ang="0">
                  <a:pos x="182" y="34"/>
                </a:cxn>
                <a:cxn ang="0">
                  <a:pos x="199" y="53"/>
                </a:cxn>
                <a:cxn ang="0">
                  <a:pos x="210" y="73"/>
                </a:cxn>
                <a:cxn ang="0">
                  <a:pos x="219" y="96"/>
                </a:cxn>
                <a:cxn ang="0">
                  <a:pos x="224" y="120"/>
                </a:cxn>
                <a:cxn ang="0">
                  <a:pos x="224" y="146"/>
                </a:cxn>
                <a:cxn ang="0">
                  <a:pos x="219" y="168"/>
                </a:cxn>
                <a:cxn ang="0">
                  <a:pos x="211" y="188"/>
                </a:cxn>
                <a:cxn ang="0">
                  <a:pos x="199" y="206"/>
                </a:cxn>
                <a:cxn ang="0">
                  <a:pos x="184" y="222"/>
                </a:cxn>
                <a:cxn ang="0">
                  <a:pos x="166" y="233"/>
                </a:cxn>
                <a:cxn ang="0">
                  <a:pos x="146" y="240"/>
                </a:cxn>
                <a:cxn ang="0">
                  <a:pos x="124" y="242"/>
                </a:cxn>
                <a:cxn ang="0">
                  <a:pos x="100" y="240"/>
                </a:cxn>
                <a:cxn ang="0">
                  <a:pos x="80" y="233"/>
                </a:cxn>
                <a:cxn ang="0">
                  <a:pos x="60" y="222"/>
                </a:cxn>
                <a:cxn ang="0">
                  <a:pos x="42" y="206"/>
                </a:cxn>
                <a:cxn ang="0">
                  <a:pos x="25" y="188"/>
                </a:cxn>
                <a:cxn ang="0">
                  <a:pos x="14" y="168"/>
                </a:cxn>
                <a:cxn ang="0">
                  <a:pos x="5" y="146"/>
                </a:cxn>
                <a:cxn ang="0">
                  <a:pos x="0" y="120"/>
                </a:cxn>
                <a:cxn ang="0">
                  <a:pos x="0" y="96"/>
                </a:cxn>
                <a:cxn ang="0">
                  <a:pos x="5" y="73"/>
                </a:cxn>
                <a:cxn ang="0">
                  <a:pos x="13" y="53"/>
                </a:cxn>
                <a:cxn ang="0">
                  <a:pos x="25" y="34"/>
                </a:cxn>
                <a:cxn ang="0">
                  <a:pos x="40" y="20"/>
                </a:cxn>
                <a:cxn ang="0">
                  <a:pos x="58" y="9"/>
                </a:cxn>
                <a:cxn ang="0">
                  <a:pos x="78" y="2"/>
                </a:cxn>
                <a:cxn ang="0">
                  <a:pos x="100" y="0"/>
                </a:cxn>
              </a:cxnLst>
              <a:rect l="0" t="0" r="r" b="b"/>
              <a:pathLst>
                <a:path w="224" h="242">
                  <a:moveTo>
                    <a:pt x="100" y="0"/>
                  </a:moveTo>
                  <a:lnTo>
                    <a:pt x="124" y="2"/>
                  </a:lnTo>
                  <a:lnTo>
                    <a:pt x="144" y="9"/>
                  </a:lnTo>
                  <a:lnTo>
                    <a:pt x="164" y="20"/>
                  </a:lnTo>
                  <a:lnTo>
                    <a:pt x="182" y="34"/>
                  </a:lnTo>
                  <a:lnTo>
                    <a:pt x="199" y="53"/>
                  </a:lnTo>
                  <a:lnTo>
                    <a:pt x="210" y="73"/>
                  </a:lnTo>
                  <a:lnTo>
                    <a:pt x="219" y="96"/>
                  </a:lnTo>
                  <a:lnTo>
                    <a:pt x="224" y="120"/>
                  </a:lnTo>
                  <a:lnTo>
                    <a:pt x="224" y="146"/>
                  </a:lnTo>
                  <a:lnTo>
                    <a:pt x="219" y="168"/>
                  </a:lnTo>
                  <a:lnTo>
                    <a:pt x="211" y="188"/>
                  </a:lnTo>
                  <a:lnTo>
                    <a:pt x="199" y="206"/>
                  </a:lnTo>
                  <a:lnTo>
                    <a:pt x="184" y="222"/>
                  </a:lnTo>
                  <a:lnTo>
                    <a:pt x="166" y="233"/>
                  </a:lnTo>
                  <a:lnTo>
                    <a:pt x="146" y="240"/>
                  </a:lnTo>
                  <a:lnTo>
                    <a:pt x="124" y="242"/>
                  </a:lnTo>
                  <a:lnTo>
                    <a:pt x="100" y="240"/>
                  </a:lnTo>
                  <a:lnTo>
                    <a:pt x="80" y="233"/>
                  </a:lnTo>
                  <a:lnTo>
                    <a:pt x="60" y="222"/>
                  </a:lnTo>
                  <a:lnTo>
                    <a:pt x="42" y="206"/>
                  </a:lnTo>
                  <a:lnTo>
                    <a:pt x="25" y="188"/>
                  </a:lnTo>
                  <a:lnTo>
                    <a:pt x="14" y="168"/>
                  </a:lnTo>
                  <a:lnTo>
                    <a:pt x="5" y="146"/>
                  </a:lnTo>
                  <a:lnTo>
                    <a:pt x="0" y="120"/>
                  </a:lnTo>
                  <a:lnTo>
                    <a:pt x="0" y="96"/>
                  </a:lnTo>
                  <a:lnTo>
                    <a:pt x="5" y="73"/>
                  </a:lnTo>
                  <a:lnTo>
                    <a:pt x="13" y="53"/>
                  </a:lnTo>
                  <a:lnTo>
                    <a:pt x="25" y="34"/>
                  </a:lnTo>
                  <a:lnTo>
                    <a:pt x="40" y="20"/>
                  </a:lnTo>
                  <a:lnTo>
                    <a:pt x="58" y="9"/>
                  </a:lnTo>
                  <a:lnTo>
                    <a:pt x="78" y="2"/>
                  </a:lnTo>
                  <a:lnTo>
                    <a:pt x="100" y="0"/>
                  </a:lnTo>
                  <a:close/>
                </a:path>
              </a:pathLst>
            </a:custGeom>
            <a:solidFill>
              <a:srgbClr val="3F353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08" name="Freeform 85"/>
            <p:cNvSpPr>
              <a:spLocks/>
            </p:cNvSpPr>
            <p:nvPr/>
          </p:nvSpPr>
          <p:spPr bwMode="auto">
            <a:xfrm>
              <a:off x="1958976" y="3290888"/>
              <a:ext cx="152400" cy="166688"/>
            </a:xfrm>
            <a:custGeom>
              <a:avLst/>
              <a:gdLst/>
              <a:ahLst/>
              <a:cxnLst>
                <a:cxn ang="0">
                  <a:pos x="86" y="0"/>
                </a:cxn>
                <a:cxn ang="0">
                  <a:pos x="106" y="2"/>
                </a:cxn>
                <a:cxn ang="0">
                  <a:pos x="124" y="9"/>
                </a:cxn>
                <a:cxn ang="0">
                  <a:pos x="143" y="18"/>
                </a:cxn>
                <a:cxn ang="0">
                  <a:pos x="159" y="31"/>
                </a:cxn>
                <a:cxn ang="0">
                  <a:pos x="172" y="47"/>
                </a:cxn>
                <a:cxn ang="0">
                  <a:pos x="183" y="64"/>
                </a:cxn>
                <a:cxn ang="0">
                  <a:pos x="190" y="84"/>
                </a:cxn>
                <a:cxn ang="0">
                  <a:pos x="194" y="106"/>
                </a:cxn>
                <a:cxn ang="0">
                  <a:pos x="194" y="126"/>
                </a:cxn>
                <a:cxn ang="0">
                  <a:pos x="190" y="146"/>
                </a:cxn>
                <a:cxn ang="0">
                  <a:pos x="183" y="164"/>
                </a:cxn>
                <a:cxn ang="0">
                  <a:pos x="172" y="179"/>
                </a:cxn>
                <a:cxn ang="0">
                  <a:pos x="159" y="191"/>
                </a:cxn>
                <a:cxn ang="0">
                  <a:pos x="145" y="200"/>
                </a:cxn>
                <a:cxn ang="0">
                  <a:pos x="126" y="208"/>
                </a:cxn>
                <a:cxn ang="0">
                  <a:pos x="106" y="210"/>
                </a:cxn>
                <a:cxn ang="0">
                  <a:pos x="86" y="208"/>
                </a:cxn>
                <a:cxn ang="0">
                  <a:pos x="68" y="200"/>
                </a:cxn>
                <a:cxn ang="0">
                  <a:pos x="51" y="191"/>
                </a:cxn>
                <a:cxn ang="0">
                  <a:pos x="35" y="179"/>
                </a:cxn>
                <a:cxn ang="0">
                  <a:pos x="22" y="164"/>
                </a:cxn>
                <a:cxn ang="0">
                  <a:pos x="11" y="146"/>
                </a:cxn>
                <a:cxn ang="0">
                  <a:pos x="4" y="126"/>
                </a:cxn>
                <a:cxn ang="0">
                  <a:pos x="0" y="106"/>
                </a:cxn>
                <a:cxn ang="0">
                  <a:pos x="0" y="84"/>
                </a:cxn>
                <a:cxn ang="0">
                  <a:pos x="4" y="64"/>
                </a:cxn>
                <a:cxn ang="0">
                  <a:pos x="11" y="47"/>
                </a:cxn>
                <a:cxn ang="0">
                  <a:pos x="22" y="31"/>
                </a:cxn>
                <a:cxn ang="0">
                  <a:pos x="35" y="18"/>
                </a:cxn>
                <a:cxn ang="0">
                  <a:pos x="50" y="9"/>
                </a:cxn>
                <a:cxn ang="0">
                  <a:pos x="68" y="2"/>
                </a:cxn>
                <a:cxn ang="0">
                  <a:pos x="86" y="0"/>
                </a:cxn>
              </a:cxnLst>
              <a:rect l="0" t="0" r="r" b="b"/>
              <a:pathLst>
                <a:path w="194" h="210">
                  <a:moveTo>
                    <a:pt x="86" y="0"/>
                  </a:moveTo>
                  <a:lnTo>
                    <a:pt x="106" y="2"/>
                  </a:lnTo>
                  <a:lnTo>
                    <a:pt x="124" y="9"/>
                  </a:lnTo>
                  <a:lnTo>
                    <a:pt x="143" y="18"/>
                  </a:lnTo>
                  <a:lnTo>
                    <a:pt x="159" y="31"/>
                  </a:lnTo>
                  <a:lnTo>
                    <a:pt x="172" y="47"/>
                  </a:lnTo>
                  <a:lnTo>
                    <a:pt x="183" y="64"/>
                  </a:lnTo>
                  <a:lnTo>
                    <a:pt x="190" y="84"/>
                  </a:lnTo>
                  <a:lnTo>
                    <a:pt x="194" y="106"/>
                  </a:lnTo>
                  <a:lnTo>
                    <a:pt x="194" y="126"/>
                  </a:lnTo>
                  <a:lnTo>
                    <a:pt x="190" y="146"/>
                  </a:lnTo>
                  <a:lnTo>
                    <a:pt x="183" y="164"/>
                  </a:lnTo>
                  <a:lnTo>
                    <a:pt x="172" y="179"/>
                  </a:lnTo>
                  <a:lnTo>
                    <a:pt x="159" y="191"/>
                  </a:lnTo>
                  <a:lnTo>
                    <a:pt x="145" y="200"/>
                  </a:lnTo>
                  <a:lnTo>
                    <a:pt x="126" y="208"/>
                  </a:lnTo>
                  <a:lnTo>
                    <a:pt x="106" y="210"/>
                  </a:lnTo>
                  <a:lnTo>
                    <a:pt x="86" y="208"/>
                  </a:lnTo>
                  <a:lnTo>
                    <a:pt x="68" y="200"/>
                  </a:lnTo>
                  <a:lnTo>
                    <a:pt x="51" y="191"/>
                  </a:lnTo>
                  <a:lnTo>
                    <a:pt x="35" y="179"/>
                  </a:lnTo>
                  <a:lnTo>
                    <a:pt x="22" y="164"/>
                  </a:lnTo>
                  <a:lnTo>
                    <a:pt x="11" y="146"/>
                  </a:lnTo>
                  <a:lnTo>
                    <a:pt x="4" y="126"/>
                  </a:lnTo>
                  <a:lnTo>
                    <a:pt x="0" y="106"/>
                  </a:lnTo>
                  <a:lnTo>
                    <a:pt x="0" y="84"/>
                  </a:lnTo>
                  <a:lnTo>
                    <a:pt x="4" y="64"/>
                  </a:lnTo>
                  <a:lnTo>
                    <a:pt x="11" y="47"/>
                  </a:lnTo>
                  <a:lnTo>
                    <a:pt x="22" y="31"/>
                  </a:lnTo>
                  <a:lnTo>
                    <a:pt x="35" y="18"/>
                  </a:lnTo>
                  <a:lnTo>
                    <a:pt x="50" y="9"/>
                  </a:lnTo>
                  <a:lnTo>
                    <a:pt x="68" y="2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423D4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09" name="Freeform 86"/>
            <p:cNvSpPr>
              <a:spLocks/>
            </p:cNvSpPr>
            <p:nvPr/>
          </p:nvSpPr>
          <p:spPr bwMode="auto">
            <a:xfrm>
              <a:off x="1968501" y="3298825"/>
              <a:ext cx="131763" cy="141288"/>
            </a:xfrm>
            <a:custGeom>
              <a:avLst/>
              <a:gdLst/>
              <a:ahLst/>
              <a:cxnLst>
                <a:cxn ang="0">
                  <a:pos x="75" y="0"/>
                </a:cxn>
                <a:cxn ang="0">
                  <a:pos x="91" y="2"/>
                </a:cxn>
                <a:cxn ang="0">
                  <a:pos x="108" y="7"/>
                </a:cxn>
                <a:cxn ang="0">
                  <a:pos x="122" y="15"/>
                </a:cxn>
                <a:cxn ang="0">
                  <a:pos x="135" y="26"/>
                </a:cxn>
                <a:cxn ang="0">
                  <a:pos x="146" y="40"/>
                </a:cxn>
                <a:cxn ang="0">
                  <a:pos x="155" y="55"/>
                </a:cxn>
                <a:cxn ang="0">
                  <a:pos x="163" y="71"/>
                </a:cxn>
                <a:cxn ang="0">
                  <a:pos x="166" y="89"/>
                </a:cxn>
                <a:cxn ang="0">
                  <a:pos x="166" y="108"/>
                </a:cxn>
                <a:cxn ang="0">
                  <a:pos x="163" y="124"/>
                </a:cxn>
                <a:cxn ang="0">
                  <a:pos x="155" y="139"/>
                </a:cxn>
                <a:cxn ang="0">
                  <a:pos x="148" y="153"/>
                </a:cxn>
                <a:cxn ang="0">
                  <a:pos x="135" y="164"/>
                </a:cxn>
                <a:cxn ang="0">
                  <a:pos x="122" y="171"/>
                </a:cxn>
                <a:cxn ang="0">
                  <a:pos x="108" y="177"/>
                </a:cxn>
                <a:cxn ang="0">
                  <a:pos x="91" y="179"/>
                </a:cxn>
                <a:cxn ang="0">
                  <a:pos x="75" y="177"/>
                </a:cxn>
                <a:cxn ang="0">
                  <a:pos x="59" y="171"/>
                </a:cxn>
                <a:cxn ang="0">
                  <a:pos x="44" y="164"/>
                </a:cxn>
                <a:cxn ang="0">
                  <a:pos x="29" y="153"/>
                </a:cxn>
                <a:cxn ang="0">
                  <a:pos x="18" y="139"/>
                </a:cxn>
                <a:cxn ang="0">
                  <a:pos x="9" y="124"/>
                </a:cxn>
                <a:cxn ang="0">
                  <a:pos x="4" y="108"/>
                </a:cxn>
                <a:cxn ang="0">
                  <a:pos x="0" y="89"/>
                </a:cxn>
                <a:cxn ang="0">
                  <a:pos x="0" y="71"/>
                </a:cxn>
                <a:cxn ang="0">
                  <a:pos x="2" y="55"/>
                </a:cxn>
                <a:cxn ang="0">
                  <a:pos x="9" y="40"/>
                </a:cxn>
                <a:cxn ang="0">
                  <a:pos x="18" y="26"/>
                </a:cxn>
                <a:cxn ang="0">
                  <a:pos x="29" y="15"/>
                </a:cxn>
                <a:cxn ang="0">
                  <a:pos x="42" y="7"/>
                </a:cxn>
                <a:cxn ang="0">
                  <a:pos x="59" y="2"/>
                </a:cxn>
                <a:cxn ang="0">
                  <a:pos x="75" y="0"/>
                </a:cxn>
              </a:cxnLst>
              <a:rect l="0" t="0" r="r" b="b"/>
              <a:pathLst>
                <a:path w="166" h="179">
                  <a:moveTo>
                    <a:pt x="75" y="0"/>
                  </a:moveTo>
                  <a:lnTo>
                    <a:pt x="91" y="2"/>
                  </a:lnTo>
                  <a:lnTo>
                    <a:pt x="108" y="7"/>
                  </a:lnTo>
                  <a:lnTo>
                    <a:pt x="122" y="15"/>
                  </a:lnTo>
                  <a:lnTo>
                    <a:pt x="135" y="26"/>
                  </a:lnTo>
                  <a:lnTo>
                    <a:pt x="146" y="40"/>
                  </a:lnTo>
                  <a:lnTo>
                    <a:pt x="155" y="55"/>
                  </a:lnTo>
                  <a:lnTo>
                    <a:pt x="163" y="71"/>
                  </a:lnTo>
                  <a:lnTo>
                    <a:pt x="166" y="89"/>
                  </a:lnTo>
                  <a:lnTo>
                    <a:pt x="166" y="108"/>
                  </a:lnTo>
                  <a:lnTo>
                    <a:pt x="163" y="124"/>
                  </a:lnTo>
                  <a:lnTo>
                    <a:pt x="155" y="139"/>
                  </a:lnTo>
                  <a:lnTo>
                    <a:pt x="148" y="153"/>
                  </a:lnTo>
                  <a:lnTo>
                    <a:pt x="135" y="164"/>
                  </a:lnTo>
                  <a:lnTo>
                    <a:pt x="122" y="171"/>
                  </a:lnTo>
                  <a:lnTo>
                    <a:pt x="108" y="177"/>
                  </a:lnTo>
                  <a:lnTo>
                    <a:pt x="91" y="179"/>
                  </a:lnTo>
                  <a:lnTo>
                    <a:pt x="75" y="177"/>
                  </a:lnTo>
                  <a:lnTo>
                    <a:pt x="59" y="171"/>
                  </a:lnTo>
                  <a:lnTo>
                    <a:pt x="44" y="164"/>
                  </a:lnTo>
                  <a:lnTo>
                    <a:pt x="29" y="153"/>
                  </a:lnTo>
                  <a:lnTo>
                    <a:pt x="18" y="139"/>
                  </a:lnTo>
                  <a:lnTo>
                    <a:pt x="9" y="124"/>
                  </a:lnTo>
                  <a:lnTo>
                    <a:pt x="4" y="108"/>
                  </a:lnTo>
                  <a:lnTo>
                    <a:pt x="0" y="89"/>
                  </a:lnTo>
                  <a:lnTo>
                    <a:pt x="0" y="71"/>
                  </a:lnTo>
                  <a:lnTo>
                    <a:pt x="2" y="55"/>
                  </a:lnTo>
                  <a:lnTo>
                    <a:pt x="9" y="40"/>
                  </a:lnTo>
                  <a:lnTo>
                    <a:pt x="18" y="26"/>
                  </a:lnTo>
                  <a:lnTo>
                    <a:pt x="29" y="15"/>
                  </a:lnTo>
                  <a:lnTo>
                    <a:pt x="42" y="7"/>
                  </a:lnTo>
                  <a:lnTo>
                    <a:pt x="59" y="2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val="47445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10" name="Freeform 87"/>
            <p:cNvSpPr>
              <a:spLocks/>
            </p:cNvSpPr>
            <p:nvPr/>
          </p:nvSpPr>
          <p:spPr bwMode="auto">
            <a:xfrm>
              <a:off x="1978026" y="3303588"/>
              <a:ext cx="109538" cy="119063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75" y="2"/>
                </a:cxn>
                <a:cxn ang="0">
                  <a:pos x="89" y="6"/>
                </a:cxn>
                <a:cxn ang="0">
                  <a:pos x="100" y="13"/>
                </a:cxn>
                <a:cxn ang="0">
                  <a:pos x="111" y="22"/>
                </a:cxn>
                <a:cxn ang="0">
                  <a:pos x="120" y="33"/>
                </a:cxn>
                <a:cxn ang="0">
                  <a:pos x="129" y="46"/>
                </a:cxn>
                <a:cxn ang="0">
                  <a:pos x="133" y="60"/>
                </a:cxn>
                <a:cxn ang="0">
                  <a:pos x="137" y="75"/>
                </a:cxn>
                <a:cxn ang="0">
                  <a:pos x="137" y="90"/>
                </a:cxn>
                <a:cxn ang="0">
                  <a:pos x="133" y="104"/>
                </a:cxn>
                <a:cxn ang="0">
                  <a:pos x="129" y="117"/>
                </a:cxn>
                <a:cxn ang="0">
                  <a:pos x="122" y="128"/>
                </a:cxn>
                <a:cxn ang="0">
                  <a:pos x="113" y="137"/>
                </a:cxn>
                <a:cxn ang="0">
                  <a:pos x="100" y="144"/>
                </a:cxn>
                <a:cxn ang="0">
                  <a:pos x="89" y="148"/>
                </a:cxn>
                <a:cxn ang="0">
                  <a:pos x="75" y="150"/>
                </a:cxn>
                <a:cxn ang="0">
                  <a:pos x="62" y="148"/>
                </a:cxn>
                <a:cxn ang="0">
                  <a:pos x="47" y="144"/>
                </a:cxn>
                <a:cxn ang="0">
                  <a:pos x="36" y="137"/>
                </a:cxn>
                <a:cxn ang="0">
                  <a:pos x="25" y="128"/>
                </a:cxn>
                <a:cxn ang="0">
                  <a:pos x="16" y="117"/>
                </a:cxn>
                <a:cxn ang="0">
                  <a:pos x="7" y="104"/>
                </a:cxn>
                <a:cxn ang="0">
                  <a:pos x="4" y="90"/>
                </a:cxn>
                <a:cxn ang="0">
                  <a:pos x="0" y="75"/>
                </a:cxn>
                <a:cxn ang="0">
                  <a:pos x="0" y="60"/>
                </a:cxn>
                <a:cxn ang="0">
                  <a:pos x="4" y="46"/>
                </a:cxn>
                <a:cxn ang="0">
                  <a:pos x="7" y="33"/>
                </a:cxn>
                <a:cxn ang="0">
                  <a:pos x="14" y="22"/>
                </a:cxn>
                <a:cxn ang="0">
                  <a:pos x="24" y="13"/>
                </a:cxn>
                <a:cxn ang="0">
                  <a:pos x="36" y="6"/>
                </a:cxn>
                <a:cxn ang="0">
                  <a:pos x="47" y="2"/>
                </a:cxn>
                <a:cxn ang="0">
                  <a:pos x="62" y="0"/>
                </a:cxn>
              </a:cxnLst>
              <a:rect l="0" t="0" r="r" b="b"/>
              <a:pathLst>
                <a:path w="137" h="150">
                  <a:moveTo>
                    <a:pt x="62" y="0"/>
                  </a:moveTo>
                  <a:lnTo>
                    <a:pt x="75" y="2"/>
                  </a:lnTo>
                  <a:lnTo>
                    <a:pt x="89" y="6"/>
                  </a:lnTo>
                  <a:lnTo>
                    <a:pt x="100" y="13"/>
                  </a:lnTo>
                  <a:lnTo>
                    <a:pt x="111" y="22"/>
                  </a:lnTo>
                  <a:lnTo>
                    <a:pt x="120" y="33"/>
                  </a:lnTo>
                  <a:lnTo>
                    <a:pt x="129" y="46"/>
                  </a:lnTo>
                  <a:lnTo>
                    <a:pt x="133" y="60"/>
                  </a:lnTo>
                  <a:lnTo>
                    <a:pt x="137" y="75"/>
                  </a:lnTo>
                  <a:lnTo>
                    <a:pt x="137" y="90"/>
                  </a:lnTo>
                  <a:lnTo>
                    <a:pt x="133" y="104"/>
                  </a:lnTo>
                  <a:lnTo>
                    <a:pt x="129" y="117"/>
                  </a:lnTo>
                  <a:lnTo>
                    <a:pt x="122" y="128"/>
                  </a:lnTo>
                  <a:lnTo>
                    <a:pt x="113" y="137"/>
                  </a:lnTo>
                  <a:lnTo>
                    <a:pt x="100" y="144"/>
                  </a:lnTo>
                  <a:lnTo>
                    <a:pt x="89" y="148"/>
                  </a:lnTo>
                  <a:lnTo>
                    <a:pt x="75" y="150"/>
                  </a:lnTo>
                  <a:lnTo>
                    <a:pt x="62" y="148"/>
                  </a:lnTo>
                  <a:lnTo>
                    <a:pt x="47" y="144"/>
                  </a:lnTo>
                  <a:lnTo>
                    <a:pt x="36" y="137"/>
                  </a:lnTo>
                  <a:lnTo>
                    <a:pt x="25" y="128"/>
                  </a:lnTo>
                  <a:lnTo>
                    <a:pt x="16" y="117"/>
                  </a:lnTo>
                  <a:lnTo>
                    <a:pt x="7" y="104"/>
                  </a:lnTo>
                  <a:lnTo>
                    <a:pt x="4" y="90"/>
                  </a:lnTo>
                  <a:lnTo>
                    <a:pt x="0" y="75"/>
                  </a:lnTo>
                  <a:lnTo>
                    <a:pt x="0" y="60"/>
                  </a:lnTo>
                  <a:lnTo>
                    <a:pt x="4" y="46"/>
                  </a:lnTo>
                  <a:lnTo>
                    <a:pt x="7" y="33"/>
                  </a:lnTo>
                  <a:lnTo>
                    <a:pt x="14" y="22"/>
                  </a:lnTo>
                  <a:lnTo>
                    <a:pt x="24" y="13"/>
                  </a:lnTo>
                  <a:lnTo>
                    <a:pt x="36" y="6"/>
                  </a:lnTo>
                  <a:lnTo>
                    <a:pt x="47" y="2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4C4F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11" name="Rectangle 88"/>
            <p:cNvSpPr>
              <a:spLocks noChangeArrowheads="1"/>
            </p:cNvSpPr>
            <p:nvPr/>
          </p:nvSpPr>
          <p:spPr bwMode="auto">
            <a:xfrm>
              <a:off x="917576" y="3219450"/>
              <a:ext cx="17463" cy="331788"/>
            </a:xfrm>
            <a:prstGeom prst="rect">
              <a:avLst/>
            </a:prstGeom>
            <a:solidFill>
              <a:srgbClr val="B5A8B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12" name="Rectangle 89"/>
            <p:cNvSpPr>
              <a:spLocks noChangeArrowheads="1"/>
            </p:cNvSpPr>
            <p:nvPr/>
          </p:nvSpPr>
          <p:spPr bwMode="auto">
            <a:xfrm>
              <a:off x="963613" y="3228975"/>
              <a:ext cx="15875" cy="333375"/>
            </a:xfrm>
            <a:prstGeom prst="rect">
              <a:avLst/>
            </a:prstGeom>
            <a:solidFill>
              <a:srgbClr val="B5A8B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13" name="Rectangle 90"/>
            <p:cNvSpPr>
              <a:spLocks noChangeArrowheads="1"/>
            </p:cNvSpPr>
            <p:nvPr/>
          </p:nvSpPr>
          <p:spPr bwMode="auto">
            <a:xfrm>
              <a:off x="1008063" y="3232150"/>
              <a:ext cx="17463" cy="334963"/>
            </a:xfrm>
            <a:prstGeom prst="rect">
              <a:avLst/>
            </a:prstGeom>
            <a:solidFill>
              <a:srgbClr val="B5A8B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14" name="Rectangle 91"/>
            <p:cNvSpPr>
              <a:spLocks noChangeArrowheads="1"/>
            </p:cNvSpPr>
            <p:nvPr/>
          </p:nvSpPr>
          <p:spPr bwMode="auto">
            <a:xfrm>
              <a:off x="1052513" y="3238500"/>
              <a:ext cx="17463" cy="336550"/>
            </a:xfrm>
            <a:prstGeom prst="rect">
              <a:avLst/>
            </a:prstGeom>
            <a:solidFill>
              <a:srgbClr val="B5A8B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15" name="Rectangle 92"/>
            <p:cNvSpPr>
              <a:spLocks noChangeArrowheads="1"/>
            </p:cNvSpPr>
            <p:nvPr/>
          </p:nvSpPr>
          <p:spPr bwMode="auto">
            <a:xfrm>
              <a:off x="1101726" y="3243263"/>
              <a:ext cx="17463" cy="334963"/>
            </a:xfrm>
            <a:prstGeom prst="rect">
              <a:avLst/>
            </a:prstGeom>
            <a:solidFill>
              <a:srgbClr val="C6BAC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16" name="Rectangle 93"/>
            <p:cNvSpPr>
              <a:spLocks noChangeArrowheads="1"/>
            </p:cNvSpPr>
            <p:nvPr/>
          </p:nvSpPr>
          <p:spPr bwMode="auto">
            <a:xfrm>
              <a:off x="1147763" y="3254375"/>
              <a:ext cx="17463" cy="336550"/>
            </a:xfrm>
            <a:prstGeom prst="rect">
              <a:avLst/>
            </a:prstGeom>
            <a:solidFill>
              <a:srgbClr val="C6BAC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17" name="Rectangle 94"/>
            <p:cNvSpPr>
              <a:spLocks noChangeArrowheads="1"/>
            </p:cNvSpPr>
            <p:nvPr/>
          </p:nvSpPr>
          <p:spPr bwMode="auto">
            <a:xfrm>
              <a:off x="1196976" y="3254375"/>
              <a:ext cx="17463" cy="336550"/>
            </a:xfrm>
            <a:prstGeom prst="rect">
              <a:avLst/>
            </a:prstGeom>
            <a:solidFill>
              <a:srgbClr val="C6BAC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18" name="Rectangle 95"/>
            <p:cNvSpPr>
              <a:spLocks noChangeArrowheads="1"/>
            </p:cNvSpPr>
            <p:nvPr/>
          </p:nvSpPr>
          <p:spPr bwMode="auto">
            <a:xfrm>
              <a:off x="1246188" y="3259138"/>
              <a:ext cx="17463" cy="333375"/>
            </a:xfrm>
            <a:prstGeom prst="rect">
              <a:avLst/>
            </a:prstGeom>
            <a:solidFill>
              <a:srgbClr val="D1C4C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19" name="Rectangle 96"/>
            <p:cNvSpPr>
              <a:spLocks noChangeArrowheads="1"/>
            </p:cNvSpPr>
            <p:nvPr/>
          </p:nvSpPr>
          <p:spPr bwMode="auto">
            <a:xfrm>
              <a:off x="1301751" y="3265488"/>
              <a:ext cx="17463" cy="336550"/>
            </a:xfrm>
            <a:prstGeom prst="rect">
              <a:avLst/>
            </a:prstGeom>
            <a:solidFill>
              <a:srgbClr val="D1C4C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20" name="Rectangle 97"/>
            <p:cNvSpPr>
              <a:spLocks noChangeArrowheads="1"/>
            </p:cNvSpPr>
            <p:nvPr/>
          </p:nvSpPr>
          <p:spPr bwMode="auto">
            <a:xfrm>
              <a:off x="1362076" y="3273425"/>
              <a:ext cx="15875" cy="334963"/>
            </a:xfrm>
            <a:prstGeom prst="rect">
              <a:avLst/>
            </a:prstGeom>
            <a:solidFill>
              <a:srgbClr val="DDD1D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21" name="Rectangle 98"/>
            <p:cNvSpPr>
              <a:spLocks noChangeArrowheads="1"/>
            </p:cNvSpPr>
            <p:nvPr/>
          </p:nvSpPr>
          <p:spPr bwMode="auto">
            <a:xfrm>
              <a:off x="1417638" y="3284538"/>
              <a:ext cx="15875" cy="336550"/>
            </a:xfrm>
            <a:prstGeom prst="rect">
              <a:avLst/>
            </a:prstGeom>
            <a:solidFill>
              <a:srgbClr val="DDD1D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22" name="Rectangle 99"/>
            <p:cNvSpPr>
              <a:spLocks noChangeArrowheads="1"/>
            </p:cNvSpPr>
            <p:nvPr/>
          </p:nvSpPr>
          <p:spPr bwMode="auto">
            <a:xfrm>
              <a:off x="1473201" y="3287713"/>
              <a:ext cx="15875" cy="336550"/>
            </a:xfrm>
            <a:prstGeom prst="rect">
              <a:avLst/>
            </a:prstGeom>
            <a:solidFill>
              <a:srgbClr val="DDD1D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23" name="Rectangle 100"/>
            <p:cNvSpPr>
              <a:spLocks noChangeArrowheads="1"/>
            </p:cNvSpPr>
            <p:nvPr/>
          </p:nvSpPr>
          <p:spPr bwMode="auto">
            <a:xfrm>
              <a:off x="1539876" y="3298825"/>
              <a:ext cx="17463" cy="336550"/>
            </a:xfrm>
            <a:prstGeom prst="rect">
              <a:avLst/>
            </a:prstGeom>
            <a:solidFill>
              <a:srgbClr val="E5DDE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24" name="Rectangle 101"/>
            <p:cNvSpPr>
              <a:spLocks noChangeArrowheads="1"/>
            </p:cNvSpPr>
            <p:nvPr/>
          </p:nvSpPr>
          <p:spPr bwMode="auto">
            <a:xfrm>
              <a:off x="1608138" y="3311525"/>
              <a:ext cx="17463" cy="334963"/>
            </a:xfrm>
            <a:prstGeom prst="rect">
              <a:avLst/>
            </a:prstGeom>
            <a:solidFill>
              <a:srgbClr val="E5DDE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25" name="Rectangle 102"/>
            <p:cNvSpPr>
              <a:spLocks noChangeArrowheads="1"/>
            </p:cNvSpPr>
            <p:nvPr/>
          </p:nvSpPr>
          <p:spPr bwMode="auto">
            <a:xfrm>
              <a:off x="1676401" y="3322638"/>
              <a:ext cx="17463" cy="334963"/>
            </a:xfrm>
            <a:prstGeom prst="rect">
              <a:avLst/>
            </a:prstGeom>
            <a:solidFill>
              <a:srgbClr val="E5DDE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26" name="Freeform 103"/>
            <p:cNvSpPr>
              <a:spLocks/>
            </p:cNvSpPr>
            <p:nvPr/>
          </p:nvSpPr>
          <p:spPr bwMode="auto">
            <a:xfrm>
              <a:off x="1608138" y="3294063"/>
              <a:ext cx="142875" cy="1555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95"/>
                </a:cxn>
                <a:cxn ang="0">
                  <a:pos x="169" y="196"/>
                </a:cxn>
                <a:cxn ang="0">
                  <a:pos x="180" y="23"/>
                </a:cxn>
                <a:cxn ang="0">
                  <a:pos x="0" y="0"/>
                </a:cxn>
              </a:cxnLst>
              <a:rect l="0" t="0" r="r" b="b"/>
              <a:pathLst>
                <a:path w="180" h="196">
                  <a:moveTo>
                    <a:pt x="0" y="0"/>
                  </a:moveTo>
                  <a:lnTo>
                    <a:pt x="5" y="195"/>
                  </a:lnTo>
                  <a:lnTo>
                    <a:pt x="169" y="196"/>
                  </a:lnTo>
                  <a:lnTo>
                    <a:pt x="180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5DDE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27" name="Freeform 104"/>
            <p:cNvSpPr>
              <a:spLocks/>
            </p:cNvSpPr>
            <p:nvPr/>
          </p:nvSpPr>
          <p:spPr bwMode="auto">
            <a:xfrm>
              <a:off x="879476" y="3257550"/>
              <a:ext cx="750888" cy="11112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934" y="111"/>
                </a:cxn>
                <a:cxn ang="0">
                  <a:pos x="947" y="140"/>
                </a:cxn>
                <a:cxn ang="0">
                  <a:pos x="0" y="29"/>
                </a:cxn>
                <a:cxn ang="0">
                  <a:pos x="2" y="24"/>
                </a:cxn>
                <a:cxn ang="0">
                  <a:pos x="5" y="11"/>
                </a:cxn>
                <a:cxn ang="0">
                  <a:pos x="9" y="2"/>
                </a:cxn>
                <a:cxn ang="0">
                  <a:pos x="11" y="0"/>
                </a:cxn>
              </a:cxnLst>
              <a:rect l="0" t="0" r="r" b="b"/>
              <a:pathLst>
                <a:path w="947" h="140">
                  <a:moveTo>
                    <a:pt x="11" y="0"/>
                  </a:moveTo>
                  <a:lnTo>
                    <a:pt x="934" y="111"/>
                  </a:lnTo>
                  <a:lnTo>
                    <a:pt x="947" y="140"/>
                  </a:lnTo>
                  <a:lnTo>
                    <a:pt x="0" y="29"/>
                  </a:lnTo>
                  <a:lnTo>
                    <a:pt x="2" y="24"/>
                  </a:lnTo>
                  <a:lnTo>
                    <a:pt x="5" y="11"/>
                  </a:lnTo>
                  <a:lnTo>
                    <a:pt x="9" y="2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B5A8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28" name="Freeform 105"/>
            <p:cNvSpPr>
              <a:spLocks/>
            </p:cNvSpPr>
            <p:nvPr/>
          </p:nvSpPr>
          <p:spPr bwMode="auto">
            <a:xfrm>
              <a:off x="941388" y="3265488"/>
              <a:ext cx="688975" cy="103188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62" y="6"/>
                </a:cxn>
                <a:cxn ang="0">
                  <a:pos x="115" y="13"/>
                </a:cxn>
                <a:cxn ang="0">
                  <a:pos x="168" y="18"/>
                </a:cxn>
                <a:cxn ang="0">
                  <a:pos x="221" y="26"/>
                </a:cxn>
                <a:cxn ang="0">
                  <a:pos x="274" y="31"/>
                </a:cxn>
                <a:cxn ang="0">
                  <a:pos x="327" y="38"/>
                </a:cxn>
                <a:cxn ang="0">
                  <a:pos x="380" y="44"/>
                </a:cxn>
                <a:cxn ang="0">
                  <a:pos x="433" y="51"/>
                </a:cxn>
                <a:cxn ang="0">
                  <a:pos x="486" y="57"/>
                </a:cxn>
                <a:cxn ang="0">
                  <a:pos x="539" y="64"/>
                </a:cxn>
                <a:cxn ang="0">
                  <a:pos x="592" y="69"/>
                </a:cxn>
                <a:cxn ang="0">
                  <a:pos x="645" y="77"/>
                </a:cxn>
                <a:cxn ang="0">
                  <a:pos x="697" y="82"/>
                </a:cxn>
                <a:cxn ang="0">
                  <a:pos x="750" y="89"/>
                </a:cxn>
                <a:cxn ang="0">
                  <a:pos x="803" y="95"/>
                </a:cxn>
                <a:cxn ang="0">
                  <a:pos x="856" y="102"/>
                </a:cxn>
                <a:cxn ang="0">
                  <a:pos x="860" y="109"/>
                </a:cxn>
                <a:cxn ang="0">
                  <a:pos x="863" y="117"/>
                </a:cxn>
                <a:cxn ang="0">
                  <a:pos x="865" y="124"/>
                </a:cxn>
                <a:cxn ang="0">
                  <a:pos x="869" y="131"/>
                </a:cxn>
                <a:cxn ang="0">
                  <a:pos x="814" y="124"/>
                </a:cxn>
                <a:cxn ang="0">
                  <a:pos x="759" y="119"/>
                </a:cxn>
                <a:cxn ang="0">
                  <a:pos x="707" y="111"/>
                </a:cxn>
                <a:cxn ang="0">
                  <a:pos x="652" y="106"/>
                </a:cxn>
                <a:cxn ang="0">
                  <a:pos x="597" y="99"/>
                </a:cxn>
                <a:cxn ang="0">
                  <a:pos x="542" y="93"/>
                </a:cxn>
                <a:cxn ang="0">
                  <a:pos x="489" y="86"/>
                </a:cxn>
                <a:cxn ang="0">
                  <a:pos x="435" y="80"/>
                </a:cxn>
                <a:cxn ang="0">
                  <a:pos x="380" y="75"/>
                </a:cxn>
                <a:cxn ang="0">
                  <a:pos x="327" y="68"/>
                </a:cxn>
                <a:cxn ang="0">
                  <a:pos x="272" y="62"/>
                </a:cxn>
                <a:cxn ang="0">
                  <a:pos x="218" y="55"/>
                </a:cxn>
                <a:cxn ang="0">
                  <a:pos x="163" y="49"/>
                </a:cxn>
                <a:cxn ang="0">
                  <a:pos x="110" y="42"/>
                </a:cxn>
                <a:cxn ang="0">
                  <a:pos x="55" y="37"/>
                </a:cxn>
                <a:cxn ang="0">
                  <a:pos x="0" y="29"/>
                </a:cxn>
                <a:cxn ang="0">
                  <a:pos x="2" y="24"/>
                </a:cxn>
                <a:cxn ang="0">
                  <a:pos x="6" y="11"/>
                </a:cxn>
                <a:cxn ang="0">
                  <a:pos x="10" y="2"/>
                </a:cxn>
                <a:cxn ang="0">
                  <a:pos x="10" y="0"/>
                </a:cxn>
              </a:cxnLst>
              <a:rect l="0" t="0" r="r" b="b"/>
              <a:pathLst>
                <a:path w="869" h="131">
                  <a:moveTo>
                    <a:pt x="10" y="0"/>
                  </a:moveTo>
                  <a:lnTo>
                    <a:pt x="62" y="6"/>
                  </a:lnTo>
                  <a:lnTo>
                    <a:pt x="115" y="13"/>
                  </a:lnTo>
                  <a:lnTo>
                    <a:pt x="168" y="18"/>
                  </a:lnTo>
                  <a:lnTo>
                    <a:pt x="221" y="26"/>
                  </a:lnTo>
                  <a:lnTo>
                    <a:pt x="274" y="31"/>
                  </a:lnTo>
                  <a:lnTo>
                    <a:pt x="327" y="38"/>
                  </a:lnTo>
                  <a:lnTo>
                    <a:pt x="380" y="44"/>
                  </a:lnTo>
                  <a:lnTo>
                    <a:pt x="433" y="51"/>
                  </a:lnTo>
                  <a:lnTo>
                    <a:pt x="486" y="57"/>
                  </a:lnTo>
                  <a:lnTo>
                    <a:pt x="539" y="64"/>
                  </a:lnTo>
                  <a:lnTo>
                    <a:pt x="592" y="69"/>
                  </a:lnTo>
                  <a:lnTo>
                    <a:pt x="645" y="77"/>
                  </a:lnTo>
                  <a:lnTo>
                    <a:pt x="697" y="82"/>
                  </a:lnTo>
                  <a:lnTo>
                    <a:pt x="750" y="89"/>
                  </a:lnTo>
                  <a:lnTo>
                    <a:pt x="803" y="95"/>
                  </a:lnTo>
                  <a:lnTo>
                    <a:pt x="856" y="102"/>
                  </a:lnTo>
                  <a:lnTo>
                    <a:pt x="860" y="109"/>
                  </a:lnTo>
                  <a:lnTo>
                    <a:pt x="863" y="117"/>
                  </a:lnTo>
                  <a:lnTo>
                    <a:pt x="865" y="124"/>
                  </a:lnTo>
                  <a:lnTo>
                    <a:pt x="869" y="131"/>
                  </a:lnTo>
                  <a:lnTo>
                    <a:pt x="814" y="124"/>
                  </a:lnTo>
                  <a:lnTo>
                    <a:pt x="759" y="119"/>
                  </a:lnTo>
                  <a:lnTo>
                    <a:pt x="707" y="111"/>
                  </a:lnTo>
                  <a:lnTo>
                    <a:pt x="652" y="106"/>
                  </a:lnTo>
                  <a:lnTo>
                    <a:pt x="597" y="99"/>
                  </a:lnTo>
                  <a:lnTo>
                    <a:pt x="542" y="93"/>
                  </a:lnTo>
                  <a:lnTo>
                    <a:pt x="489" y="86"/>
                  </a:lnTo>
                  <a:lnTo>
                    <a:pt x="435" y="80"/>
                  </a:lnTo>
                  <a:lnTo>
                    <a:pt x="380" y="75"/>
                  </a:lnTo>
                  <a:lnTo>
                    <a:pt x="327" y="68"/>
                  </a:lnTo>
                  <a:lnTo>
                    <a:pt x="272" y="62"/>
                  </a:lnTo>
                  <a:lnTo>
                    <a:pt x="218" y="55"/>
                  </a:lnTo>
                  <a:lnTo>
                    <a:pt x="163" y="49"/>
                  </a:lnTo>
                  <a:lnTo>
                    <a:pt x="110" y="42"/>
                  </a:lnTo>
                  <a:lnTo>
                    <a:pt x="55" y="37"/>
                  </a:lnTo>
                  <a:lnTo>
                    <a:pt x="0" y="29"/>
                  </a:lnTo>
                  <a:lnTo>
                    <a:pt x="2" y="24"/>
                  </a:lnTo>
                  <a:lnTo>
                    <a:pt x="6" y="11"/>
                  </a:lnTo>
                  <a:lnTo>
                    <a:pt x="10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BCB2B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29" name="Freeform 106"/>
            <p:cNvSpPr>
              <a:spLocks/>
            </p:cNvSpPr>
            <p:nvPr/>
          </p:nvSpPr>
          <p:spPr bwMode="auto">
            <a:xfrm>
              <a:off x="1004888" y="3271838"/>
              <a:ext cx="625475" cy="96838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53" y="6"/>
                </a:cxn>
                <a:cxn ang="0">
                  <a:pos x="102" y="11"/>
                </a:cxn>
                <a:cxn ang="0">
                  <a:pos x="149" y="18"/>
                </a:cxn>
                <a:cxn ang="0">
                  <a:pos x="199" y="24"/>
                </a:cxn>
                <a:cxn ang="0">
                  <a:pos x="246" y="29"/>
                </a:cxn>
                <a:cxn ang="0">
                  <a:pos x="295" y="35"/>
                </a:cxn>
                <a:cxn ang="0">
                  <a:pos x="343" y="40"/>
                </a:cxn>
                <a:cxn ang="0">
                  <a:pos x="390" y="46"/>
                </a:cxn>
                <a:cxn ang="0">
                  <a:pos x="439" y="53"/>
                </a:cxn>
                <a:cxn ang="0">
                  <a:pos x="487" y="59"/>
                </a:cxn>
                <a:cxn ang="0">
                  <a:pos x="534" y="64"/>
                </a:cxn>
                <a:cxn ang="0">
                  <a:pos x="584" y="70"/>
                </a:cxn>
                <a:cxn ang="0">
                  <a:pos x="631" y="75"/>
                </a:cxn>
                <a:cxn ang="0">
                  <a:pos x="678" y="82"/>
                </a:cxn>
                <a:cxn ang="0">
                  <a:pos x="728" y="88"/>
                </a:cxn>
                <a:cxn ang="0">
                  <a:pos x="775" y="93"/>
                </a:cxn>
                <a:cxn ang="0">
                  <a:pos x="779" y="100"/>
                </a:cxn>
                <a:cxn ang="0">
                  <a:pos x="782" y="108"/>
                </a:cxn>
                <a:cxn ang="0">
                  <a:pos x="784" y="115"/>
                </a:cxn>
                <a:cxn ang="0">
                  <a:pos x="788" y="122"/>
                </a:cxn>
                <a:cxn ang="0">
                  <a:pos x="739" y="117"/>
                </a:cxn>
                <a:cxn ang="0">
                  <a:pos x="689" y="111"/>
                </a:cxn>
                <a:cxn ang="0">
                  <a:pos x="640" y="104"/>
                </a:cxn>
                <a:cxn ang="0">
                  <a:pos x="591" y="99"/>
                </a:cxn>
                <a:cxn ang="0">
                  <a:pos x="542" y="93"/>
                </a:cxn>
                <a:cxn ang="0">
                  <a:pos x="492" y="88"/>
                </a:cxn>
                <a:cxn ang="0">
                  <a:pos x="443" y="82"/>
                </a:cxn>
                <a:cxn ang="0">
                  <a:pos x="394" y="75"/>
                </a:cxn>
                <a:cxn ang="0">
                  <a:pos x="345" y="70"/>
                </a:cxn>
                <a:cxn ang="0">
                  <a:pos x="295" y="64"/>
                </a:cxn>
                <a:cxn ang="0">
                  <a:pos x="246" y="59"/>
                </a:cxn>
                <a:cxn ang="0">
                  <a:pos x="197" y="53"/>
                </a:cxn>
                <a:cxn ang="0">
                  <a:pos x="147" y="48"/>
                </a:cxn>
                <a:cxn ang="0">
                  <a:pos x="98" y="40"/>
                </a:cxn>
                <a:cxn ang="0">
                  <a:pos x="49" y="35"/>
                </a:cxn>
                <a:cxn ang="0">
                  <a:pos x="0" y="29"/>
                </a:cxn>
                <a:cxn ang="0">
                  <a:pos x="1" y="24"/>
                </a:cxn>
                <a:cxn ang="0">
                  <a:pos x="3" y="11"/>
                </a:cxn>
                <a:cxn ang="0">
                  <a:pos x="5" y="2"/>
                </a:cxn>
                <a:cxn ang="0">
                  <a:pos x="5" y="0"/>
                </a:cxn>
              </a:cxnLst>
              <a:rect l="0" t="0" r="r" b="b"/>
              <a:pathLst>
                <a:path w="788" h="122">
                  <a:moveTo>
                    <a:pt x="5" y="0"/>
                  </a:moveTo>
                  <a:lnTo>
                    <a:pt x="53" y="6"/>
                  </a:lnTo>
                  <a:lnTo>
                    <a:pt x="102" y="11"/>
                  </a:lnTo>
                  <a:lnTo>
                    <a:pt x="149" y="18"/>
                  </a:lnTo>
                  <a:lnTo>
                    <a:pt x="199" y="24"/>
                  </a:lnTo>
                  <a:lnTo>
                    <a:pt x="246" y="29"/>
                  </a:lnTo>
                  <a:lnTo>
                    <a:pt x="295" y="35"/>
                  </a:lnTo>
                  <a:lnTo>
                    <a:pt x="343" y="40"/>
                  </a:lnTo>
                  <a:lnTo>
                    <a:pt x="390" y="46"/>
                  </a:lnTo>
                  <a:lnTo>
                    <a:pt x="439" y="53"/>
                  </a:lnTo>
                  <a:lnTo>
                    <a:pt x="487" y="59"/>
                  </a:lnTo>
                  <a:lnTo>
                    <a:pt x="534" y="64"/>
                  </a:lnTo>
                  <a:lnTo>
                    <a:pt x="584" y="70"/>
                  </a:lnTo>
                  <a:lnTo>
                    <a:pt x="631" y="75"/>
                  </a:lnTo>
                  <a:lnTo>
                    <a:pt x="678" y="82"/>
                  </a:lnTo>
                  <a:lnTo>
                    <a:pt x="728" y="88"/>
                  </a:lnTo>
                  <a:lnTo>
                    <a:pt x="775" y="93"/>
                  </a:lnTo>
                  <a:lnTo>
                    <a:pt x="779" y="100"/>
                  </a:lnTo>
                  <a:lnTo>
                    <a:pt x="782" y="108"/>
                  </a:lnTo>
                  <a:lnTo>
                    <a:pt x="784" y="115"/>
                  </a:lnTo>
                  <a:lnTo>
                    <a:pt x="788" y="122"/>
                  </a:lnTo>
                  <a:lnTo>
                    <a:pt x="739" y="117"/>
                  </a:lnTo>
                  <a:lnTo>
                    <a:pt x="689" y="111"/>
                  </a:lnTo>
                  <a:lnTo>
                    <a:pt x="640" y="104"/>
                  </a:lnTo>
                  <a:lnTo>
                    <a:pt x="591" y="99"/>
                  </a:lnTo>
                  <a:lnTo>
                    <a:pt x="542" y="93"/>
                  </a:lnTo>
                  <a:lnTo>
                    <a:pt x="492" y="88"/>
                  </a:lnTo>
                  <a:lnTo>
                    <a:pt x="443" y="82"/>
                  </a:lnTo>
                  <a:lnTo>
                    <a:pt x="394" y="75"/>
                  </a:lnTo>
                  <a:lnTo>
                    <a:pt x="345" y="70"/>
                  </a:lnTo>
                  <a:lnTo>
                    <a:pt x="295" y="64"/>
                  </a:lnTo>
                  <a:lnTo>
                    <a:pt x="246" y="59"/>
                  </a:lnTo>
                  <a:lnTo>
                    <a:pt x="197" y="53"/>
                  </a:lnTo>
                  <a:lnTo>
                    <a:pt x="147" y="48"/>
                  </a:lnTo>
                  <a:lnTo>
                    <a:pt x="98" y="40"/>
                  </a:lnTo>
                  <a:lnTo>
                    <a:pt x="49" y="35"/>
                  </a:lnTo>
                  <a:lnTo>
                    <a:pt x="0" y="29"/>
                  </a:lnTo>
                  <a:lnTo>
                    <a:pt x="1" y="24"/>
                  </a:lnTo>
                  <a:lnTo>
                    <a:pt x="3" y="11"/>
                  </a:lnTo>
                  <a:lnTo>
                    <a:pt x="5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C1B7B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30" name="Freeform 107"/>
            <p:cNvSpPr>
              <a:spLocks/>
            </p:cNvSpPr>
            <p:nvPr/>
          </p:nvSpPr>
          <p:spPr bwMode="auto">
            <a:xfrm>
              <a:off x="1068388" y="3279775"/>
              <a:ext cx="561975" cy="88900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7" y="6"/>
                </a:cxn>
                <a:cxn ang="0">
                  <a:pos x="89" y="11"/>
                </a:cxn>
                <a:cxn ang="0">
                  <a:pos x="133" y="17"/>
                </a:cxn>
                <a:cxn ang="0">
                  <a:pos x="177" y="20"/>
                </a:cxn>
                <a:cxn ang="0">
                  <a:pos x="219" y="26"/>
                </a:cxn>
                <a:cxn ang="0">
                  <a:pos x="263" y="31"/>
                </a:cxn>
                <a:cxn ang="0">
                  <a:pos x="307" y="37"/>
                </a:cxn>
                <a:cxn ang="0">
                  <a:pos x="350" y="42"/>
                </a:cxn>
                <a:cxn ang="0">
                  <a:pos x="392" y="48"/>
                </a:cxn>
                <a:cxn ang="0">
                  <a:pos x="436" y="53"/>
                </a:cxn>
                <a:cxn ang="0">
                  <a:pos x="480" y="59"/>
                </a:cxn>
                <a:cxn ang="0">
                  <a:pos x="522" y="64"/>
                </a:cxn>
                <a:cxn ang="0">
                  <a:pos x="566" y="68"/>
                </a:cxn>
                <a:cxn ang="0">
                  <a:pos x="609" y="73"/>
                </a:cxn>
                <a:cxn ang="0">
                  <a:pos x="651" y="79"/>
                </a:cxn>
                <a:cxn ang="0">
                  <a:pos x="695" y="84"/>
                </a:cxn>
                <a:cxn ang="0">
                  <a:pos x="699" y="91"/>
                </a:cxn>
                <a:cxn ang="0">
                  <a:pos x="702" y="99"/>
                </a:cxn>
                <a:cxn ang="0">
                  <a:pos x="704" y="106"/>
                </a:cxn>
                <a:cxn ang="0">
                  <a:pos x="708" y="113"/>
                </a:cxn>
                <a:cxn ang="0">
                  <a:pos x="664" y="108"/>
                </a:cxn>
                <a:cxn ang="0">
                  <a:pos x="619" y="102"/>
                </a:cxn>
                <a:cxn ang="0">
                  <a:pos x="575" y="97"/>
                </a:cxn>
                <a:cxn ang="0">
                  <a:pos x="531" y="93"/>
                </a:cxn>
                <a:cxn ang="0">
                  <a:pos x="485" y="88"/>
                </a:cxn>
                <a:cxn ang="0">
                  <a:pos x="442" y="82"/>
                </a:cxn>
                <a:cxn ang="0">
                  <a:pos x="398" y="77"/>
                </a:cxn>
                <a:cxn ang="0">
                  <a:pos x="354" y="71"/>
                </a:cxn>
                <a:cxn ang="0">
                  <a:pos x="308" y="66"/>
                </a:cxn>
                <a:cxn ang="0">
                  <a:pos x="265" y="61"/>
                </a:cxn>
                <a:cxn ang="0">
                  <a:pos x="221" y="55"/>
                </a:cxn>
                <a:cxn ang="0">
                  <a:pos x="177" y="50"/>
                </a:cxn>
                <a:cxn ang="0">
                  <a:pos x="133" y="46"/>
                </a:cxn>
                <a:cxn ang="0">
                  <a:pos x="88" y="40"/>
                </a:cxn>
                <a:cxn ang="0">
                  <a:pos x="44" y="35"/>
                </a:cxn>
                <a:cxn ang="0">
                  <a:pos x="0" y="30"/>
                </a:cxn>
                <a:cxn ang="0">
                  <a:pos x="0" y="24"/>
                </a:cxn>
                <a:cxn ang="0">
                  <a:pos x="2" y="11"/>
                </a:cxn>
                <a:cxn ang="0">
                  <a:pos x="4" y="2"/>
                </a:cxn>
                <a:cxn ang="0">
                  <a:pos x="4" y="0"/>
                </a:cxn>
              </a:cxnLst>
              <a:rect l="0" t="0" r="r" b="b"/>
              <a:pathLst>
                <a:path w="708" h="113">
                  <a:moveTo>
                    <a:pt x="4" y="0"/>
                  </a:moveTo>
                  <a:lnTo>
                    <a:pt x="47" y="6"/>
                  </a:lnTo>
                  <a:lnTo>
                    <a:pt x="89" y="11"/>
                  </a:lnTo>
                  <a:lnTo>
                    <a:pt x="133" y="17"/>
                  </a:lnTo>
                  <a:lnTo>
                    <a:pt x="177" y="20"/>
                  </a:lnTo>
                  <a:lnTo>
                    <a:pt x="219" y="26"/>
                  </a:lnTo>
                  <a:lnTo>
                    <a:pt x="263" y="31"/>
                  </a:lnTo>
                  <a:lnTo>
                    <a:pt x="307" y="37"/>
                  </a:lnTo>
                  <a:lnTo>
                    <a:pt x="350" y="42"/>
                  </a:lnTo>
                  <a:lnTo>
                    <a:pt x="392" y="48"/>
                  </a:lnTo>
                  <a:lnTo>
                    <a:pt x="436" y="53"/>
                  </a:lnTo>
                  <a:lnTo>
                    <a:pt x="480" y="59"/>
                  </a:lnTo>
                  <a:lnTo>
                    <a:pt x="522" y="64"/>
                  </a:lnTo>
                  <a:lnTo>
                    <a:pt x="566" y="68"/>
                  </a:lnTo>
                  <a:lnTo>
                    <a:pt x="609" y="73"/>
                  </a:lnTo>
                  <a:lnTo>
                    <a:pt x="651" y="79"/>
                  </a:lnTo>
                  <a:lnTo>
                    <a:pt x="695" y="84"/>
                  </a:lnTo>
                  <a:lnTo>
                    <a:pt x="699" y="91"/>
                  </a:lnTo>
                  <a:lnTo>
                    <a:pt x="702" y="99"/>
                  </a:lnTo>
                  <a:lnTo>
                    <a:pt x="704" y="106"/>
                  </a:lnTo>
                  <a:lnTo>
                    <a:pt x="708" y="113"/>
                  </a:lnTo>
                  <a:lnTo>
                    <a:pt x="664" y="108"/>
                  </a:lnTo>
                  <a:lnTo>
                    <a:pt x="619" y="102"/>
                  </a:lnTo>
                  <a:lnTo>
                    <a:pt x="575" y="97"/>
                  </a:lnTo>
                  <a:lnTo>
                    <a:pt x="531" y="93"/>
                  </a:lnTo>
                  <a:lnTo>
                    <a:pt x="485" y="88"/>
                  </a:lnTo>
                  <a:lnTo>
                    <a:pt x="442" y="82"/>
                  </a:lnTo>
                  <a:lnTo>
                    <a:pt x="398" y="77"/>
                  </a:lnTo>
                  <a:lnTo>
                    <a:pt x="354" y="71"/>
                  </a:lnTo>
                  <a:lnTo>
                    <a:pt x="308" y="66"/>
                  </a:lnTo>
                  <a:lnTo>
                    <a:pt x="265" y="61"/>
                  </a:lnTo>
                  <a:lnTo>
                    <a:pt x="221" y="55"/>
                  </a:lnTo>
                  <a:lnTo>
                    <a:pt x="177" y="50"/>
                  </a:lnTo>
                  <a:lnTo>
                    <a:pt x="133" y="46"/>
                  </a:lnTo>
                  <a:lnTo>
                    <a:pt x="88" y="40"/>
                  </a:lnTo>
                  <a:lnTo>
                    <a:pt x="44" y="35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1"/>
                  </a:lnTo>
                  <a:lnTo>
                    <a:pt x="4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9C1C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31" name="Freeform 108"/>
            <p:cNvSpPr>
              <a:spLocks/>
            </p:cNvSpPr>
            <p:nvPr/>
          </p:nvSpPr>
          <p:spPr bwMode="auto">
            <a:xfrm>
              <a:off x="1131888" y="3286125"/>
              <a:ext cx="498475" cy="8255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41" y="6"/>
                </a:cxn>
                <a:cxn ang="0">
                  <a:pos x="79" y="10"/>
                </a:cxn>
                <a:cxn ang="0">
                  <a:pos x="117" y="15"/>
                </a:cxn>
                <a:cxn ang="0">
                  <a:pos x="156" y="19"/>
                </a:cxn>
                <a:cxn ang="0">
                  <a:pos x="194" y="24"/>
                </a:cxn>
                <a:cxn ang="0">
                  <a:pos x="232" y="28"/>
                </a:cxn>
                <a:cxn ang="0">
                  <a:pos x="270" y="33"/>
                </a:cxn>
                <a:cxn ang="0">
                  <a:pos x="311" y="37"/>
                </a:cxn>
                <a:cxn ang="0">
                  <a:pos x="349" y="42"/>
                </a:cxn>
                <a:cxn ang="0">
                  <a:pos x="387" y="48"/>
                </a:cxn>
                <a:cxn ang="0">
                  <a:pos x="426" y="52"/>
                </a:cxn>
                <a:cxn ang="0">
                  <a:pos x="464" y="57"/>
                </a:cxn>
                <a:cxn ang="0">
                  <a:pos x="502" y="61"/>
                </a:cxn>
                <a:cxn ang="0">
                  <a:pos x="541" y="66"/>
                </a:cxn>
                <a:cxn ang="0">
                  <a:pos x="579" y="70"/>
                </a:cxn>
                <a:cxn ang="0">
                  <a:pos x="617" y="75"/>
                </a:cxn>
                <a:cxn ang="0">
                  <a:pos x="621" y="82"/>
                </a:cxn>
                <a:cxn ang="0">
                  <a:pos x="624" y="90"/>
                </a:cxn>
                <a:cxn ang="0">
                  <a:pos x="626" y="97"/>
                </a:cxn>
                <a:cxn ang="0">
                  <a:pos x="630" y="104"/>
                </a:cxn>
                <a:cxn ang="0">
                  <a:pos x="590" y="99"/>
                </a:cxn>
                <a:cxn ang="0">
                  <a:pos x="551" y="95"/>
                </a:cxn>
                <a:cxn ang="0">
                  <a:pos x="511" y="90"/>
                </a:cxn>
                <a:cxn ang="0">
                  <a:pos x="473" y="86"/>
                </a:cxn>
                <a:cxn ang="0">
                  <a:pos x="433" y="81"/>
                </a:cxn>
                <a:cxn ang="0">
                  <a:pos x="395" y="77"/>
                </a:cxn>
                <a:cxn ang="0">
                  <a:pos x="354" y="72"/>
                </a:cxn>
                <a:cxn ang="0">
                  <a:pos x="316" y="66"/>
                </a:cxn>
                <a:cxn ang="0">
                  <a:pos x="276" y="62"/>
                </a:cxn>
                <a:cxn ang="0">
                  <a:pos x="236" y="57"/>
                </a:cxn>
                <a:cxn ang="0">
                  <a:pos x="197" y="53"/>
                </a:cxn>
                <a:cxn ang="0">
                  <a:pos x="157" y="48"/>
                </a:cxn>
                <a:cxn ang="0">
                  <a:pos x="119" y="44"/>
                </a:cxn>
                <a:cxn ang="0">
                  <a:pos x="79" y="39"/>
                </a:cxn>
                <a:cxn ang="0">
                  <a:pos x="41" y="35"/>
                </a:cxn>
                <a:cxn ang="0">
                  <a:pos x="0" y="30"/>
                </a:cxn>
                <a:cxn ang="0">
                  <a:pos x="0" y="24"/>
                </a:cxn>
                <a:cxn ang="0">
                  <a:pos x="2" y="11"/>
                </a:cxn>
                <a:cxn ang="0">
                  <a:pos x="2" y="2"/>
                </a:cxn>
                <a:cxn ang="0">
                  <a:pos x="2" y="0"/>
                </a:cxn>
              </a:cxnLst>
              <a:rect l="0" t="0" r="r" b="b"/>
              <a:pathLst>
                <a:path w="630" h="104">
                  <a:moveTo>
                    <a:pt x="2" y="0"/>
                  </a:moveTo>
                  <a:lnTo>
                    <a:pt x="41" y="6"/>
                  </a:lnTo>
                  <a:lnTo>
                    <a:pt x="79" y="10"/>
                  </a:lnTo>
                  <a:lnTo>
                    <a:pt x="117" y="15"/>
                  </a:lnTo>
                  <a:lnTo>
                    <a:pt x="156" y="19"/>
                  </a:lnTo>
                  <a:lnTo>
                    <a:pt x="194" y="24"/>
                  </a:lnTo>
                  <a:lnTo>
                    <a:pt x="232" y="28"/>
                  </a:lnTo>
                  <a:lnTo>
                    <a:pt x="270" y="33"/>
                  </a:lnTo>
                  <a:lnTo>
                    <a:pt x="311" y="37"/>
                  </a:lnTo>
                  <a:lnTo>
                    <a:pt x="349" y="42"/>
                  </a:lnTo>
                  <a:lnTo>
                    <a:pt x="387" y="48"/>
                  </a:lnTo>
                  <a:lnTo>
                    <a:pt x="426" y="52"/>
                  </a:lnTo>
                  <a:lnTo>
                    <a:pt x="464" y="57"/>
                  </a:lnTo>
                  <a:lnTo>
                    <a:pt x="502" y="61"/>
                  </a:lnTo>
                  <a:lnTo>
                    <a:pt x="541" y="66"/>
                  </a:lnTo>
                  <a:lnTo>
                    <a:pt x="579" y="70"/>
                  </a:lnTo>
                  <a:lnTo>
                    <a:pt x="617" y="75"/>
                  </a:lnTo>
                  <a:lnTo>
                    <a:pt x="621" y="82"/>
                  </a:lnTo>
                  <a:lnTo>
                    <a:pt x="624" y="90"/>
                  </a:lnTo>
                  <a:lnTo>
                    <a:pt x="626" y="97"/>
                  </a:lnTo>
                  <a:lnTo>
                    <a:pt x="630" y="104"/>
                  </a:lnTo>
                  <a:lnTo>
                    <a:pt x="590" y="99"/>
                  </a:lnTo>
                  <a:lnTo>
                    <a:pt x="551" y="95"/>
                  </a:lnTo>
                  <a:lnTo>
                    <a:pt x="511" y="90"/>
                  </a:lnTo>
                  <a:lnTo>
                    <a:pt x="473" y="86"/>
                  </a:lnTo>
                  <a:lnTo>
                    <a:pt x="433" y="81"/>
                  </a:lnTo>
                  <a:lnTo>
                    <a:pt x="395" y="77"/>
                  </a:lnTo>
                  <a:lnTo>
                    <a:pt x="354" y="72"/>
                  </a:lnTo>
                  <a:lnTo>
                    <a:pt x="316" y="66"/>
                  </a:lnTo>
                  <a:lnTo>
                    <a:pt x="276" y="62"/>
                  </a:lnTo>
                  <a:lnTo>
                    <a:pt x="236" y="57"/>
                  </a:lnTo>
                  <a:lnTo>
                    <a:pt x="197" y="53"/>
                  </a:lnTo>
                  <a:lnTo>
                    <a:pt x="157" y="48"/>
                  </a:lnTo>
                  <a:lnTo>
                    <a:pt x="119" y="44"/>
                  </a:lnTo>
                  <a:lnTo>
                    <a:pt x="79" y="39"/>
                  </a:lnTo>
                  <a:lnTo>
                    <a:pt x="41" y="35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1"/>
                  </a:lnTo>
                  <a:lnTo>
                    <a:pt x="2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EC6C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32" name="Freeform 109"/>
            <p:cNvSpPr>
              <a:spLocks/>
            </p:cNvSpPr>
            <p:nvPr/>
          </p:nvSpPr>
          <p:spPr bwMode="auto">
            <a:xfrm>
              <a:off x="1193801" y="3294063"/>
              <a:ext cx="436563" cy="746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3" y="3"/>
                </a:cxn>
                <a:cxn ang="0">
                  <a:pos x="67" y="7"/>
                </a:cxn>
                <a:cxn ang="0">
                  <a:pos x="100" y="12"/>
                </a:cxn>
                <a:cxn ang="0">
                  <a:pos x="135" y="16"/>
                </a:cxn>
                <a:cxn ang="0">
                  <a:pos x="168" y="20"/>
                </a:cxn>
                <a:cxn ang="0">
                  <a:pos x="202" y="23"/>
                </a:cxn>
                <a:cxn ang="0">
                  <a:pos x="235" y="29"/>
                </a:cxn>
                <a:cxn ang="0">
                  <a:pos x="270" y="32"/>
                </a:cxn>
                <a:cxn ang="0">
                  <a:pos x="303" y="36"/>
                </a:cxn>
                <a:cxn ang="0">
                  <a:pos x="336" y="40"/>
                </a:cxn>
                <a:cxn ang="0">
                  <a:pos x="370" y="45"/>
                </a:cxn>
                <a:cxn ang="0">
                  <a:pos x="403" y="49"/>
                </a:cxn>
                <a:cxn ang="0">
                  <a:pos x="438" y="52"/>
                </a:cxn>
                <a:cxn ang="0">
                  <a:pos x="471" y="56"/>
                </a:cxn>
                <a:cxn ang="0">
                  <a:pos x="505" y="62"/>
                </a:cxn>
                <a:cxn ang="0">
                  <a:pos x="538" y="65"/>
                </a:cxn>
                <a:cxn ang="0">
                  <a:pos x="542" y="72"/>
                </a:cxn>
                <a:cxn ang="0">
                  <a:pos x="545" y="80"/>
                </a:cxn>
                <a:cxn ang="0">
                  <a:pos x="547" y="87"/>
                </a:cxn>
                <a:cxn ang="0">
                  <a:pos x="551" y="94"/>
                </a:cxn>
                <a:cxn ang="0">
                  <a:pos x="516" y="91"/>
                </a:cxn>
                <a:cxn ang="0">
                  <a:pos x="482" y="85"/>
                </a:cxn>
                <a:cxn ang="0">
                  <a:pos x="447" y="82"/>
                </a:cxn>
                <a:cxn ang="0">
                  <a:pos x="412" y="78"/>
                </a:cxn>
                <a:cxn ang="0">
                  <a:pos x="379" y="74"/>
                </a:cxn>
                <a:cxn ang="0">
                  <a:pos x="345" y="69"/>
                </a:cxn>
                <a:cxn ang="0">
                  <a:pos x="310" y="65"/>
                </a:cxn>
                <a:cxn ang="0">
                  <a:pos x="275" y="62"/>
                </a:cxn>
                <a:cxn ang="0">
                  <a:pos x="241" y="58"/>
                </a:cxn>
                <a:cxn ang="0">
                  <a:pos x="208" y="52"/>
                </a:cxn>
                <a:cxn ang="0">
                  <a:pos x="173" y="49"/>
                </a:cxn>
                <a:cxn ang="0">
                  <a:pos x="139" y="45"/>
                </a:cxn>
                <a:cxn ang="0">
                  <a:pos x="104" y="42"/>
                </a:cxn>
                <a:cxn ang="0">
                  <a:pos x="71" y="36"/>
                </a:cxn>
                <a:cxn ang="0">
                  <a:pos x="36" y="32"/>
                </a:cxn>
                <a:cxn ang="0">
                  <a:pos x="2" y="29"/>
                </a:cxn>
                <a:cxn ang="0">
                  <a:pos x="2" y="23"/>
                </a:cxn>
                <a:cxn ang="0">
                  <a:pos x="2" y="11"/>
                </a:cxn>
                <a:cxn ang="0">
                  <a:pos x="2" y="1"/>
                </a:cxn>
                <a:cxn ang="0">
                  <a:pos x="0" y="0"/>
                </a:cxn>
              </a:cxnLst>
              <a:rect l="0" t="0" r="r" b="b"/>
              <a:pathLst>
                <a:path w="551" h="94">
                  <a:moveTo>
                    <a:pt x="0" y="0"/>
                  </a:moveTo>
                  <a:lnTo>
                    <a:pt x="33" y="3"/>
                  </a:lnTo>
                  <a:lnTo>
                    <a:pt x="67" y="7"/>
                  </a:lnTo>
                  <a:lnTo>
                    <a:pt x="100" y="12"/>
                  </a:lnTo>
                  <a:lnTo>
                    <a:pt x="135" y="16"/>
                  </a:lnTo>
                  <a:lnTo>
                    <a:pt x="168" y="20"/>
                  </a:lnTo>
                  <a:lnTo>
                    <a:pt x="202" y="23"/>
                  </a:lnTo>
                  <a:lnTo>
                    <a:pt x="235" y="29"/>
                  </a:lnTo>
                  <a:lnTo>
                    <a:pt x="270" y="32"/>
                  </a:lnTo>
                  <a:lnTo>
                    <a:pt x="303" y="36"/>
                  </a:lnTo>
                  <a:lnTo>
                    <a:pt x="336" y="40"/>
                  </a:lnTo>
                  <a:lnTo>
                    <a:pt x="370" y="45"/>
                  </a:lnTo>
                  <a:lnTo>
                    <a:pt x="403" y="49"/>
                  </a:lnTo>
                  <a:lnTo>
                    <a:pt x="438" y="52"/>
                  </a:lnTo>
                  <a:lnTo>
                    <a:pt x="471" y="56"/>
                  </a:lnTo>
                  <a:lnTo>
                    <a:pt x="505" y="62"/>
                  </a:lnTo>
                  <a:lnTo>
                    <a:pt x="538" y="65"/>
                  </a:lnTo>
                  <a:lnTo>
                    <a:pt x="542" y="72"/>
                  </a:lnTo>
                  <a:lnTo>
                    <a:pt x="545" y="80"/>
                  </a:lnTo>
                  <a:lnTo>
                    <a:pt x="547" y="87"/>
                  </a:lnTo>
                  <a:lnTo>
                    <a:pt x="551" y="94"/>
                  </a:lnTo>
                  <a:lnTo>
                    <a:pt x="516" y="91"/>
                  </a:lnTo>
                  <a:lnTo>
                    <a:pt x="482" y="85"/>
                  </a:lnTo>
                  <a:lnTo>
                    <a:pt x="447" y="82"/>
                  </a:lnTo>
                  <a:lnTo>
                    <a:pt x="412" y="78"/>
                  </a:lnTo>
                  <a:lnTo>
                    <a:pt x="379" y="74"/>
                  </a:lnTo>
                  <a:lnTo>
                    <a:pt x="345" y="69"/>
                  </a:lnTo>
                  <a:lnTo>
                    <a:pt x="310" y="65"/>
                  </a:lnTo>
                  <a:lnTo>
                    <a:pt x="275" y="62"/>
                  </a:lnTo>
                  <a:lnTo>
                    <a:pt x="241" y="58"/>
                  </a:lnTo>
                  <a:lnTo>
                    <a:pt x="208" y="52"/>
                  </a:lnTo>
                  <a:lnTo>
                    <a:pt x="173" y="49"/>
                  </a:lnTo>
                  <a:lnTo>
                    <a:pt x="139" y="45"/>
                  </a:lnTo>
                  <a:lnTo>
                    <a:pt x="104" y="42"/>
                  </a:lnTo>
                  <a:lnTo>
                    <a:pt x="71" y="36"/>
                  </a:lnTo>
                  <a:lnTo>
                    <a:pt x="36" y="32"/>
                  </a:lnTo>
                  <a:lnTo>
                    <a:pt x="2" y="29"/>
                  </a:lnTo>
                  <a:lnTo>
                    <a:pt x="2" y="23"/>
                  </a:lnTo>
                  <a:lnTo>
                    <a:pt x="2" y="11"/>
                  </a:lnTo>
                  <a:lnTo>
                    <a:pt x="2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D1D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33" name="Freeform 110"/>
            <p:cNvSpPr>
              <a:spLocks/>
            </p:cNvSpPr>
            <p:nvPr/>
          </p:nvSpPr>
          <p:spPr bwMode="auto">
            <a:xfrm>
              <a:off x="1254126" y="3300413"/>
              <a:ext cx="376238" cy="682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9" y="3"/>
                </a:cxn>
                <a:cxn ang="0">
                  <a:pos x="58" y="7"/>
                </a:cxn>
                <a:cxn ang="0">
                  <a:pos x="85" y="11"/>
                </a:cxn>
                <a:cxn ang="0">
                  <a:pos x="114" y="14"/>
                </a:cxn>
                <a:cxn ang="0">
                  <a:pos x="144" y="18"/>
                </a:cxn>
                <a:cxn ang="0">
                  <a:pos x="173" y="22"/>
                </a:cxn>
                <a:cxn ang="0">
                  <a:pos x="202" y="25"/>
                </a:cxn>
                <a:cxn ang="0">
                  <a:pos x="231" y="29"/>
                </a:cxn>
                <a:cxn ang="0">
                  <a:pos x="259" y="33"/>
                </a:cxn>
                <a:cxn ang="0">
                  <a:pos x="288" y="36"/>
                </a:cxn>
                <a:cxn ang="0">
                  <a:pos x="317" y="40"/>
                </a:cxn>
                <a:cxn ang="0">
                  <a:pos x="346" y="42"/>
                </a:cxn>
                <a:cxn ang="0">
                  <a:pos x="375" y="45"/>
                </a:cxn>
                <a:cxn ang="0">
                  <a:pos x="403" y="49"/>
                </a:cxn>
                <a:cxn ang="0">
                  <a:pos x="432" y="53"/>
                </a:cxn>
                <a:cxn ang="0">
                  <a:pos x="461" y="56"/>
                </a:cxn>
                <a:cxn ang="0">
                  <a:pos x="465" y="63"/>
                </a:cxn>
                <a:cxn ang="0">
                  <a:pos x="468" y="71"/>
                </a:cxn>
                <a:cxn ang="0">
                  <a:pos x="470" y="78"/>
                </a:cxn>
                <a:cxn ang="0">
                  <a:pos x="474" y="85"/>
                </a:cxn>
                <a:cxn ang="0">
                  <a:pos x="445" y="82"/>
                </a:cxn>
                <a:cxn ang="0">
                  <a:pos x="416" y="78"/>
                </a:cxn>
                <a:cxn ang="0">
                  <a:pos x="386" y="74"/>
                </a:cxn>
                <a:cxn ang="0">
                  <a:pos x="357" y="71"/>
                </a:cxn>
                <a:cxn ang="0">
                  <a:pos x="326" y="67"/>
                </a:cxn>
                <a:cxn ang="0">
                  <a:pos x="297" y="63"/>
                </a:cxn>
                <a:cxn ang="0">
                  <a:pos x="268" y="60"/>
                </a:cxn>
                <a:cxn ang="0">
                  <a:pos x="239" y="56"/>
                </a:cxn>
                <a:cxn ang="0">
                  <a:pos x="209" y="54"/>
                </a:cxn>
                <a:cxn ang="0">
                  <a:pos x="180" y="51"/>
                </a:cxn>
                <a:cxn ang="0">
                  <a:pos x="151" y="47"/>
                </a:cxn>
                <a:cxn ang="0">
                  <a:pos x="122" y="43"/>
                </a:cxn>
                <a:cxn ang="0">
                  <a:pos x="93" y="40"/>
                </a:cxn>
                <a:cxn ang="0">
                  <a:pos x="63" y="36"/>
                </a:cxn>
                <a:cxn ang="0">
                  <a:pos x="34" y="33"/>
                </a:cxn>
                <a:cxn ang="0">
                  <a:pos x="5" y="29"/>
                </a:cxn>
                <a:cxn ang="0">
                  <a:pos x="5" y="23"/>
                </a:cxn>
                <a:cxn ang="0">
                  <a:pos x="3" y="11"/>
                </a:cxn>
                <a:cxn ang="0">
                  <a:pos x="1" y="2"/>
                </a:cxn>
                <a:cxn ang="0">
                  <a:pos x="0" y="0"/>
                </a:cxn>
              </a:cxnLst>
              <a:rect l="0" t="0" r="r" b="b"/>
              <a:pathLst>
                <a:path w="474" h="85">
                  <a:moveTo>
                    <a:pt x="0" y="0"/>
                  </a:moveTo>
                  <a:lnTo>
                    <a:pt x="29" y="3"/>
                  </a:lnTo>
                  <a:lnTo>
                    <a:pt x="58" y="7"/>
                  </a:lnTo>
                  <a:lnTo>
                    <a:pt x="85" y="11"/>
                  </a:lnTo>
                  <a:lnTo>
                    <a:pt x="114" y="14"/>
                  </a:lnTo>
                  <a:lnTo>
                    <a:pt x="144" y="18"/>
                  </a:lnTo>
                  <a:lnTo>
                    <a:pt x="173" y="22"/>
                  </a:lnTo>
                  <a:lnTo>
                    <a:pt x="202" y="25"/>
                  </a:lnTo>
                  <a:lnTo>
                    <a:pt x="231" y="29"/>
                  </a:lnTo>
                  <a:lnTo>
                    <a:pt x="259" y="33"/>
                  </a:lnTo>
                  <a:lnTo>
                    <a:pt x="288" y="36"/>
                  </a:lnTo>
                  <a:lnTo>
                    <a:pt x="317" y="40"/>
                  </a:lnTo>
                  <a:lnTo>
                    <a:pt x="346" y="42"/>
                  </a:lnTo>
                  <a:lnTo>
                    <a:pt x="375" y="45"/>
                  </a:lnTo>
                  <a:lnTo>
                    <a:pt x="403" y="49"/>
                  </a:lnTo>
                  <a:lnTo>
                    <a:pt x="432" y="53"/>
                  </a:lnTo>
                  <a:lnTo>
                    <a:pt x="461" y="56"/>
                  </a:lnTo>
                  <a:lnTo>
                    <a:pt x="465" y="63"/>
                  </a:lnTo>
                  <a:lnTo>
                    <a:pt x="468" y="71"/>
                  </a:lnTo>
                  <a:lnTo>
                    <a:pt x="470" y="78"/>
                  </a:lnTo>
                  <a:lnTo>
                    <a:pt x="474" y="85"/>
                  </a:lnTo>
                  <a:lnTo>
                    <a:pt x="445" y="82"/>
                  </a:lnTo>
                  <a:lnTo>
                    <a:pt x="416" y="78"/>
                  </a:lnTo>
                  <a:lnTo>
                    <a:pt x="386" y="74"/>
                  </a:lnTo>
                  <a:lnTo>
                    <a:pt x="357" y="71"/>
                  </a:lnTo>
                  <a:lnTo>
                    <a:pt x="326" y="67"/>
                  </a:lnTo>
                  <a:lnTo>
                    <a:pt x="297" y="63"/>
                  </a:lnTo>
                  <a:lnTo>
                    <a:pt x="268" y="60"/>
                  </a:lnTo>
                  <a:lnTo>
                    <a:pt x="239" y="56"/>
                  </a:lnTo>
                  <a:lnTo>
                    <a:pt x="209" y="54"/>
                  </a:lnTo>
                  <a:lnTo>
                    <a:pt x="180" y="51"/>
                  </a:lnTo>
                  <a:lnTo>
                    <a:pt x="151" y="47"/>
                  </a:lnTo>
                  <a:lnTo>
                    <a:pt x="122" y="43"/>
                  </a:lnTo>
                  <a:lnTo>
                    <a:pt x="93" y="40"/>
                  </a:lnTo>
                  <a:lnTo>
                    <a:pt x="63" y="36"/>
                  </a:lnTo>
                  <a:lnTo>
                    <a:pt x="34" y="33"/>
                  </a:lnTo>
                  <a:lnTo>
                    <a:pt x="5" y="29"/>
                  </a:lnTo>
                  <a:lnTo>
                    <a:pt x="5" y="23"/>
                  </a:lnTo>
                  <a:lnTo>
                    <a:pt x="3" y="11"/>
                  </a:lnTo>
                  <a:lnTo>
                    <a:pt x="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D6D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34" name="Freeform 111"/>
            <p:cNvSpPr>
              <a:spLocks/>
            </p:cNvSpPr>
            <p:nvPr/>
          </p:nvSpPr>
          <p:spPr bwMode="auto">
            <a:xfrm>
              <a:off x="1316038" y="3308350"/>
              <a:ext cx="314325" cy="603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3"/>
                </a:cxn>
                <a:cxn ang="0">
                  <a:pos x="49" y="5"/>
                </a:cxn>
                <a:cxn ang="0">
                  <a:pos x="73" y="9"/>
                </a:cxn>
                <a:cxn ang="0">
                  <a:pos x="97" y="13"/>
                </a:cxn>
                <a:cxn ang="0">
                  <a:pos x="121" y="14"/>
                </a:cxn>
                <a:cxn ang="0">
                  <a:pos x="146" y="18"/>
                </a:cxn>
                <a:cxn ang="0">
                  <a:pos x="170" y="22"/>
                </a:cxn>
                <a:cxn ang="0">
                  <a:pos x="194" y="24"/>
                </a:cxn>
                <a:cxn ang="0">
                  <a:pos x="217" y="27"/>
                </a:cxn>
                <a:cxn ang="0">
                  <a:pos x="241" y="31"/>
                </a:cxn>
                <a:cxn ang="0">
                  <a:pos x="265" y="33"/>
                </a:cxn>
                <a:cxn ang="0">
                  <a:pos x="288" y="36"/>
                </a:cxn>
                <a:cxn ang="0">
                  <a:pos x="314" y="38"/>
                </a:cxn>
                <a:cxn ang="0">
                  <a:pos x="338" y="42"/>
                </a:cxn>
                <a:cxn ang="0">
                  <a:pos x="361" y="44"/>
                </a:cxn>
                <a:cxn ang="0">
                  <a:pos x="385" y="47"/>
                </a:cxn>
                <a:cxn ang="0">
                  <a:pos x="389" y="54"/>
                </a:cxn>
                <a:cxn ang="0">
                  <a:pos x="392" y="62"/>
                </a:cxn>
                <a:cxn ang="0">
                  <a:pos x="394" y="69"/>
                </a:cxn>
                <a:cxn ang="0">
                  <a:pos x="398" y="76"/>
                </a:cxn>
                <a:cxn ang="0">
                  <a:pos x="374" y="73"/>
                </a:cxn>
                <a:cxn ang="0">
                  <a:pos x="349" y="71"/>
                </a:cxn>
                <a:cxn ang="0">
                  <a:pos x="325" y="67"/>
                </a:cxn>
                <a:cxn ang="0">
                  <a:pos x="301" y="64"/>
                </a:cxn>
                <a:cxn ang="0">
                  <a:pos x="276" y="62"/>
                </a:cxn>
                <a:cxn ang="0">
                  <a:pos x="252" y="58"/>
                </a:cxn>
                <a:cxn ang="0">
                  <a:pos x="226" y="56"/>
                </a:cxn>
                <a:cxn ang="0">
                  <a:pos x="203" y="53"/>
                </a:cxn>
                <a:cxn ang="0">
                  <a:pos x="179" y="49"/>
                </a:cxn>
                <a:cxn ang="0">
                  <a:pos x="153" y="47"/>
                </a:cxn>
                <a:cxn ang="0">
                  <a:pos x="130" y="44"/>
                </a:cxn>
                <a:cxn ang="0">
                  <a:pos x="104" y="42"/>
                </a:cxn>
                <a:cxn ang="0">
                  <a:pos x="80" y="38"/>
                </a:cxn>
                <a:cxn ang="0">
                  <a:pos x="57" y="34"/>
                </a:cxn>
                <a:cxn ang="0">
                  <a:pos x="31" y="33"/>
                </a:cxn>
                <a:cxn ang="0">
                  <a:pos x="7" y="29"/>
                </a:cxn>
                <a:cxn ang="0">
                  <a:pos x="7" y="24"/>
                </a:cxn>
                <a:cxn ang="0">
                  <a:pos x="6" y="11"/>
                </a:cxn>
                <a:cxn ang="0">
                  <a:pos x="4" y="2"/>
                </a:cxn>
                <a:cxn ang="0">
                  <a:pos x="0" y="0"/>
                </a:cxn>
              </a:cxnLst>
              <a:rect l="0" t="0" r="r" b="b"/>
              <a:pathLst>
                <a:path w="398" h="76">
                  <a:moveTo>
                    <a:pt x="0" y="0"/>
                  </a:moveTo>
                  <a:lnTo>
                    <a:pt x="24" y="3"/>
                  </a:lnTo>
                  <a:lnTo>
                    <a:pt x="49" y="5"/>
                  </a:lnTo>
                  <a:lnTo>
                    <a:pt x="73" y="9"/>
                  </a:lnTo>
                  <a:lnTo>
                    <a:pt x="97" y="13"/>
                  </a:lnTo>
                  <a:lnTo>
                    <a:pt x="121" y="14"/>
                  </a:lnTo>
                  <a:lnTo>
                    <a:pt x="146" y="18"/>
                  </a:lnTo>
                  <a:lnTo>
                    <a:pt x="170" y="22"/>
                  </a:lnTo>
                  <a:lnTo>
                    <a:pt x="194" y="24"/>
                  </a:lnTo>
                  <a:lnTo>
                    <a:pt x="217" y="27"/>
                  </a:lnTo>
                  <a:lnTo>
                    <a:pt x="241" y="31"/>
                  </a:lnTo>
                  <a:lnTo>
                    <a:pt x="265" y="33"/>
                  </a:lnTo>
                  <a:lnTo>
                    <a:pt x="288" y="36"/>
                  </a:lnTo>
                  <a:lnTo>
                    <a:pt x="314" y="38"/>
                  </a:lnTo>
                  <a:lnTo>
                    <a:pt x="338" y="42"/>
                  </a:lnTo>
                  <a:lnTo>
                    <a:pt x="361" y="44"/>
                  </a:lnTo>
                  <a:lnTo>
                    <a:pt x="385" y="47"/>
                  </a:lnTo>
                  <a:lnTo>
                    <a:pt x="389" y="54"/>
                  </a:lnTo>
                  <a:lnTo>
                    <a:pt x="392" y="62"/>
                  </a:lnTo>
                  <a:lnTo>
                    <a:pt x="394" y="69"/>
                  </a:lnTo>
                  <a:lnTo>
                    <a:pt x="398" y="76"/>
                  </a:lnTo>
                  <a:lnTo>
                    <a:pt x="374" y="73"/>
                  </a:lnTo>
                  <a:lnTo>
                    <a:pt x="349" y="71"/>
                  </a:lnTo>
                  <a:lnTo>
                    <a:pt x="325" y="67"/>
                  </a:lnTo>
                  <a:lnTo>
                    <a:pt x="301" y="64"/>
                  </a:lnTo>
                  <a:lnTo>
                    <a:pt x="276" y="62"/>
                  </a:lnTo>
                  <a:lnTo>
                    <a:pt x="252" y="58"/>
                  </a:lnTo>
                  <a:lnTo>
                    <a:pt x="226" y="56"/>
                  </a:lnTo>
                  <a:lnTo>
                    <a:pt x="203" y="53"/>
                  </a:lnTo>
                  <a:lnTo>
                    <a:pt x="179" y="49"/>
                  </a:lnTo>
                  <a:lnTo>
                    <a:pt x="153" y="47"/>
                  </a:lnTo>
                  <a:lnTo>
                    <a:pt x="130" y="44"/>
                  </a:lnTo>
                  <a:lnTo>
                    <a:pt x="104" y="42"/>
                  </a:lnTo>
                  <a:lnTo>
                    <a:pt x="80" y="38"/>
                  </a:lnTo>
                  <a:lnTo>
                    <a:pt x="57" y="34"/>
                  </a:lnTo>
                  <a:lnTo>
                    <a:pt x="31" y="33"/>
                  </a:lnTo>
                  <a:lnTo>
                    <a:pt x="7" y="29"/>
                  </a:lnTo>
                  <a:lnTo>
                    <a:pt x="7" y="24"/>
                  </a:lnTo>
                  <a:lnTo>
                    <a:pt x="6" y="11"/>
                  </a:lnTo>
                  <a:lnTo>
                    <a:pt x="4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5E0D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35" name="Freeform 112"/>
            <p:cNvSpPr>
              <a:spLocks/>
            </p:cNvSpPr>
            <p:nvPr/>
          </p:nvSpPr>
          <p:spPr bwMode="auto">
            <a:xfrm>
              <a:off x="1376363" y="3316288"/>
              <a:ext cx="254000" cy="523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" y="2"/>
                </a:cxn>
                <a:cxn ang="0">
                  <a:pos x="38" y="3"/>
                </a:cxn>
                <a:cxn ang="0">
                  <a:pos x="58" y="5"/>
                </a:cxn>
                <a:cxn ang="0">
                  <a:pos x="78" y="9"/>
                </a:cxn>
                <a:cxn ang="0">
                  <a:pos x="97" y="11"/>
                </a:cxn>
                <a:cxn ang="0">
                  <a:pos x="117" y="13"/>
                </a:cxn>
                <a:cxn ang="0">
                  <a:pos x="135" y="14"/>
                </a:cxn>
                <a:cxn ang="0">
                  <a:pos x="155" y="18"/>
                </a:cxn>
                <a:cxn ang="0">
                  <a:pos x="173" y="20"/>
                </a:cxn>
                <a:cxn ang="0">
                  <a:pos x="193" y="22"/>
                </a:cxn>
                <a:cxn ang="0">
                  <a:pos x="211" y="23"/>
                </a:cxn>
                <a:cxn ang="0">
                  <a:pos x="232" y="27"/>
                </a:cxn>
                <a:cxn ang="0">
                  <a:pos x="250" y="29"/>
                </a:cxn>
                <a:cxn ang="0">
                  <a:pos x="270" y="31"/>
                </a:cxn>
                <a:cxn ang="0">
                  <a:pos x="288" y="34"/>
                </a:cxn>
                <a:cxn ang="0">
                  <a:pos x="308" y="36"/>
                </a:cxn>
                <a:cxn ang="0">
                  <a:pos x="312" y="43"/>
                </a:cxn>
                <a:cxn ang="0">
                  <a:pos x="315" y="51"/>
                </a:cxn>
                <a:cxn ang="0">
                  <a:pos x="317" y="58"/>
                </a:cxn>
                <a:cxn ang="0">
                  <a:pos x="321" y="65"/>
                </a:cxn>
                <a:cxn ang="0">
                  <a:pos x="301" y="64"/>
                </a:cxn>
                <a:cxn ang="0">
                  <a:pos x="283" y="60"/>
                </a:cxn>
                <a:cxn ang="0">
                  <a:pos x="263" y="58"/>
                </a:cxn>
                <a:cxn ang="0">
                  <a:pos x="242" y="56"/>
                </a:cxn>
                <a:cxn ang="0">
                  <a:pos x="224" y="53"/>
                </a:cxn>
                <a:cxn ang="0">
                  <a:pos x="204" y="51"/>
                </a:cxn>
                <a:cxn ang="0">
                  <a:pos x="186" y="49"/>
                </a:cxn>
                <a:cxn ang="0">
                  <a:pos x="166" y="45"/>
                </a:cxn>
                <a:cxn ang="0">
                  <a:pos x="146" y="43"/>
                </a:cxn>
                <a:cxn ang="0">
                  <a:pos x="128" y="42"/>
                </a:cxn>
                <a:cxn ang="0">
                  <a:pos x="107" y="40"/>
                </a:cxn>
                <a:cxn ang="0">
                  <a:pos x="89" y="36"/>
                </a:cxn>
                <a:cxn ang="0">
                  <a:pos x="69" y="34"/>
                </a:cxn>
                <a:cxn ang="0">
                  <a:pos x="49" y="33"/>
                </a:cxn>
                <a:cxn ang="0">
                  <a:pos x="31" y="29"/>
                </a:cxn>
                <a:cxn ang="0">
                  <a:pos x="11" y="27"/>
                </a:cxn>
                <a:cxn ang="0">
                  <a:pos x="9" y="22"/>
                </a:cxn>
                <a:cxn ang="0">
                  <a:pos x="7" y="11"/>
                </a:cxn>
                <a:cxn ang="0">
                  <a:pos x="3" y="0"/>
                </a:cxn>
                <a:cxn ang="0">
                  <a:pos x="0" y="0"/>
                </a:cxn>
              </a:cxnLst>
              <a:rect l="0" t="0" r="r" b="b"/>
              <a:pathLst>
                <a:path w="321" h="65">
                  <a:moveTo>
                    <a:pt x="0" y="0"/>
                  </a:moveTo>
                  <a:lnTo>
                    <a:pt x="20" y="2"/>
                  </a:lnTo>
                  <a:lnTo>
                    <a:pt x="38" y="3"/>
                  </a:lnTo>
                  <a:lnTo>
                    <a:pt x="58" y="5"/>
                  </a:lnTo>
                  <a:lnTo>
                    <a:pt x="78" y="9"/>
                  </a:lnTo>
                  <a:lnTo>
                    <a:pt x="97" y="11"/>
                  </a:lnTo>
                  <a:lnTo>
                    <a:pt x="117" y="13"/>
                  </a:lnTo>
                  <a:lnTo>
                    <a:pt x="135" y="14"/>
                  </a:lnTo>
                  <a:lnTo>
                    <a:pt x="155" y="18"/>
                  </a:lnTo>
                  <a:lnTo>
                    <a:pt x="173" y="20"/>
                  </a:lnTo>
                  <a:lnTo>
                    <a:pt x="193" y="22"/>
                  </a:lnTo>
                  <a:lnTo>
                    <a:pt x="211" y="23"/>
                  </a:lnTo>
                  <a:lnTo>
                    <a:pt x="232" y="27"/>
                  </a:lnTo>
                  <a:lnTo>
                    <a:pt x="250" y="29"/>
                  </a:lnTo>
                  <a:lnTo>
                    <a:pt x="270" y="31"/>
                  </a:lnTo>
                  <a:lnTo>
                    <a:pt x="288" y="34"/>
                  </a:lnTo>
                  <a:lnTo>
                    <a:pt x="308" y="36"/>
                  </a:lnTo>
                  <a:lnTo>
                    <a:pt x="312" y="43"/>
                  </a:lnTo>
                  <a:lnTo>
                    <a:pt x="315" y="51"/>
                  </a:lnTo>
                  <a:lnTo>
                    <a:pt x="317" y="58"/>
                  </a:lnTo>
                  <a:lnTo>
                    <a:pt x="321" y="65"/>
                  </a:lnTo>
                  <a:lnTo>
                    <a:pt x="301" y="64"/>
                  </a:lnTo>
                  <a:lnTo>
                    <a:pt x="283" y="60"/>
                  </a:lnTo>
                  <a:lnTo>
                    <a:pt x="263" y="58"/>
                  </a:lnTo>
                  <a:lnTo>
                    <a:pt x="242" y="56"/>
                  </a:lnTo>
                  <a:lnTo>
                    <a:pt x="224" y="53"/>
                  </a:lnTo>
                  <a:lnTo>
                    <a:pt x="204" y="51"/>
                  </a:lnTo>
                  <a:lnTo>
                    <a:pt x="186" y="49"/>
                  </a:lnTo>
                  <a:lnTo>
                    <a:pt x="166" y="45"/>
                  </a:lnTo>
                  <a:lnTo>
                    <a:pt x="146" y="43"/>
                  </a:lnTo>
                  <a:lnTo>
                    <a:pt x="128" y="42"/>
                  </a:lnTo>
                  <a:lnTo>
                    <a:pt x="107" y="40"/>
                  </a:lnTo>
                  <a:lnTo>
                    <a:pt x="89" y="36"/>
                  </a:lnTo>
                  <a:lnTo>
                    <a:pt x="69" y="34"/>
                  </a:lnTo>
                  <a:lnTo>
                    <a:pt x="49" y="33"/>
                  </a:lnTo>
                  <a:lnTo>
                    <a:pt x="31" y="29"/>
                  </a:lnTo>
                  <a:lnTo>
                    <a:pt x="11" y="27"/>
                  </a:lnTo>
                  <a:lnTo>
                    <a:pt x="9" y="22"/>
                  </a:lnTo>
                  <a:lnTo>
                    <a:pt x="7" y="11"/>
                  </a:lnTo>
                  <a:lnTo>
                    <a:pt x="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AE5E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36" name="Freeform 113"/>
            <p:cNvSpPr>
              <a:spLocks/>
            </p:cNvSpPr>
            <p:nvPr/>
          </p:nvSpPr>
          <p:spPr bwMode="auto">
            <a:xfrm>
              <a:off x="1436688" y="3324225"/>
              <a:ext cx="193675" cy="444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" y="4"/>
                </a:cxn>
                <a:cxn ang="0">
                  <a:pos x="59" y="7"/>
                </a:cxn>
                <a:cxn ang="0">
                  <a:pos x="88" y="11"/>
                </a:cxn>
                <a:cxn ang="0">
                  <a:pos x="117" y="13"/>
                </a:cxn>
                <a:cxn ang="0">
                  <a:pos x="146" y="16"/>
                </a:cxn>
                <a:cxn ang="0">
                  <a:pos x="174" y="20"/>
                </a:cxn>
                <a:cxn ang="0">
                  <a:pos x="203" y="24"/>
                </a:cxn>
                <a:cxn ang="0">
                  <a:pos x="232" y="27"/>
                </a:cxn>
                <a:cxn ang="0">
                  <a:pos x="236" y="34"/>
                </a:cxn>
                <a:cxn ang="0">
                  <a:pos x="239" y="42"/>
                </a:cxn>
                <a:cxn ang="0">
                  <a:pos x="241" y="49"/>
                </a:cxn>
                <a:cxn ang="0">
                  <a:pos x="245" y="56"/>
                </a:cxn>
                <a:cxn ang="0">
                  <a:pos x="216" y="53"/>
                </a:cxn>
                <a:cxn ang="0">
                  <a:pos x="188" y="49"/>
                </a:cxn>
                <a:cxn ang="0">
                  <a:pos x="159" y="45"/>
                </a:cxn>
                <a:cxn ang="0">
                  <a:pos x="130" y="42"/>
                </a:cxn>
                <a:cxn ang="0">
                  <a:pos x="101" y="38"/>
                </a:cxn>
                <a:cxn ang="0">
                  <a:pos x="73" y="34"/>
                </a:cxn>
                <a:cxn ang="0">
                  <a:pos x="44" y="31"/>
                </a:cxn>
                <a:cxn ang="0">
                  <a:pos x="15" y="27"/>
                </a:cxn>
                <a:cxn ang="0">
                  <a:pos x="13" y="22"/>
                </a:cxn>
                <a:cxn ang="0">
                  <a:pos x="11" y="11"/>
                </a:cxn>
                <a:cxn ang="0">
                  <a:pos x="6" y="0"/>
                </a:cxn>
                <a:cxn ang="0">
                  <a:pos x="0" y="0"/>
                </a:cxn>
              </a:cxnLst>
              <a:rect l="0" t="0" r="r" b="b"/>
              <a:pathLst>
                <a:path w="245" h="56">
                  <a:moveTo>
                    <a:pt x="0" y="0"/>
                  </a:moveTo>
                  <a:lnTo>
                    <a:pt x="30" y="4"/>
                  </a:lnTo>
                  <a:lnTo>
                    <a:pt x="59" y="7"/>
                  </a:lnTo>
                  <a:lnTo>
                    <a:pt x="88" y="11"/>
                  </a:lnTo>
                  <a:lnTo>
                    <a:pt x="117" y="13"/>
                  </a:lnTo>
                  <a:lnTo>
                    <a:pt x="146" y="16"/>
                  </a:lnTo>
                  <a:lnTo>
                    <a:pt x="174" y="20"/>
                  </a:lnTo>
                  <a:lnTo>
                    <a:pt x="203" y="24"/>
                  </a:lnTo>
                  <a:lnTo>
                    <a:pt x="232" y="27"/>
                  </a:lnTo>
                  <a:lnTo>
                    <a:pt x="236" y="34"/>
                  </a:lnTo>
                  <a:lnTo>
                    <a:pt x="239" y="42"/>
                  </a:lnTo>
                  <a:lnTo>
                    <a:pt x="241" y="49"/>
                  </a:lnTo>
                  <a:lnTo>
                    <a:pt x="245" y="56"/>
                  </a:lnTo>
                  <a:lnTo>
                    <a:pt x="216" y="53"/>
                  </a:lnTo>
                  <a:lnTo>
                    <a:pt x="188" y="49"/>
                  </a:lnTo>
                  <a:lnTo>
                    <a:pt x="159" y="45"/>
                  </a:lnTo>
                  <a:lnTo>
                    <a:pt x="130" y="42"/>
                  </a:lnTo>
                  <a:lnTo>
                    <a:pt x="101" y="38"/>
                  </a:lnTo>
                  <a:lnTo>
                    <a:pt x="73" y="34"/>
                  </a:lnTo>
                  <a:lnTo>
                    <a:pt x="44" y="31"/>
                  </a:lnTo>
                  <a:lnTo>
                    <a:pt x="15" y="27"/>
                  </a:lnTo>
                  <a:lnTo>
                    <a:pt x="13" y="22"/>
                  </a:lnTo>
                  <a:lnTo>
                    <a:pt x="11" y="11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EFE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37" name="Freeform 114"/>
            <p:cNvSpPr>
              <a:spLocks/>
            </p:cNvSpPr>
            <p:nvPr/>
          </p:nvSpPr>
          <p:spPr bwMode="auto">
            <a:xfrm>
              <a:off x="1498601" y="3330575"/>
              <a:ext cx="131763" cy="381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" y="2"/>
                </a:cxn>
                <a:cxn ang="0">
                  <a:pos x="38" y="4"/>
                </a:cxn>
                <a:cxn ang="0">
                  <a:pos x="58" y="7"/>
                </a:cxn>
                <a:cxn ang="0">
                  <a:pos x="77" y="9"/>
                </a:cxn>
                <a:cxn ang="0">
                  <a:pos x="97" y="11"/>
                </a:cxn>
                <a:cxn ang="0">
                  <a:pos x="115" y="15"/>
                </a:cxn>
                <a:cxn ang="0">
                  <a:pos x="135" y="16"/>
                </a:cxn>
                <a:cxn ang="0">
                  <a:pos x="153" y="18"/>
                </a:cxn>
                <a:cxn ang="0">
                  <a:pos x="157" y="25"/>
                </a:cxn>
                <a:cxn ang="0">
                  <a:pos x="160" y="33"/>
                </a:cxn>
                <a:cxn ang="0">
                  <a:pos x="162" y="40"/>
                </a:cxn>
                <a:cxn ang="0">
                  <a:pos x="166" y="47"/>
                </a:cxn>
                <a:cxn ang="0">
                  <a:pos x="148" y="46"/>
                </a:cxn>
                <a:cxn ang="0">
                  <a:pos x="128" y="44"/>
                </a:cxn>
                <a:cxn ang="0">
                  <a:pos x="109" y="40"/>
                </a:cxn>
                <a:cxn ang="0">
                  <a:pos x="91" y="38"/>
                </a:cxn>
                <a:cxn ang="0">
                  <a:pos x="71" y="35"/>
                </a:cxn>
                <a:cxn ang="0">
                  <a:pos x="53" y="33"/>
                </a:cxn>
                <a:cxn ang="0">
                  <a:pos x="33" y="29"/>
                </a:cxn>
                <a:cxn ang="0">
                  <a:pos x="15" y="27"/>
                </a:cxn>
                <a:cxn ang="0">
                  <a:pos x="13" y="22"/>
                </a:cxn>
                <a:cxn ang="0">
                  <a:pos x="9" y="11"/>
                </a:cxn>
                <a:cxn ang="0">
                  <a:pos x="5" y="2"/>
                </a:cxn>
                <a:cxn ang="0">
                  <a:pos x="0" y="0"/>
                </a:cxn>
              </a:cxnLst>
              <a:rect l="0" t="0" r="r" b="b"/>
              <a:pathLst>
                <a:path w="166" h="47">
                  <a:moveTo>
                    <a:pt x="0" y="0"/>
                  </a:moveTo>
                  <a:lnTo>
                    <a:pt x="20" y="2"/>
                  </a:lnTo>
                  <a:lnTo>
                    <a:pt x="38" y="4"/>
                  </a:lnTo>
                  <a:lnTo>
                    <a:pt x="58" y="7"/>
                  </a:lnTo>
                  <a:lnTo>
                    <a:pt x="77" y="9"/>
                  </a:lnTo>
                  <a:lnTo>
                    <a:pt x="97" y="11"/>
                  </a:lnTo>
                  <a:lnTo>
                    <a:pt x="115" y="15"/>
                  </a:lnTo>
                  <a:lnTo>
                    <a:pt x="135" y="16"/>
                  </a:lnTo>
                  <a:lnTo>
                    <a:pt x="153" y="18"/>
                  </a:lnTo>
                  <a:lnTo>
                    <a:pt x="157" y="25"/>
                  </a:lnTo>
                  <a:lnTo>
                    <a:pt x="160" y="33"/>
                  </a:lnTo>
                  <a:lnTo>
                    <a:pt x="162" y="40"/>
                  </a:lnTo>
                  <a:lnTo>
                    <a:pt x="166" y="47"/>
                  </a:lnTo>
                  <a:lnTo>
                    <a:pt x="148" y="46"/>
                  </a:lnTo>
                  <a:lnTo>
                    <a:pt x="128" y="44"/>
                  </a:lnTo>
                  <a:lnTo>
                    <a:pt x="109" y="40"/>
                  </a:lnTo>
                  <a:lnTo>
                    <a:pt x="91" y="38"/>
                  </a:lnTo>
                  <a:lnTo>
                    <a:pt x="71" y="35"/>
                  </a:lnTo>
                  <a:lnTo>
                    <a:pt x="53" y="33"/>
                  </a:lnTo>
                  <a:lnTo>
                    <a:pt x="33" y="29"/>
                  </a:lnTo>
                  <a:lnTo>
                    <a:pt x="15" y="27"/>
                  </a:lnTo>
                  <a:lnTo>
                    <a:pt x="13" y="22"/>
                  </a:lnTo>
                  <a:lnTo>
                    <a:pt x="9" y="11"/>
                  </a:lnTo>
                  <a:lnTo>
                    <a:pt x="5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7F4E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38" name="Freeform 115"/>
            <p:cNvSpPr>
              <a:spLocks/>
            </p:cNvSpPr>
            <p:nvPr/>
          </p:nvSpPr>
          <p:spPr bwMode="auto">
            <a:xfrm>
              <a:off x="1560513" y="3338513"/>
              <a:ext cx="69850" cy="301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6" y="9"/>
                </a:cxn>
                <a:cxn ang="0">
                  <a:pos x="89" y="38"/>
                </a:cxn>
                <a:cxn ang="0">
                  <a:pos x="18" y="27"/>
                </a:cxn>
                <a:cxn ang="0">
                  <a:pos x="16" y="22"/>
                </a:cxn>
                <a:cxn ang="0">
                  <a:pos x="12" y="11"/>
                </a:cxn>
                <a:cxn ang="0">
                  <a:pos x="5" y="2"/>
                </a:cxn>
                <a:cxn ang="0">
                  <a:pos x="0" y="0"/>
                </a:cxn>
              </a:cxnLst>
              <a:rect l="0" t="0" r="r" b="b"/>
              <a:pathLst>
                <a:path w="89" h="38">
                  <a:moveTo>
                    <a:pt x="0" y="0"/>
                  </a:moveTo>
                  <a:lnTo>
                    <a:pt x="76" y="9"/>
                  </a:lnTo>
                  <a:lnTo>
                    <a:pt x="89" y="38"/>
                  </a:lnTo>
                  <a:lnTo>
                    <a:pt x="18" y="27"/>
                  </a:lnTo>
                  <a:lnTo>
                    <a:pt x="16" y="22"/>
                  </a:lnTo>
                  <a:lnTo>
                    <a:pt x="12" y="11"/>
                  </a:lnTo>
                  <a:lnTo>
                    <a:pt x="5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39" name="Freeform 116"/>
            <p:cNvSpPr>
              <a:spLocks/>
            </p:cNvSpPr>
            <p:nvPr/>
          </p:nvSpPr>
          <p:spPr bwMode="auto">
            <a:xfrm>
              <a:off x="869951" y="3336925"/>
              <a:ext cx="760413" cy="1111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47" y="111"/>
                </a:cxn>
                <a:cxn ang="0">
                  <a:pos x="960" y="141"/>
                </a:cxn>
                <a:cxn ang="0">
                  <a:pos x="0" y="29"/>
                </a:cxn>
                <a:cxn ang="0">
                  <a:pos x="0" y="24"/>
                </a:cxn>
                <a:cxn ang="0">
                  <a:pos x="2" y="11"/>
                </a:cxn>
                <a:cxn ang="0">
                  <a:pos x="2" y="2"/>
                </a:cxn>
                <a:cxn ang="0">
                  <a:pos x="0" y="0"/>
                </a:cxn>
              </a:cxnLst>
              <a:rect l="0" t="0" r="r" b="b"/>
              <a:pathLst>
                <a:path w="960" h="141">
                  <a:moveTo>
                    <a:pt x="0" y="0"/>
                  </a:moveTo>
                  <a:lnTo>
                    <a:pt x="947" y="111"/>
                  </a:lnTo>
                  <a:lnTo>
                    <a:pt x="960" y="141"/>
                  </a:lnTo>
                  <a:lnTo>
                    <a:pt x="0" y="29"/>
                  </a:lnTo>
                  <a:lnTo>
                    <a:pt x="0" y="24"/>
                  </a:lnTo>
                  <a:lnTo>
                    <a:pt x="2" y="11"/>
                  </a:lnTo>
                  <a:lnTo>
                    <a:pt x="2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5A8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40" name="Freeform 117"/>
            <p:cNvSpPr>
              <a:spLocks/>
            </p:cNvSpPr>
            <p:nvPr/>
          </p:nvSpPr>
          <p:spPr bwMode="auto">
            <a:xfrm>
              <a:off x="931863" y="3344863"/>
              <a:ext cx="709613" cy="1047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4" y="8"/>
                </a:cxn>
                <a:cxn ang="0">
                  <a:pos x="111" y="13"/>
                </a:cxn>
                <a:cxn ang="0">
                  <a:pos x="166" y="20"/>
                </a:cxn>
                <a:cxn ang="0">
                  <a:pos x="220" y="26"/>
                </a:cxn>
                <a:cxn ang="0">
                  <a:pos x="277" y="33"/>
                </a:cxn>
                <a:cxn ang="0">
                  <a:pos x="332" y="39"/>
                </a:cxn>
                <a:cxn ang="0">
                  <a:pos x="386" y="46"/>
                </a:cxn>
                <a:cxn ang="0">
                  <a:pos x="441" y="51"/>
                </a:cxn>
                <a:cxn ang="0">
                  <a:pos x="498" y="59"/>
                </a:cxn>
                <a:cxn ang="0">
                  <a:pos x="553" y="66"/>
                </a:cxn>
                <a:cxn ang="0">
                  <a:pos x="607" y="71"/>
                </a:cxn>
                <a:cxn ang="0">
                  <a:pos x="662" y="79"/>
                </a:cxn>
                <a:cxn ang="0">
                  <a:pos x="717" y="84"/>
                </a:cxn>
                <a:cxn ang="0">
                  <a:pos x="773" y="92"/>
                </a:cxn>
                <a:cxn ang="0">
                  <a:pos x="828" y="97"/>
                </a:cxn>
                <a:cxn ang="0">
                  <a:pos x="883" y="104"/>
                </a:cxn>
                <a:cxn ang="0">
                  <a:pos x="886" y="112"/>
                </a:cxn>
                <a:cxn ang="0">
                  <a:pos x="888" y="119"/>
                </a:cxn>
                <a:cxn ang="0">
                  <a:pos x="892" y="126"/>
                </a:cxn>
                <a:cxn ang="0">
                  <a:pos x="894" y="133"/>
                </a:cxn>
                <a:cxn ang="0">
                  <a:pos x="837" y="126"/>
                </a:cxn>
                <a:cxn ang="0">
                  <a:pos x="782" y="121"/>
                </a:cxn>
                <a:cxn ang="0">
                  <a:pos x="726" y="113"/>
                </a:cxn>
                <a:cxn ang="0">
                  <a:pos x="671" y="108"/>
                </a:cxn>
                <a:cxn ang="0">
                  <a:pos x="615" y="101"/>
                </a:cxn>
                <a:cxn ang="0">
                  <a:pos x="560" y="95"/>
                </a:cxn>
                <a:cxn ang="0">
                  <a:pos x="503" y="88"/>
                </a:cxn>
                <a:cxn ang="0">
                  <a:pos x="448" y="81"/>
                </a:cxn>
                <a:cxn ang="0">
                  <a:pos x="392" y="75"/>
                </a:cxn>
                <a:cxn ang="0">
                  <a:pos x="335" y="68"/>
                </a:cxn>
                <a:cxn ang="0">
                  <a:pos x="281" y="62"/>
                </a:cxn>
                <a:cxn ang="0">
                  <a:pos x="224" y="55"/>
                </a:cxn>
                <a:cxn ang="0">
                  <a:pos x="169" y="50"/>
                </a:cxn>
                <a:cxn ang="0">
                  <a:pos x="113" y="42"/>
                </a:cxn>
                <a:cxn ang="0">
                  <a:pos x="58" y="37"/>
                </a:cxn>
                <a:cxn ang="0">
                  <a:pos x="1" y="30"/>
                </a:cxn>
                <a:cxn ang="0">
                  <a:pos x="1" y="24"/>
                </a:cxn>
                <a:cxn ang="0">
                  <a:pos x="1" y="11"/>
                </a:cxn>
                <a:cxn ang="0">
                  <a:pos x="1" y="2"/>
                </a:cxn>
                <a:cxn ang="0">
                  <a:pos x="0" y="0"/>
                </a:cxn>
              </a:cxnLst>
              <a:rect l="0" t="0" r="r" b="b"/>
              <a:pathLst>
                <a:path w="894" h="133">
                  <a:moveTo>
                    <a:pt x="0" y="0"/>
                  </a:moveTo>
                  <a:lnTo>
                    <a:pt x="54" y="8"/>
                  </a:lnTo>
                  <a:lnTo>
                    <a:pt x="111" y="13"/>
                  </a:lnTo>
                  <a:lnTo>
                    <a:pt x="166" y="20"/>
                  </a:lnTo>
                  <a:lnTo>
                    <a:pt x="220" y="26"/>
                  </a:lnTo>
                  <a:lnTo>
                    <a:pt x="277" y="33"/>
                  </a:lnTo>
                  <a:lnTo>
                    <a:pt x="332" y="39"/>
                  </a:lnTo>
                  <a:lnTo>
                    <a:pt x="386" y="46"/>
                  </a:lnTo>
                  <a:lnTo>
                    <a:pt x="441" y="51"/>
                  </a:lnTo>
                  <a:lnTo>
                    <a:pt x="498" y="59"/>
                  </a:lnTo>
                  <a:lnTo>
                    <a:pt x="553" y="66"/>
                  </a:lnTo>
                  <a:lnTo>
                    <a:pt x="607" y="71"/>
                  </a:lnTo>
                  <a:lnTo>
                    <a:pt x="662" y="79"/>
                  </a:lnTo>
                  <a:lnTo>
                    <a:pt x="717" y="84"/>
                  </a:lnTo>
                  <a:lnTo>
                    <a:pt x="773" y="92"/>
                  </a:lnTo>
                  <a:lnTo>
                    <a:pt x="828" y="97"/>
                  </a:lnTo>
                  <a:lnTo>
                    <a:pt x="883" y="104"/>
                  </a:lnTo>
                  <a:lnTo>
                    <a:pt x="886" y="112"/>
                  </a:lnTo>
                  <a:lnTo>
                    <a:pt x="888" y="119"/>
                  </a:lnTo>
                  <a:lnTo>
                    <a:pt x="892" y="126"/>
                  </a:lnTo>
                  <a:lnTo>
                    <a:pt x="894" y="133"/>
                  </a:lnTo>
                  <a:lnTo>
                    <a:pt x="837" y="126"/>
                  </a:lnTo>
                  <a:lnTo>
                    <a:pt x="782" y="121"/>
                  </a:lnTo>
                  <a:lnTo>
                    <a:pt x="726" y="113"/>
                  </a:lnTo>
                  <a:lnTo>
                    <a:pt x="671" y="108"/>
                  </a:lnTo>
                  <a:lnTo>
                    <a:pt x="615" y="101"/>
                  </a:lnTo>
                  <a:lnTo>
                    <a:pt x="560" y="95"/>
                  </a:lnTo>
                  <a:lnTo>
                    <a:pt x="503" y="88"/>
                  </a:lnTo>
                  <a:lnTo>
                    <a:pt x="448" y="81"/>
                  </a:lnTo>
                  <a:lnTo>
                    <a:pt x="392" y="75"/>
                  </a:lnTo>
                  <a:lnTo>
                    <a:pt x="335" y="68"/>
                  </a:lnTo>
                  <a:lnTo>
                    <a:pt x="281" y="62"/>
                  </a:lnTo>
                  <a:lnTo>
                    <a:pt x="224" y="55"/>
                  </a:lnTo>
                  <a:lnTo>
                    <a:pt x="169" y="50"/>
                  </a:lnTo>
                  <a:lnTo>
                    <a:pt x="113" y="42"/>
                  </a:lnTo>
                  <a:lnTo>
                    <a:pt x="58" y="37"/>
                  </a:lnTo>
                  <a:lnTo>
                    <a:pt x="1" y="30"/>
                  </a:lnTo>
                  <a:lnTo>
                    <a:pt x="1" y="24"/>
                  </a:lnTo>
                  <a:lnTo>
                    <a:pt x="1" y="11"/>
                  </a:lnTo>
                  <a:lnTo>
                    <a:pt x="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CB2B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41" name="Freeform 118"/>
            <p:cNvSpPr>
              <a:spLocks/>
            </p:cNvSpPr>
            <p:nvPr/>
          </p:nvSpPr>
          <p:spPr bwMode="auto">
            <a:xfrm>
              <a:off x="995363" y="3351213"/>
              <a:ext cx="657225" cy="1000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1" y="6"/>
                </a:cxn>
                <a:cxn ang="0">
                  <a:pos x="102" y="13"/>
                </a:cxn>
                <a:cxn ang="0">
                  <a:pos x="153" y="19"/>
                </a:cxn>
                <a:cxn ang="0">
                  <a:pos x="204" y="24"/>
                </a:cxn>
                <a:cxn ang="0">
                  <a:pos x="255" y="31"/>
                </a:cxn>
                <a:cxn ang="0">
                  <a:pos x="306" y="37"/>
                </a:cxn>
                <a:cxn ang="0">
                  <a:pos x="358" y="42"/>
                </a:cxn>
                <a:cxn ang="0">
                  <a:pos x="409" y="48"/>
                </a:cxn>
                <a:cxn ang="0">
                  <a:pos x="460" y="55"/>
                </a:cxn>
                <a:cxn ang="0">
                  <a:pos x="511" y="61"/>
                </a:cxn>
                <a:cxn ang="0">
                  <a:pos x="562" y="66"/>
                </a:cxn>
                <a:cxn ang="0">
                  <a:pos x="613" y="73"/>
                </a:cxn>
                <a:cxn ang="0">
                  <a:pos x="664" y="79"/>
                </a:cxn>
                <a:cxn ang="0">
                  <a:pos x="715" y="84"/>
                </a:cxn>
                <a:cxn ang="0">
                  <a:pos x="766" y="92"/>
                </a:cxn>
                <a:cxn ang="0">
                  <a:pos x="817" y="97"/>
                </a:cxn>
                <a:cxn ang="0">
                  <a:pos x="821" y="104"/>
                </a:cxn>
                <a:cxn ang="0">
                  <a:pos x="823" y="112"/>
                </a:cxn>
                <a:cxn ang="0">
                  <a:pos x="827" y="119"/>
                </a:cxn>
                <a:cxn ang="0">
                  <a:pos x="828" y="126"/>
                </a:cxn>
                <a:cxn ang="0">
                  <a:pos x="777" y="121"/>
                </a:cxn>
                <a:cxn ang="0">
                  <a:pos x="724" y="113"/>
                </a:cxn>
                <a:cxn ang="0">
                  <a:pos x="673" y="108"/>
                </a:cxn>
                <a:cxn ang="0">
                  <a:pos x="622" y="103"/>
                </a:cxn>
                <a:cxn ang="0">
                  <a:pos x="569" y="95"/>
                </a:cxn>
                <a:cxn ang="0">
                  <a:pos x="518" y="90"/>
                </a:cxn>
                <a:cxn ang="0">
                  <a:pos x="467" y="83"/>
                </a:cxn>
                <a:cxn ang="0">
                  <a:pos x="416" y="77"/>
                </a:cxn>
                <a:cxn ang="0">
                  <a:pos x="363" y="72"/>
                </a:cxn>
                <a:cxn ang="0">
                  <a:pos x="312" y="64"/>
                </a:cxn>
                <a:cxn ang="0">
                  <a:pos x="261" y="59"/>
                </a:cxn>
                <a:cxn ang="0">
                  <a:pos x="210" y="53"/>
                </a:cxn>
                <a:cxn ang="0">
                  <a:pos x="157" y="48"/>
                </a:cxn>
                <a:cxn ang="0">
                  <a:pos x="106" y="41"/>
                </a:cxn>
                <a:cxn ang="0">
                  <a:pos x="55" y="35"/>
                </a:cxn>
                <a:cxn ang="0">
                  <a:pos x="4" y="30"/>
                </a:cxn>
                <a:cxn ang="0">
                  <a:pos x="4" y="24"/>
                </a:cxn>
                <a:cxn ang="0">
                  <a:pos x="4" y="11"/>
                </a:cxn>
                <a:cxn ang="0">
                  <a:pos x="2" y="2"/>
                </a:cxn>
                <a:cxn ang="0">
                  <a:pos x="0" y="0"/>
                </a:cxn>
              </a:cxnLst>
              <a:rect l="0" t="0" r="r" b="b"/>
              <a:pathLst>
                <a:path w="828" h="126">
                  <a:moveTo>
                    <a:pt x="0" y="0"/>
                  </a:moveTo>
                  <a:lnTo>
                    <a:pt x="51" y="6"/>
                  </a:lnTo>
                  <a:lnTo>
                    <a:pt x="102" y="13"/>
                  </a:lnTo>
                  <a:lnTo>
                    <a:pt x="153" y="19"/>
                  </a:lnTo>
                  <a:lnTo>
                    <a:pt x="204" y="24"/>
                  </a:lnTo>
                  <a:lnTo>
                    <a:pt x="255" y="31"/>
                  </a:lnTo>
                  <a:lnTo>
                    <a:pt x="306" y="37"/>
                  </a:lnTo>
                  <a:lnTo>
                    <a:pt x="358" y="42"/>
                  </a:lnTo>
                  <a:lnTo>
                    <a:pt x="409" y="48"/>
                  </a:lnTo>
                  <a:lnTo>
                    <a:pt x="460" y="55"/>
                  </a:lnTo>
                  <a:lnTo>
                    <a:pt x="511" y="61"/>
                  </a:lnTo>
                  <a:lnTo>
                    <a:pt x="562" y="66"/>
                  </a:lnTo>
                  <a:lnTo>
                    <a:pt x="613" y="73"/>
                  </a:lnTo>
                  <a:lnTo>
                    <a:pt x="664" y="79"/>
                  </a:lnTo>
                  <a:lnTo>
                    <a:pt x="715" y="84"/>
                  </a:lnTo>
                  <a:lnTo>
                    <a:pt x="766" y="92"/>
                  </a:lnTo>
                  <a:lnTo>
                    <a:pt x="817" y="97"/>
                  </a:lnTo>
                  <a:lnTo>
                    <a:pt x="821" y="104"/>
                  </a:lnTo>
                  <a:lnTo>
                    <a:pt x="823" y="112"/>
                  </a:lnTo>
                  <a:lnTo>
                    <a:pt x="827" y="119"/>
                  </a:lnTo>
                  <a:lnTo>
                    <a:pt x="828" y="126"/>
                  </a:lnTo>
                  <a:lnTo>
                    <a:pt x="777" y="121"/>
                  </a:lnTo>
                  <a:lnTo>
                    <a:pt x="724" y="113"/>
                  </a:lnTo>
                  <a:lnTo>
                    <a:pt x="673" y="108"/>
                  </a:lnTo>
                  <a:lnTo>
                    <a:pt x="622" y="103"/>
                  </a:lnTo>
                  <a:lnTo>
                    <a:pt x="569" y="95"/>
                  </a:lnTo>
                  <a:lnTo>
                    <a:pt x="518" y="90"/>
                  </a:lnTo>
                  <a:lnTo>
                    <a:pt x="467" y="83"/>
                  </a:lnTo>
                  <a:lnTo>
                    <a:pt x="416" y="77"/>
                  </a:lnTo>
                  <a:lnTo>
                    <a:pt x="363" y="72"/>
                  </a:lnTo>
                  <a:lnTo>
                    <a:pt x="312" y="64"/>
                  </a:lnTo>
                  <a:lnTo>
                    <a:pt x="261" y="59"/>
                  </a:lnTo>
                  <a:lnTo>
                    <a:pt x="210" y="53"/>
                  </a:lnTo>
                  <a:lnTo>
                    <a:pt x="157" y="48"/>
                  </a:lnTo>
                  <a:lnTo>
                    <a:pt x="106" y="41"/>
                  </a:lnTo>
                  <a:lnTo>
                    <a:pt x="55" y="35"/>
                  </a:lnTo>
                  <a:lnTo>
                    <a:pt x="4" y="30"/>
                  </a:lnTo>
                  <a:lnTo>
                    <a:pt x="4" y="24"/>
                  </a:lnTo>
                  <a:lnTo>
                    <a:pt x="4" y="11"/>
                  </a:lnTo>
                  <a:lnTo>
                    <a:pt x="2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1B7B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42" name="Freeform 119"/>
            <p:cNvSpPr>
              <a:spLocks/>
            </p:cNvSpPr>
            <p:nvPr/>
          </p:nvSpPr>
          <p:spPr bwMode="auto">
            <a:xfrm>
              <a:off x="1057276" y="3359150"/>
              <a:ext cx="606425" cy="920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" y="5"/>
                </a:cxn>
                <a:cxn ang="0">
                  <a:pos x="95" y="11"/>
                </a:cxn>
                <a:cxn ang="0">
                  <a:pos x="143" y="16"/>
                </a:cxn>
                <a:cxn ang="0">
                  <a:pos x="188" y="21"/>
                </a:cxn>
                <a:cxn ang="0">
                  <a:pos x="236" y="27"/>
                </a:cxn>
                <a:cxn ang="0">
                  <a:pos x="283" y="32"/>
                </a:cxn>
                <a:cxn ang="0">
                  <a:pos x="331" y="38"/>
                </a:cxn>
                <a:cxn ang="0">
                  <a:pos x="378" y="43"/>
                </a:cxn>
                <a:cxn ang="0">
                  <a:pos x="424" y="51"/>
                </a:cxn>
                <a:cxn ang="0">
                  <a:pos x="471" y="56"/>
                </a:cxn>
                <a:cxn ang="0">
                  <a:pos x="519" y="62"/>
                </a:cxn>
                <a:cxn ang="0">
                  <a:pos x="566" y="67"/>
                </a:cxn>
                <a:cxn ang="0">
                  <a:pos x="612" y="73"/>
                </a:cxn>
                <a:cxn ang="0">
                  <a:pos x="659" y="78"/>
                </a:cxn>
                <a:cxn ang="0">
                  <a:pos x="707" y="83"/>
                </a:cxn>
                <a:cxn ang="0">
                  <a:pos x="754" y="89"/>
                </a:cxn>
                <a:cxn ang="0">
                  <a:pos x="756" y="96"/>
                </a:cxn>
                <a:cxn ang="0">
                  <a:pos x="758" y="102"/>
                </a:cxn>
                <a:cxn ang="0">
                  <a:pos x="761" y="109"/>
                </a:cxn>
                <a:cxn ang="0">
                  <a:pos x="763" y="116"/>
                </a:cxn>
                <a:cxn ang="0">
                  <a:pos x="716" y="111"/>
                </a:cxn>
                <a:cxn ang="0">
                  <a:pos x="668" y="105"/>
                </a:cxn>
                <a:cxn ang="0">
                  <a:pos x="621" y="100"/>
                </a:cxn>
                <a:cxn ang="0">
                  <a:pos x="573" y="94"/>
                </a:cxn>
                <a:cxn ang="0">
                  <a:pos x="526" y="89"/>
                </a:cxn>
                <a:cxn ang="0">
                  <a:pos x="478" y="83"/>
                </a:cxn>
                <a:cxn ang="0">
                  <a:pos x="431" y="78"/>
                </a:cxn>
                <a:cxn ang="0">
                  <a:pos x="385" y="73"/>
                </a:cxn>
                <a:cxn ang="0">
                  <a:pos x="338" y="67"/>
                </a:cxn>
                <a:cxn ang="0">
                  <a:pos x="290" y="62"/>
                </a:cxn>
                <a:cxn ang="0">
                  <a:pos x="243" y="56"/>
                </a:cxn>
                <a:cxn ang="0">
                  <a:pos x="196" y="51"/>
                </a:cxn>
                <a:cxn ang="0">
                  <a:pos x="148" y="45"/>
                </a:cxn>
                <a:cxn ang="0">
                  <a:pos x="101" y="40"/>
                </a:cxn>
                <a:cxn ang="0">
                  <a:pos x="53" y="34"/>
                </a:cxn>
                <a:cxn ang="0">
                  <a:pos x="6" y="29"/>
                </a:cxn>
                <a:cxn ang="0">
                  <a:pos x="6" y="23"/>
                </a:cxn>
                <a:cxn ang="0">
                  <a:pos x="4" y="11"/>
                </a:cxn>
                <a:cxn ang="0">
                  <a:pos x="2" y="1"/>
                </a:cxn>
                <a:cxn ang="0">
                  <a:pos x="0" y="0"/>
                </a:cxn>
              </a:cxnLst>
              <a:rect l="0" t="0" r="r" b="b"/>
              <a:pathLst>
                <a:path w="763" h="116">
                  <a:moveTo>
                    <a:pt x="0" y="0"/>
                  </a:moveTo>
                  <a:lnTo>
                    <a:pt x="48" y="5"/>
                  </a:lnTo>
                  <a:lnTo>
                    <a:pt x="95" y="11"/>
                  </a:lnTo>
                  <a:lnTo>
                    <a:pt x="143" y="16"/>
                  </a:lnTo>
                  <a:lnTo>
                    <a:pt x="188" y="21"/>
                  </a:lnTo>
                  <a:lnTo>
                    <a:pt x="236" y="27"/>
                  </a:lnTo>
                  <a:lnTo>
                    <a:pt x="283" y="32"/>
                  </a:lnTo>
                  <a:lnTo>
                    <a:pt x="331" y="38"/>
                  </a:lnTo>
                  <a:lnTo>
                    <a:pt x="378" y="43"/>
                  </a:lnTo>
                  <a:lnTo>
                    <a:pt x="424" y="51"/>
                  </a:lnTo>
                  <a:lnTo>
                    <a:pt x="471" y="56"/>
                  </a:lnTo>
                  <a:lnTo>
                    <a:pt x="519" y="62"/>
                  </a:lnTo>
                  <a:lnTo>
                    <a:pt x="566" y="67"/>
                  </a:lnTo>
                  <a:lnTo>
                    <a:pt x="612" y="73"/>
                  </a:lnTo>
                  <a:lnTo>
                    <a:pt x="659" y="78"/>
                  </a:lnTo>
                  <a:lnTo>
                    <a:pt x="707" y="83"/>
                  </a:lnTo>
                  <a:lnTo>
                    <a:pt x="754" y="89"/>
                  </a:lnTo>
                  <a:lnTo>
                    <a:pt x="756" y="96"/>
                  </a:lnTo>
                  <a:lnTo>
                    <a:pt x="758" y="102"/>
                  </a:lnTo>
                  <a:lnTo>
                    <a:pt x="761" y="109"/>
                  </a:lnTo>
                  <a:lnTo>
                    <a:pt x="763" y="116"/>
                  </a:lnTo>
                  <a:lnTo>
                    <a:pt x="716" y="111"/>
                  </a:lnTo>
                  <a:lnTo>
                    <a:pt x="668" y="105"/>
                  </a:lnTo>
                  <a:lnTo>
                    <a:pt x="621" y="100"/>
                  </a:lnTo>
                  <a:lnTo>
                    <a:pt x="573" y="94"/>
                  </a:lnTo>
                  <a:lnTo>
                    <a:pt x="526" y="89"/>
                  </a:lnTo>
                  <a:lnTo>
                    <a:pt x="478" y="83"/>
                  </a:lnTo>
                  <a:lnTo>
                    <a:pt x="431" y="78"/>
                  </a:lnTo>
                  <a:lnTo>
                    <a:pt x="385" y="73"/>
                  </a:lnTo>
                  <a:lnTo>
                    <a:pt x="338" y="67"/>
                  </a:lnTo>
                  <a:lnTo>
                    <a:pt x="290" y="62"/>
                  </a:lnTo>
                  <a:lnTo>
                    <a:pt x="243" y="56"/>
                  </a:lnTo>
                  <a:lnTo>
                    <a:pt x="196" y="51"/>
                  </a:lnTo>
                  <a:lnTo>
                    <a:pt x="148" y="45"/>
                  </a:lnTo>
                  <a:lnTo>
                    <a:pt x="101" y="40"/>
                  </a:lnTo>
                  <a:lnTo>
                    <a:pt x="53" y="34"/>
                  </a:lnTo>
                  <a:lnTo>
                    <a:pt x="6" y="29"/>
                  </a:lnTo>
                  <a:lnTo>
                    <a:pt x="6" y="23"/>
                  </a:lnTo>
                  <a:lnTo>
                    <a:pt x="4" y="11"/>
                  </a:lnTo>
                  <a:lnTo>
                    <a:pt x="2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1C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43" name="Freeform 120"/>
            <p:cNvSpPr>
              <a:spLocks/>
            </p:cNvSpPr>
            <p:nvPr/>
          </p:nvSpPr>
          <p:spPr bwMode="auto">
            <a:xfrm>
              <a:off x="1119188" y="3365500"/>
              <a:ext cx="555625" cy="873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" y="5"/>
                </a:cxn>
                <a:cxn ang="0">
                  <a:pos x="86" y="11"/>
                </a:cxn>
                <a:cxn ang="0">
                  <a:pos x="129" y="14"/>
                </a:cxn>
                <a:cxn ang="0">
                  <a:pos x="171" y="20"/>
                </a:cxn>
                <a:cxn ang="0">
                  <a:pos x="215" y="25"/>
                </a:cxn>
                <a:cxn ang="0">
                  <a:pos x="259" y="31"/>
                </a:cxn>
                <a:cxn ang="0">
                  <a:pos x="301" y="36"/>
                </a:cxn>
                <a:cxn ang="0">
                  <a:pos x="345" y="40"/>
                </a:cxn>
                <a:cxn ang="0">
                  <a:pos x="387" y="45"/>
                </a:cxn>
                <a:cxn ang="0">
                  <a:pos x="430" y="51"/>
                </a:cxn>
                <a:cxn ang="0">
                  <a:pos x="474" y="56"/>
                </a:cxn>
                <a:cxn ang="0">
                  <a:pos x="516" y="62"/>
                </a:cxn>
                <a:cxn ang="0">
                  <a:pos x="560" y="67"/>
                </a:cxn>
                <a:cxn ang="0">
                  <a:pos x="602" y="71"/>
                </a:cxn>
                <a:cxn ang="0">
                  <a:pos x="646" y="76"/>
                </a:cxn>
                <a:cxn ang="0">
                  <a:pos x="688" y="82"/>
                </a:cxn>
                <a:cxn ang="0">
                  <a:pos x="691" y="89"/>
                </a:cxn>
                <a:cxn ang="0">
                  <a:pos x="693" y="94"/>
                </a:cxn>
                <a:cxn ang="0">
                  <a:pos x="697" y="102"/>
                </a:cxn>
                <a:cxn ang="0">
                  <a:pos x="699" y="109"/>
                </a:cxn>
                <a:cxn ang="0">
                  <a:pos x="655" y="104"/>
                </a:cxn>
                <a:cxn ang="0">
                  <a:pos x="613" y="98"/>
                </a:cxn>
                <a:cxn ang="0">
                  <a:pos x="569" y="94"/>
                </a:cxn>
                <a:cxn ang="0">
                  <a:pos x="525" y="89"/>
                </a:cxn>
                <a:cxn ang="0">
                  <a:pos x="483" y="84"/>
                </a:cxn>
                <a:cxn ang="0">
                  <a:pos x="440" y="78"/>
                </a:cxn>
                <a:cxn ang="0">
                  <a:pos x="396" y="74"/>
                </a:cxn>
                <a:cxn ang="0">
                  <a:pos x="354" y="69"/>
                </a:cxn>
                <a:cxn ang="0">
                  <a:pos x="310" y="64"/>
                </a:cxn>
                <a:cxn ang="0">
                  <a:pos x="266" y="60"/>
                </a:cxn>
                <a:cxn ang="0">
                  <a:pos x="222" y="54"/>
                </a:cxn>
                <a:cxn ang="0">
                  <a:pos x="180" y="49"/>
                </a:cxn>
                <a:cxn ang="0">
                  <a:pos x="137" y="43"/>
                </a:cxn>
                <a:cxn ang="0">
                  <a:pos x="93" y="40"/>
                </a:cxn>
                <a:cxn ang="0">
                  <a:pos x="51" y="34"/>
                </a:cxn>
                <a:cxn ang="0">
                  <a:pos x="7" y="29"/>
                </a:cxn>
                <a:cxn ang="0">
                  <a:pos x="7" y="23"/>
                </a:cxn>
                <a:cxn ang="0">
                  <a:pos x="5" y="11"/>
                </a:cxn>
                <a:cxn ang="0">
                  <a:pos x="3" y="2"/>
                </a:cxn>
                <a:cxn ang="0">
                  <a:pos x="0" y="0"/>
                </a:cxn>
              </a:cxnLst>
              <a:rect l="0" t="0" r="r" b="b"/>
              <a:pathLst>
                <a:path w="699" h="109">
                  <a:moveTo>
                    <a:pt x="0" y="0"/>
                  </a:moveTo>
                  <a:lnTo>
                    <a:pt x="44" y="5"/>
                  </a:lnTo>
                  <a:lnTo>
                    <a:pt x="86" y="11"/>
                  </a:lnTo>
                  <a:lnTo>
                    <a:pt x="129" y="14"/>
                  </a:lnTo>
                  <a:lnTo>
                    <a:pt x="171" y="20"/>
                  </a:lnTo>
                  <a:lnTo>
                    <a:pt x="215" y="25"/>
                  </a:lnTo>
                  <a:lnTo>
                    <a:pt x="259" y="31"/>
                  </a:lnTo>
                  <a:lnTo>
                    <a:pt x="301" y="36"/>
                  </a:lnTo>
                  <a:lnTo>
                    <a:pt x="345" y="40"/>
                  </a:lnTo>
                  <a:lnTo>
                    <a:pt x="387" y="45"/>
                  </a:lnTo>
                  <a:lnTo>
                    <a:pt x="430" y="51"/>
                  </a:lnTo>
                  <a:lnTo>
                    <a:pt x="474" y="56"/>
                  </a:lnTo>
                  <a:lnTo>
                    <a:pt x="516" y="62"/>
                  </a:lnTo>
                  <a:lnTo>
                    <a:pt x="560" y="67"/>
                  </a:lnTo>
                  <a:lnTo>
                    <a:pt x="602" y="71"/>
                  </a:lnTo>
                  <a:lnTo>
                    <a:pt x="646" y="76"/>
                  </a:lnTo>
                  <a:lnTo>
                    <a:pt x="688" y="82"/>
                  </a:lnTo>
                  <a:lnTo>
                    <a:pt x="691" y="89"/>
                  </a:lnTo>
                  <a:lnTo>
                    <a:pt x="693" y="94"/>
                  </a:lnTo>
                  <a:lnTo>
                    <a:pt x="697" y="102"/>
                  </a:lnTo>
                  <a:lnTo>
                    <a:pt x="699" y="109"/>
                  </a:lnTo>
                  <a:lnTo>
                    <a:pt x="655" y="104"/>
                  </a:lnTo>
                  <a:lnTo>
                    <a:pt x="613" y="98"/>
                  </a:lnTo>
                  <a:lnTo>
                    <a:pt x="569" y="94"/>
                  </a:lnTo>
                  <a:lnTo>
                    <a:pt x="525" y="89"/>
                  </a:lnTo>
                  <a:lnTo>
                    <a:pt x="483" y="84"/>
                  </a:lnTo>
                  <a:lnTo>
                    <a:pt x="440" y="78"/>
                  </a:lnTo>
                  <a:lnTo>
                    <a:pt x="396" y="74"/>
                  </a:lnTo>
                  <a:lnTo>
                    <a:pt x="354" y="69"/>
                  </a:lnTo>
                  <a:lnTo>
                    <a:pt x="310" y="64"/>
                  </a:lnTo>
                  <a:lnTo>
                    <a:pt x="266" y="60"/>
                  </a:lnTo>
                  <a:lnTo>
                    <a:pt x="222" y="54"/>
                  </a:lnTo>
                  <a:lnTo>
                    <a:pt x="180" y="49"/>
                  </a:lnTo>
                  <a:lnTo>
                    <a:pt x="137" y="43"/>
                  </a:lnTo>
                  <a:lnTo>
                    <a:pt x="93" y="40"/>
                  </a:lnTo>
                  <a:lnTo>
                    <a:pt x="51" y="34"/>
                  </a:lnTo>
                  <a:lnTo>
                    <a:pt x="7" y="29"/>
                  </a:lnTo>
                  <a:lnTo>
                    <a:pt x="7" y="23"/>
                  </a:lnTo>
                  <a:lnTo>
                    <a:pt x="5" y="11"/>
                  </a:lnTo>
                  <a:lnTo>
                    <a:pt x="3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C6C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44" name="Freeform 121"/>
            <p:cNvSpPr>
              <a:spLocks/>
            </p:cNvSpPr>
            <p:nvPr/>
          </p:nvSpPr>
          <p:spPr bwMode="auto">
            <a:xfrm>
              <a:off x="1184276" y="3373438"/>
              <a:ext cx="501650" cy="793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8" y="5"/>
                </a:cxn>
                <a:cxn ang="0">
                  <a:pos x="79" y="9"/>
                </a:cxn>
                <a:cxn ang="0">
                  <a:pos x="117" y="14"/>
                </a:cxn>
                <a:cxn ang="0">
                  <a:pos x="155" y="18"/>
                </a:cxn>
                <a:cxn ang="0">
                  <a:pos x="195" y="24"/>
                </a:cxn>
                <a:cxn ang="0">
                  <a:pos x="234" y="27"/>
                </a:cxn>
                <a:cxn ang="0">
                  <a:pos x="272" y="33"/>
                </a:cxn>
                <a:cxn ang="0">
                  <a:pos x="312" y="36"/>
                </a:cxn>
                <a:cxn ang="0">
                  <a:pos x="350" y="42"/>
                </a:cxn>
                <a:cxn ang="0">
                  <a:pos x="389" y="47"/>
                </a:cxn>
                <a:cxn ang="0">
                  <a:pos x="427" y="51"/>
                </a:cxn>
                <a:cxn ang="0">
                  <a:pos x="467" y="56"/>
                </a:cxn>
                <a:cxn ang="0">
                  <a:pos x="506" y="60"/>
                </a:cxn>
                <a:cxn ang="0">
                  <a:pos x="544" y="65"/>
                </a:cxn>
                <a:cxn ang="0">
                  <a:pos x="584" y="69"/>
                </a:cxn>
                <a:cxn ang="0">
                  <a:pos x="622" y="75"/>
                </a:cxn>
                <a:cxn ang="0">
                  <a:pos x="626" y="82"/>
                </a:cxn>
                <a:cxn ang="0">
                  <a:pos x="628" y="87"/>
                </a:cxn>
                <a:cxn ang="0">
                  <a:pos x="631" y="93"/>
                </a:cxn>
                <a:cxn ang="0">
                  <a:pos x="633" y="100"/>
                </a:cxn>
                <a:cxn ang="0">
                  <a:pos x="593" y="96"/>
                </a:cxn>
                <a:cxn ang="0">
                  <a:pos x="555" y="91"/>
                </a:cxn>
                <a:cxn ang="0">
                  <a:pos x="515" y="87"/>
                </a:cxn>
                <a:cxn ang="0">
                  <a:pos x="476" y="82"/>
                </a:cxn>
                <a:cxn ang="0">
                  <a:pos x="436" y="78"/>
                </a:cxn>
                <a:cxn ang="0">
                  <a:pos x="398" y="73"/>
                </a:cxn>
                <a:cxn ang="0">
                  <a:pos x="360" y="69"/>
                </a:cxn>
                <a:cxn ang="0">
                  <a:pos x="319" y="64"/>
                </a:cxn>
                <a:cxn ang="0">
                  <a:pos x="281" y="60"/>
                </a:cxn>
                <a:cxn ang="0">
                  <a:pos x="241" y="56"/>
                </a:cxn>
                <a:cxn ang="0">
                  <a:pos x="203" y="51"/>
                </a:cxn>
                <a:cxn ang="0">
                  <a:pos x="164" y="47"/>
                </a:cxn>
                <a:cxn ang="0">
                  <a:pos x="124" y="42"/>
                </a:cxn>
                <a:cxn ang="0">
                  <a:pos x="86" y="38"/>
                </a:cxn>
                <a:cxn ang="0">
                  <a:pos x="46" y="33"/>
                </a:cxn>
                <a:cxn ang="0">
                  <a:pos x="7" y="29"/>
                </a:cxn>
                <a:cxn ang="0">
                  <a:pos x="7" y="24"/>
                </a:cxn>
                <a:cxn ang="0">
                  <a:pos x="6" y="11"/>
                </a:cxn>
                <a:cxn ang="0">
                  <a:pos x="2" y="2"/>
                </a:cxn>
                <a:cxn ang="0">
                  <a:pos x="0" y="0"/>
                </a:cxn>
              </a:cxnLst>
              <a:rect l="0" t="0" r="r" b="b"/>
              <a:pathLst>
                <a:path w="633" h="100">
                  <a:moveTo>
                    <a:pt x="0" y="0"/>
                  </a:moveTo>
                  <a:lnTo>
                    <a:pt x="38" y="5"/>
                  </a:lnTo>
                  <a:lnTo>
                    <a:pt x="79" y="9"/>
                  </a:lnTo>
                  <a:lnTo>
                    <a:pt x="117" y="14"/>
                  </a:lnTo>
                  <a:lnTo>
                    <a:pt x="155" y="18"/>
                  </a:lnTo>
                  <a:lnTo>
                    <a:pt x="195" y="24"/>
                  </a:lnTo>
                  <a:lnTo>
                    <a:pt x="234" y="27"/>
                  </a:lnTo>
                  <a:lnTo>
                    <a:pt x="272" y="33"/>
                  </a:lnTo>
                  <a:lnTo>
                    <a:pt x="312" y="36"/>
                  </a:lnTo>
                  <a:lnTo>
                    <a:pt x="350" y="42"/>
                  </a:lnTo>
                  <a:lnTo>
                    <a:pt x="389" y="47"/>
                  </a:lnTo>
                  <a:lnTo>
                    <a:pt x="427" y="51"/>
                  </a:lnTo>
                  <a:lnTo>
                    <a:pt x="467" y="56"/>
                  </a:lnTo>
                  <a:lnTo>
                    <a:pt x="506" y="60"/>
                  </a:lnTo>
                  <a:lnTo>
                    <a:pt x="544" y="65"/>
                  </a:lnTo>
                  <a:lnTo>
                    <a:pt x="584" y="69"/>
                  </a:lnTo>
                  <a:lnTo>
                    <a:pt x="622" y="75"/>
                  </a:lnTo>
                  <a:lnTo>
                    <a:pt x="626" y="82"/>
                  </a:lnTo>
                  <a:lnTo>
                    <a:pt x="628" y="87"/>
                  </a:lnTo>
                  <a:lnTo>
                    <a:pt x="631" y="93"/>
                  </a:lnTo>
                  <a:lnTo>
                    <a:pt x="633" y="100"/>
                  </a:lnTo>
                  <a:lnTo>
                    <a:pt x="593" y="96"/>
                  </a:lnTo>
                  <a:lnTo>
                    <a:pt x="555" y="91"/>
                  </a:lnTo>
                  <a:lnTo>
                    <a:pt x="515" y="87"/>
                  </a:lnTo>
                  <a:lnTo>
                    <a:pt x="476" y="82"/>
                  </a:lnTo>
                  <a:lnTo>
                    <a:pt x="436" y="78"/>
                  </a:lnTo>
                  <a:lnTo>
                    <a:pt x="398" y="73"/>
                  </a:lnTo>
                  <a:lnTo>
                    <a:pt x="360" y="69"/>
                  </a:lnTo>
                  <a:lnTo>
                    <a:pt x="319" y="64"/>
                  </a:lnTo>
                  <a:lnTo>
                    <a:pt x="281" y="60"/>
                  </a:lnTo>
                  <a:lnTo>
                    <a:pt x="241" y="56"/>
                  </a:lnTo>
                  <a:lnTo>
                    <a:pt x="203" y="51"/>
                  </a:lnTo>
                  <a:lnTo>
                    <a:pt x="164" y="47"/>
                  </a:lnTo>
                  <a:lnTo>
                    <a:pt x="124" y="42"/>
                  </a:lnTo>
                  <a:lnTo>
                    <a:pt x="86" y="38"/>
                  </a:lnTo>
                  <a:lnTo>
                    <a:pt x="46" y="33"/>
                  </a:lnTo>
                  <a:lnTo>
                    <a:pt x="7" y="29"/>
                  </a:lnTo>
                  <a:lnTo>
                    <a:pt x="7" y="24"/>
                  </a:lnTo>
                  <a:lnTo>
                    <a:pt x="6" y="11"/>
                  </a:lnTo>
                  <a:lnTo>
                    <a:pt x="2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D1D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45" name="Freeform 122"/>
            <p:cNvSpPr>
              <a:spLocks/>
            </p:cNvSpPr>
            <p:nvPr/>
          </p:nvSpPr>
          <p:spPr bwMode="auto">
            <a:xfrm>
              <a:off x="1246188" y="3379788"/>
              <a:ext cx="450850" cy="746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4" y="4"/>
                </a:cxn>
                <a:cxn ang="0">
                  <a:pos x="69" y="9"/>
                </a:cxn>
                <a:cxn ang="0">
                  <a:pos x="104" y="13"/>
                </a:cxn>
                <a:cxn ang="0">
                  <a:pos x="140" y="16"/>
                </a:cxn>
                <a:cxn ang="0">
                  <a:pos x="175" y="20"/>
                </a:cxn>
                <a:cxn ang="0">
                  <a:pos x="209" y="25"/>
                </a:cxn>
                <a:cxn ang="0">
                  <a:pos x="244" y="29"/>
                </a:cxn>
                <a:cxn ang="0">
                  <a:pos x="279" y="33"/>
                </a:cxn>
                <a:cxn ang="0">
                  <a:pos x="313" y="36"/>
                </a:cxn>
                <a:cxn ang="0">
                  <a:pos x="348" y="42"/>
                </a:cxn>
                <a:cxn ang="0">
                  <a:pos x="383" y="46"/>
                </a:cxn>
                <a:cxn ang="0">
                  <a:pos x="419" y="49"/>
                </a:cxn>
                <a:cxn ang="0">
                  <a:pos x="454" y="55"/>
                </a:cxn>
                <a:cxn ang="0">
                  <a:pos x="489" y="58"/>
                </a:cxn>
                <a:cxn ang="0">
                  <a:pos x="523" y="64"/>
                </a:cxn>
                <a:cxn ang="0">
                  <a:pos x="558" y="67"/>
                </a:cxn>
                <a:cxn ang="0">
                  <a:pos x="560" y="73"/>
                </a:cxn>
                <a:cxn ang="0">
                  <a:pos x="563" y="80"/>
                </a:cxn>
                <a:cxn ang="0">
                  <a:pos x="565" y="86"/>
                </a:cxn>
                <a:cxn ang="0">
                  <a:pos x="567" y="93"/>
                </a:cxn>
                <a:cxn ang="0">
                  <a:pos x="532" y="89"/>
                </a:cxn>
                <a:cxn ang="0">
                  <a:pos x="498" y="86"/>
                </a:cxn>
                <a:cxn ang="0">
                  <a:pos x="463" y="80"/>
                </a:cxn>
                <a:cxn ang="0">
                  <a:pos x="428" y="76"/>
                </a:cxn>
                <a:cxn ang="0">
                  <a:pos x="392" y="73"/>
                </a:cxn>
                <a:cxn ang="0">
                  <a:pos x="357" y="69"/>
                </a:cxn>
                <a:cxn ang="0">
                  <a:pos x="323" y="66"/>
                </a:cxn>
                <a:cxn ang="0">
                  <a:pos x="288" y="60"/>
                </a:cxn>
                <a:cxn ang="0">
                  <a:pos x="253" y="56"/>
                </a:cxn>
                <a:cxn ang="0">
                  <a:pos x="219" y="53"/>
                </a:cxn>
                <a:cxn ang="0">
                  <a:pos x="184" y="49"/>
                </a:cxn>
                <a:cxn ang="0">
                  <a:pos x="149" y="46"/>
                </a:cxn>
                <a:cxn ang="0">
                  <a:pos x="115" y="42"/>
                </a:cxn>
                <a:cxn ang="0">
                  <a:pos x="80" y="36"/>
                </a:cxn>
                <a:cxn ang="0">
                  <a:pos x="45" y="33"/>
                </a:cxn>
                <a:cxn ang="0">
                  <a:pos x="11" y="29"/>
                </a:cxn>
                <a:cxn ang="0">
                  <a:pos x="9" y="24"/>
                </a:cxn>
                <a:cxn ang="0">
                  <a:pos x="7" y="11"/>
                </a:cxn>
                <a:cxn ang="0">
                  <a:pos x="3" y="2"/>
                </a:cxn>
                <a:cxn ang="0">
                  <a:pos x="0" y="0"/>
                </a:cxn>
              </a:cxnLst>
              <a:rect l="0" t="0" r="r" b="b"/>
              <a:pathLst>
                <a:path w="567" h="93">
                  <a:moveTo>
                    <a:pt x="0" y="0"/>
                  </a:moveTo>
                  <a:lnTo>
                    <a:pt x="34" y="4"/>
                  </a:lnTo>
                  <a:lnTo>
                    <a:pt x="69" y="9"/>
                  </a:lnTo>
                  <a:lnTo>
                    <a:pt x="104" y="13"/>
                  </a:lnTo>
                  <a:lnTo>
                    <a:pt x="140" y="16"/>
                  </a:lnTo>
                  <a:lnTo>
                    <a:pt x="175" y="20"/>
                  </a:lnTo>
                  <a:lnTo>
                    <a:pt x="209" y="25"/>
                  </a:lnTo>
                  <a:lnTo>
                    <a:pt x="244" y="29"/>
                  </a:lnTo>
                  <a:lnTo>
                    <a:pt x="279" y="33"/>
                  </a:lnTo>
                  <a:lnTo>
                    <a:pt x="313" y="36"/>
                  </a:lnTo>
                  <a:lnTo>
                    <a:pt x="348" y="42"/>
                  </a:lnTo>
                  <a:lnTo>
                    <a:pt x="383" y="46"/>
                  </a:lnTo>
                  <a:lnTo>
                    <a:pt x="419" y="49"/>
                  </a:lnTo>
                  <a:lnTo>
                    <a:pt x="454" y="55"/>
                  </a:lnTo>
                  <a:lnTo>
                    <a:pt x="489" y="58"/>
                  </a:lnTo>
                  <a:lnTo>
                    <a:pt x="523" y="64"/>
                  </a:lnTo>
                  <a:lnTo>
                    <a:pt x="558" y="67"/>
                  </a:lnTo>
                  <a:lnTo>
                    <a:pt x="560" y="73"/>
                  </a:lnTo>
                  <a:lnTo>
                    <a:pt x="563" y="80"/>
                  </a:lnTo>
                  <a:lnTo>
                    <a:pt x="565" y="86"/>
                  </a:lnTo>
                  <a:lnTo>
                    <a:pt x="567" y="93"/>
                  </a:lnTo>
                  <a:lnTo>
                    <a:pt x="532" y="89"/>
                  </a:lnTo>
                  <a:lnTo>
                    <a:pt x="498" y="86"/>
                  </a:lnTo>
                  <a:lnTo>
                    <a:pt x="463" y="80"/>
                  </a:lnTo>
                  <a:lnTo>
                    <a:pt x="428" y="76"/>
                  </a:lnTo>
                  <a:lnTo>
                    <a:pt x="392" y="73"/>
                  </a:lnTo>
                  <a:lnTo>
                    <a:pt x="357" y="69"/>
                  </a:lnTo>
                  <a:lnTo>
                    <a:pt x="323" y="66"/>
                  </a:lnTo>
                  <a:lnTo>
                    <a:pt x="288" y="60"/>
                  </a:lnTo>
                  <a:lnTo>
                    <a:pt x="253" y="56"/>
                  </a:lnTo>
                  <a:lnTo>
                    <a:pt x="219" y="53"/>
                  </a:lnTo>
                  <a:lnTo>
                    <a:pt x="184" y="49"/>
                  </a:lnTo>
                  <a:lnTo>
                    <a:pt x="149" y="46"/>
                  </a:lnTo>
                  <a:lnTo>
                    <a:pt x="115" y="42"/>
                  </a:lnTo>
                  <a:lnTo>
                    <a:pt x="80" y="36"/>
                  </a:lnTo>
                  <a:lnTo>
                    <a:pt x="45" y="33"/>
                  </a:lnTo>
                  <a:lnTo>
                    <a:pt x="11" y="29"/>
                  </a:lnTo>
                  <a:lnTo>
                    <a:pt x="9" y="24"/>
                  </a:lnTo>
                  <a:lnTo>
                    <a:pt x="7" y="11"/>
                  </a:lnTo>
                  <a:lnTo>
                    <a:pt x="3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D6D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46" name="Freeform 123"/>
            <p:cNvSpPr>
              <a:spLocks/>
            </p:cNvSpPr>
            <p:nvPr/>
          </p:nvSpPr>
          <p:spPr bwMode="auto">
            <a:xfrm>
              <a:off x="1308101" y="3387725"/>
              <a:ext cx="400050" cy="682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" y="4"/>
                </a:cxn>
                <a:cxn ang="0">
                  <a:pos x="62" y="7"/>
                </a:cxn>
                <a:cxn ang="0">
                  <a:pos x="93" y="11"/>
                </a:cxn>
                <a:cxn ang="0">
                  <a:pos x="124" y="15"/>
                </a:cxn>
                <a:cxn ang="0">
                  <a:pos x="155" y="18"/>
                </a:cxn>
                <a:cxn ang="0">
                  <a:pos x="186" y="22"/>
                </a:cxn>
                <a:cxn ang="0">
                  <a:pos x="217" y="26"/>
                </a:cxn>
                <a:cxn ang="0">
                  <a:pos x="248" y="29"/>
                </a:cxn>
                <a:cxn ang="0">
                  <a:pos x="279" y="33"/>
                </a:cxn>
                <a:cxn ang="0">
                  <a:pos x="310" y="37"/>
                </a:cxn>
                <a:cxn ang="0">
                  <a:pos x="341" y="40"/>
                </a:cxn>
                <a:cxn ang="0">
                  <a:pos x="370" y="44"/>
                </a:cxn>
                <a:cxn ang="0">
                  <a:pos x="401" y="47"/>
                </a:cxn>
                <a:cxn ang="0">
                  <a:pos x="433" y="51"/>
                </a:cxn>
                <a:cxn ang="0">
                  <a:pos x="464" y="55"/>
                </a:cxn>
                <a:cxn ang="0">
                  <a:pos x="495" y="58"/>
                </a:cxn>
                <a:cxn ang="0">
                  <a:pos x="496" y="66"/>
                </a:cxn>
                <a:cxn ang="0">
                  <a:pos x="498" y="71"/>
                </a:cxn>
                <a:cxn ang="0">
                  <a:pos x="502" y="78"/>
                </a:cxn>
                <a:cxn ang="0">
                  <a:pos x="504" y="86"/>
                </a:cxn>
                <a:cxn ang="0">
                  <a:pos x="473" y="82"/>
                </a:cxn>
                <a:cxn ang="0">
                  <a:pos x="442" y="78"/>
                </a:cxn>
                <a:cxn ang="0">
                  <a:pos x="411" y="75"/>
                </a:cxn>
                <a:cxn ang="0">
                  <a:pos x="381" y="71"/>
                </a:cxn>
                <a:cxn ang="0">
                  <a:pos x="350" y="67"/>
                </a:cxn>
                <a:cxn ang="0">
                  <a:pos x="319" y="64"/>
                </a:cxn>
                <a:cxn ang="0">
                  <a:pos x="288" y="60"/>
                </a:cxn>
                <a:cxn ang="0">
                  <a:pos x="259" y="57"/>
                </a:cxn>
                <a:cxn ang="0">
                  <a:pos x="228" y="53"/>
                </a:cxn>
                <a:cxn ang="0">
                  <a:pos x="197" y="49"/>
                </a:cxn>
                <a:cxn ang="0">
                  <a:pos x="166" y="46"/>
                </a:cxn>
                <a:cxn ang="0">
                  <a:pos x="135" y="44"/>
                </a:cxn>
                <a:cxn ang="0">
                  <a:pos x="106" y="40"/>
                </a:cxn>
                <a:cxn ang="0">
                  <a:pos x="75" y="37"/>
                </a:cxn>
                <a:cxn ang="0">
                  <a:pos x="44" y="33"/>
                </a:cxn>
                <a:cxn ang="0">
                  <a:pos x="13" y="29"/>
                </a:cxn>
                <a:cxn ang="0">
                  <a:pos x="11" y="24"/>
                </a:cxn>
                <a:cxn ang="0">
                  <a:pos x="9" y="11"/>
                </a:cxn>
                <a:cxn ang="0">
                  <a:pos x="4" y="2"/>
                </a:cxn>
                <a:cxn ang="0">
                  <a:pos x="0" y="0"/>
                </a:cxn>
              </a:cxnLst>
              <a:rect l="0" t="0" r="r" b="b"/>
              <a:pathLst>
                <a:path w="504" h="86">
                  <a:moveTo>
                    <a:pt x="0" y="0"/>
                  </a:moveTo>
                  <a:lnTo>
                    <a:pt x="31" y="4"/>
                  </a:lnTo>
                  <a:lnTo>
                    <a:pt x="62" y="7"/>
                  </a:lnTo>
                  <a:lnTo>
                    <a:pt x="93" y="11"/>
                  </a:lnTo>
                  <a:lnTo>
                    <a:pt x="124" y="15"/>
                  </a:lnTo>
                  <a:lnTo>
                    <a:pt x="155" y="18"/>
                  </a:lnTo>
                  <a:lnTo>
                    <a:pt x="186" y="22"/>
                  </a:lnTo>
                  <a:lnTo>
                    <a:pt x="217" y="26"/>
                  </a:lnTo>
                  <a:lnTo>
                    <a:pt x="248" y="29"/>
                  </a:lnTo>
                  <a:lnTo>
                    <a:pt x="279" y="33"/>
                  </a:lnTo>
                  <a:lnTo>
                    <a:pt x="310" y="37"/>
                  </a:lnTo>
                  <a:lnTo>
                    <a:pt x="341" y="40"/>
                  </a:lnTo>
                  <a:lnTo>
                    <a:pt x="370" y="44"/>
                  </a:lnTo>
                  <a:lnTo>
                    <a:pt x="401" y="47"/>
                  </a:lnTo>
                  <a:lnTo>
                    <a:pt x="433" y="51"/>
                  </a:lnTo>
                  <a:lnTo>
                    <a:pt x="464" y="55"/>
                  </a:lnTo>
                  <a:lnTo>
                    <a:pt x="495" y="58"/>
                  </a:lnTo>
                  <a:lnTo>
                    <a:pt x="496" y="66"/>
                  </a:lnTo>
                  <a:lnTo>
                    <a:pt x="498" y="71"/>
                  </a:lnTo>
                  <a:lnTo>
                    <a:pt x="502" y="78"/>
                  </a:lnTo>
                  <a:lnTo>
                    <a:pt x="504" y="86"/>
                  </a:lnTo>
                  <a:lnTo>
                    <a:pt x="473" y="82"/>
                  </a:lnTo>
                  <a:lnTo>
                    <a:pt x="442" y="78"/>
                  </a:lnTo>
                  <a:lnTo>
                    <a:pt x="411" y="75"/>
                  </a:lnTo>
                  <a:lnTo>
                    <a:pt x="381" y="71"/>
                  </a:lnTo>
                  <a:lnTo>
                    <a:pt x="350" y="67"/>
                  </a:lnTo>
                  <a:lnTo>
                    <a:pt x="319" y="64"/>
                  </a:lnTo>
                  <a:lnTo>
                    <a:pt x="288" y="60"/>
                  </a:lnTo>
                  <a:lnTo>
                    <a:pt x="259" y="57"/>
                  </a:lnTo>
                  <a:lnTo>
                    <a:pt x="228" y="53"/>
                  </a:lnTo>
                  <a:lnTo>
                    <a:pt x="197" y="49"/>
                  </a:lnTo>
                  <a:lnTo>
                    <a:pt x="166" y="46"/>
                  </a:lnTo>
                  <a:lnTo>
                    <a:pt x="135" y="44"/>
                  </a:lnTo>
                  <a:lnTo>
                    <a:pt x="106" y="40"/>
                  </a:lnTo>
                  <a:lnTo>
                    <a:pt x="75" y="37"/>
                  </a:lnTo>
                  <a:lnTo>
                    <a:pt x="44" y="33"/>
                  </a:lnTo>
                  <a:lnTo>
                    <a:pt x="13" y="29"/>
                  </a:lnTo>
                  <a:lnTo>
                    <a:pt x="11" y="24"/>
                  </a:lnTo>
                  <a:lnTo>
                    <a:pt x="9" y="11"/>
                  </a:lnTo>
                  <a:lnTo>
                    <a:pt x="4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5E0D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47" name="Freeform 124"/>
            <p:cNvSpPr>
              <a:spLocks/>
            </p:cNvSpPr>
            <p:nvPr/>
          </p:nvSpPr>
          <p:spPr bwMode="auto">
            <a:xfrm>
              <a:off x="1371601" y="3395663"/>
              <a:ext cx="346075" cy="603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8" y="4"/>
                </a:cxn>
                <a:cxn ang="0">
                  <a:pos x="53" y="5"/>
                </a:cxn>
                <a:cxn ang="0">
                  <a:pos x="81" y="9"/>
                </a:cxn>
                <a:cxn ang="0">
                  <a:pos x="108" y="13"/>
                </a:cxn>
                <a:cxn ang="0">
                  <a:pos x="134" y="15"/>
                </a:cxn>
                <a:cxn ang="0">
                  <a:pos x="161" y="18"/>
                </a:cxn>
                <a:cxn ang="0">
                  <a:pos x="186" y="22"/>
                </a:cxn>
                <a:cxn ang="0">
                  <a:pos x="214" y="24"/>
                </a:cxn>
                <a:cxn ang="0">
                  <a:pos x="241" y="27"/>
                </a:cxn>
                <a:cxn ang="0">
                  <a:pos x="267" y="31"/>
                </a:cxn>
                <a:cxn ang="0">
                  <a:pos x="294" y="35"/>
                </a:cxn>
                <a:cxn ang="0">
                  <a:pos x="321" y="36"/>
                </a:cxn>
                <a:cxn ang="0">
                  <a:pos x="347" y="40"/>
                </a:cxn>
                <a:cxn ang="0">
                  <a:pos x="374" y="44"/>
                </a:cxn>
                <a:cxn ang="0">
                  <a:pos x="400" y="46"/>
                </a:cxn>
                <a:cxn ang="0">
                  <a:pos x="427" y="49"/>
                </a:cxn>
                <a:cxn ang="0">
                  <a:pos x="429" y="56"/>
                </a:cxn>
                <a:cxn ang="0">
                  <a:pos x="433" y="62"/>
                </a:cxn>
                <a:cxn ang="0">
                  <a:pos x="435" y="69"/>
                </a:cxn>
                <a:cxn ang="0">
                  <a:pos x="436" y="75"/>
                </a:cxn>
                <a:cxn ang="0">
                  <a:pos x="411" y="71"/>
                </a:cxn>
                <a:cxn ang="0">
                  <a:pos x="384" y="69"/>
                </a:cxn>
                <a:cxn ang="0">
                  <a:pos x="358" y="66"/>
                </a:cxn>
                <a:cxn ang="0">
                  <a:pos x="331" y="62"/>
                </a:cxn>
                <a:cxn ang="0">
                  <a:pos x="305" y="60"/>
                </a:cxn>
                <a:cxn ang="0">
                  <a:pos x="278" y="56"/>
                </a:cxn>
                <a:cxn ang="0">
                  <a:pos x="252" y="55"/>
                </a:cxn>
                <a:cxn ang="0">
                  <a:pos x="225" y="51"/>
                </a:cxn>
                <a:cxn ang="0">
                  <a:pos x="199" y="47"/>
                </a:cxn>
                <a:cxn ang="0">
                  <a:pos x="172" y="46"/>
                </a:cxn>
                <a:cxn ang="0">
                  <a:pos x="146" y="42"/>
                </a:cxn>
                <a:cxn ang="0">
                  <a:pos x="119" y="40"/>
                </a:cxn>
                <a:cxn ang="0">
                  <a:pos x="93" y="36"/>
                </a:cxn>
                <a:cxn ang="0">
                  <a:pos x="66" y="33"/>
                </a:cxn>
                <a:cxn ang="0">
                  <a:pos x="40" y="31"/>
                </a:cxn>
                <a:cxn ang="0">
                  <a:pos x="13" y="27"/>
                </a:cxn>
                <a:cxn ang="0">
                  <a:pos x="11" y="22"/>
                </a:cxn>
                <a:cxn ang="0">
                  <a:pos x="9" y="11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r" b="b"/>
              <a:pathLst>
                <a:path w="436" h="75">
                  <a:moveTo>
                    <a:pt x="0" y="0"/>
                  </a:moveTo>
                  <a:lnTo>
                    <a:pt x="28" y="4"/>
                  </a:lnTo>
                  <a:lnTo>
                    <a:pt x="53" y="5"/>
                  </a:lnTo>
                  <a:lnTo>
                    <a:pt x="81" y="9"/>
                  </a:lnTo>
                  <a:lnTo>
                    <a:pt x="108" y="13"/>
                  </a:lnTo>
                  <a:lnTo>
                    <a:pt x="134" y="15"/>
                  </a:lnTo>
                  <a:lnTo>
                    <a:pt x="161" y="18"/>
                  </a:lnTo>
                  <a:lnTo>
                    <a:pt x="186" y="22"/>
                  </a:lnTo>
                  <a:lnTo>
                    <a:pt x="214" y="24"/>
                  </a:lnTo>
                  <a:lnTo>
                    <a:pt x="241" y="27"/>
                  </a:lnTo>
                  <a:lnTo>
                    <a:pt x="267" y="31"/>
                  </a:lnTo>
                  <a:lnTo>
                    <a:pt x="294" y="35"/>
                  </a:lnTo>
                  <a:lnTo>
                    <a:pt x="321" y="36"/>
                  </a:lnTo>
                  <a:lnTo>
                    <a:pt x="347" y="40"/>
                  </a:lnTo>
                  <a:lnTo>
                    <a:pt x="374" y="44"/>
                  </a:lnTo>
                  <a:lnTo>
                    <a:pt x="400" y="46"/>
                  </a:lnTo>
                  <a:lnTo>
                    <a:pt x="427" y="49"/>
                  </a:lnTo>
                  <a:lnTo>
                    <a:pt x="429" y="56"/>
                  </a:lnTo>
                  <a:lnTo>
                    <a:pt x="433" y="62"/>
                  </a:lnTo>
                  <a:lnTo>
                    <a:pt x="435" y="69"/>
                  </a:lnTo>
                  <a:lnTo>
                    <a:pt x="436" y="75"/>
                  </a:lnTo>
                  <a:lnTo>
                    <a:pt x="411" y="71"/>
                  </a:lnTo>
                  <a:lnTo>
                    <a:pt x="384" y="69"/>
                  </a:lnTo>
                  <a:lnTo>
                    <a:pt x="358" y="66"/>
                  </a:lnTo>
                  <a:lnTo>
                    <a:pt x="331" y="62"/>
                  </a:lnTo>
                  <a:lnTo>
                    <a:pt x="305" y="60"/>
                  </a:lnTo>
                  <a:lnTo>
                    <a:pt x="278" y="56"/>
                  </a:lnTo>
                  <a:lnTo>
                    <a:pt x="252" y="55"/>
                  </a:lnTo>
                  <a:lnTo>
                    <a:pt x="225" y="51"/>
                  </a:lnTo>
                  <a:lnTo>
                    <a:pt x="199" y="47"/>
                  </a:lnTo>
                  <a:lnTo>
                    <a:pt x="172" y="46"/>
                  </a:lnTo>
                  <a:lnTo>
                    <a:pt x="146" y="42"/>
                  </a:lnTo>
                  <a:lnTo>
                    <a:pt x="119" y="40"/>
                  </a:lnTo>
                  <a:lnTo>
                    <a:pt x="93" y="36"/>
                  </a:lnTo>
                  <a:lnTo>
                    <a:pt x="66" y="33"/>
                  </a:lnTo>
                  <a:lnTo>
                    <a:pt x="40" y="31"/>
                  </a:lnTo>
                  <a:lnTo>
                    <a:pt x="13" y="27"/>
                  </a:lnTo>
                  <a:lnTo>
                    <a:pt x="11" y="22"/>
                  </a:lnTo>
                  <a:lnTo>
                    <a:pt x="9" y="11"/>
                  </a:ln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AE5E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48" name="Freeform 125"/>
            <p:cNvSpPr>
              <a:spLocks/>
            </p:cNvSpPr>
            <p:nvPr/>
          </p:nvSpPr>
          <p:spPr bwMode="auto">
            <a:xfrm>
              <a:off x="1433513" y="3403600"/>
              <a:ext cx="296863" cy="539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2"/>
                </a:cxn>
                <a:cxn ang="0">
                  <a:pos x="45" y="6"/>
                </a:cxn>
                <a:cxn ang="0">
                  <a:pos x="69" y="7"/>
                </a:cxn>
                <a:cxn ang="0">
                  <a:pos x="91" y="11"/>
                </a:cxn>
                <a:cxn ang="0">
                  <a:pos x="115" y="13"/>
                </a:cxn>
                <a:cxn ang="0">
                  <a:pos x="137" y="17"/>
                </a:cxn>
                <a:cxn ang="0">
                  <a:pos x="159" y="18"/>
                </a:cxn>
                <a:cxn ang="0">
                  <a:pos x="182" y="20"/>
                </a:cxn>
                <a:cxn ang="0">
                  <a:pos x="204" y="24"/>
                </a:cxn>
                <a:cxn ang="0">
                  <a:pos x="228" y="26"/>
                </a:cxn>
                <a:cxn ang="0">
                  <a:pos x="250" y="29"/>
                </a:cxn>
                <a:cxn ang="0">
                  <a:pos x="272" y="31"/>
                </a:cxn>
                <a:cxn ang="0">
                  <a:pos x="295" y="35"/>
                </a:cxn>
                <a:cxn ang="0">
                  <a:pos x="317" y="37"/>
                </a:cxn>
                <a:cxn ang="0">
                  <a:pos x="341" y="40"/>
                </a:cxn>
                <a:cxn ang="0">
                  <a:pos x="363" y="42"/>
                </a:cxn>
                <a:cxn ang="0">
                  <a:pos x="365" y="49"/>
                </a:cxn>
                <a:cxn ang="0">
                  <a:pos x="368" y="55"/>
                </a:cxn>
                <a:cxn ang="0">
                  <a:pos x="370" y="60"/>
                </a:cxn>
                <a:cxn ang="0">
                  <a:pos x="372" y="68"/>
                </a:cxn>
                <a:cxn ang="0">
                  <a:pos x="350" y="66"/>
                </a:cxn>
                <a:cxn ang="0">
                  <a:pos x="328" y="62"/>
                </a:cxn>
                <a:cxn ang="0">
                  <a:pos x="305" y="60"/>
                </a:cxn>
                <a:cxn ang="0">
                  <a:pos x="283" y="57"/>
                </a:cxn>
                <a:cxn ang="0">
                  <a:pos x="261" y="55"/>
                </a:cxn>
                <a:cxn ang="0">
                  <a:pos x="239" y="51"/>
                </a:cxn>
                <a:cxn ang="0">
                  <a:pos x="217" y="49"/>
                </a:cxn>
                <a:cxn ang="0">
                  <a:pos x="193" y="47"/>
                </a:cxn>
                <a:cxn ang="0">
                  <a:pos x="171" y="44"/>
                </a:cxn>
                <a:cxn ang="0">
                  <a:pos x="149" y="42"/>
                </a:cxn>
                <a:cxn ang="0">
                  <a:pos x="128" y="40"/>
                </a:cxn>
                <a:cxn ang="0">
                  <a:pos x="104" y="37"/>
                </a:cxn>
                <a:cxn ang="0">
                  <a:pos x="82" y="35"/>
                </a:cxn>
                <a:cxn ang="0">
                  <a:pos x="60" y="33"/>
                </a:cxn>
                <a:cxn ang="0">
                  <a:pos x="36" y="29"/>
                </a:cxn>
                <a:cxn ang="0">
                  <a:pos x="14" y="27"/>
                </a:cxn>
                <a:cxn ang="0">
                  <a:pos x="13" y="22"/>
                </a:cxn>
                <a:cxn ang="0">
                  <a:pos x="9" y="11"/>
                </a:cxn>
                <a:cxn ang="0">
                  <a:pos x="5" y="2"/>
                </a:cxn>
                <a:cxn ang="0">
                  <a:pos x="0" y="0"/>
                </a:cxn>
              </a:cxnLst>
              <a:rect l="0" t="0" r="r" b="b"/>
              <a:pathLst>
                <a:path w="372" h="68">
                  <a:moveTo>
                    <a:pt x="0" y="0"/>
                  </a:moveTo>
                  <a:lnTo>
                    <a:pt x="24" y="2"/>
                  </a:lnTo>
                  <a:lnTo>
                    <a:pt x="45" y="6"/>
                  </a:lnTo>
                  <a:lnTo>
                    <a:pt x="69" y="7"/>
                  </a:lnTo>
                  <a:lnTo>
                    <a:pt x="91" y="11"/>
                  </a:lnTo>
                  <a:lnTo>
                    <a:pt x="115" y="13"/>
                  </a:lnTo>
                  <a:lnTo>
                    <a:pt x="137" y="17"/>
                  </a:lnTo>
                  <a:lnTo>
                    <a:pt x="159" y="18"/>
                  </a:lnTo>
                  <a:lnTo>
                    <a:pt x="182" y="20"/>
                  </a:lnTo>
                  <a:lnTo>
                    <a:pt x="204" y="24"/>
                  </a:lnTo>
                  <a:lnTo>
                    <a:pt x="228" y="26"/>
                  </a:lnTo>
                  <a:lnTo>
                    <a:pt x="250" y="29"/>
                  </a:lnTo>
                  <a:lnTo>
                    <a:pt x="272" y="31"/>
                  </a:lnTo>
                  <a:lnTo>
                    <a:pt x="295" y="35"/>
                  </a:lnTo>
                  <a:lnTo>
                    <a:pt x="317" y="37"/>
                  </a:lnTo>
                  <a:lnTo>
                    <a:pt x="341" y="40"/>
                  </a:lnTo>
                  <a:lnTo>
                    <a:pt x="363" y="42"/>
                  </a:lnTo>
                  <a:lnTo>
                    <a:pt x="365" y="49"/>
                  </a:lnTo>
                  <a:lnTo>
                    <a:pt x="368" y="55"/>
                  </a:lnTo>
                  <a:lnTo>
                    <a:pt x="370" y="60"/>
                  </a:lnTo>
                  <a:lnTo>
                    <a:pt x="372" y="68"/>
                  </a:lnTo>
                  <a:lnTo>
                    <a:pt x="350" y="66"/>
                  </a:lnTo>
                  <a:lnTo>
                    <a:pt x="328" y="62"/>
                  </a:lnTo>
                  <a:lnTo>
                    <a:pt x="305" y="60"/>
                  </a:lnTo>
                  <a:lnTo>
                    <a:pt x="283" y="57"/>
                  </a:lnTo>
                  <a:lnTo>
                    <a:pt x="261" y="55"/>
                  </a:lnTo>
                  <a:lnTo>
                    <a:pt x="239" y="51"/>
                  </a:lnTo>
                  <a:lnTo>
                    <a:pt x="217" y="49"/>
                  </a:lnTo>
                  <a:lnTo>
                    <a:pt x="193" y="47"/>
                  </a:lnTo>
                  <a:lnTo>
                    <a:pt x="171" y="44"/>
                  </a:lnTo>
                  <a:lnTo>
                    <a:pt x="149" y="42"/>
                  </a:lnTo>
                  <a:lnTo>
                    <a:pt x="128" y="40"/>
                  </a:lnTo>
                  <a:lnTo>
                    <a:pt x="104" y="37"/>
                  </a:lnTo>
                  <a:lnTo>
                    <a:pt x="82" y="35"/>
                  </a:lnTo>
                  <a:lnTo>
                    <a:pt x="60" y="33"/>
                  </a:lnTo>
                  <a:lnTo>
                    <a:pt x="36" y="29"/>
                  </a:lnTo>
                  <a:lnTo>
                    <a:pt x="14" y="27"/>
                  </a:lnTo>
                  <a:lnTo>
                    <a:pt x="13" y="22"/>
                  </a:lnTo>
                  <a:lnTo>
                    <a:pt x="9" y="11"/>
                  </a:lnTo>
                  <a:lnTo>
                    <a:pt x="5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EFE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49" name="Freeform 126"/>
            <p:cNvSpPr>
              <a:spLocks/>
            </p:cNvSpPr>
            <p:nvPr/>
          </p:nvSpPr>
          <p:spPr bwMode="auto">
            <a:xfrm>
              <a:off x="1497013" y="3411538"/>
              <a:ext cx="242888" cy="460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" y="2"/>
                </a:cxn>
                <a:cxn ang="0">
                  <a:pos x="39" y="4"/>
                </a:cxn>
                <a:cxn ang="0">
                  <a:pos x="57" y="6"/>
                </a:cxn>
                <a:cxn ang="0">
                  <a:pos x="75" y="9"/>
                </a:cxn>
                <a:cxn ang="0">
                  <a:pos x="93" y="11"/>
                </a:cxn>
                <a:cxn ang="0">
                  <a:pos x="113" y="13"/>
                </a:cxn>
                <a:cxn ang="0">
                  <a:pos x="132" y="15"/>
                </a:cxn>
                <a:cxn ang="0">
                  <a:pos x="150" y="17"/>
                </a:cxn>
                <a:cxn ang="0">
                  <a:pos x="168" y="20"/>
                </a:cxn>
                <a:cxn ang="0">
                  <a:pos x="186" y="22"/>
                </a:cxn>
                <a:cxn ang="0">
                  <a:pos x="206" y="24"/>
                </a:cxn>
                <a:cxn ang="0">
                  <a:pos x="225" y="26"/>
                </a:cxn>
                <a:cxn ang="0">
                  <a:pos x="243" y="29"/>
                </a:cxn>
                <a:cxn ang="0">
                  <a:pos x="261" y="31"/>
                </a:cxn>
                <a:cxn ang="0">
                  <a:pos x="281" y="33"/>
                </a:cxn>
                <a:cxn ang="0">
                  <a:pos x="300" y="35"/>
                </a:cxn>
                <a:cxn ang="0">
                  <a:pos x="301" y="40"/>
                </a:cxn>
                <a:cxn ang="0">
                  <a:pos x="303" y="46"/>
                </a:cxn>
                <a:cxn ang="0">
                  <a:pos x="305" y="53"/>
                </a:cxn>
                <a:cxn ang="0">
                  <a:pos x="307" y="59"/>
                </a:cxn>
                <a:cxn ang="0">
                  <a:pos x="270" y="55"/>
                </a:cxn>
                <a:cxn ang="0">
                  <a:pos x="234" y="51"/>
                </a:cxn>
                <a:cxn ang="0">
                  <a:pos x="199" y="48"/>
                </a:cxn>
                <a:cxn ang="0">
                  <a:pos x="163" y="44"/>
                </a:cxn>
                <a:cxn ang="0">
                  <a:pos x="126" y="40"/>
                </a:cxn>
                <a:cxn ang="0">
                  <a:pos x="91" y="35"/>
                </a:cxn>
                <a:cxn ang="0">
                  <a:pos x="55" y="31"/>
                </a:cxn>
                <a:cxn ang="0">
                  <a:pos x="19" y="28"/>
                </a:cxn>
                <a:cxn ang="0">
                  <a:pos x="17" y="22"/>
                </a:cxn>
                <a:cxn ang="0">
                  <a:pos x="13" y="11"/>
                </a:cxn>
                <a:cxn ang="0">
                  <a:pos x="6" y="2"/>
                </a:cxn>
                <a:cxn ang="0">
                  <a:pos x="0" y="0"/>
                </a:cxn>
              </a:cxnLst>
              <a:rect l="0" t="0" r="r" b="b"/>
              <a:pathLst>
                <a:path w="307" h="59">
                  <a:moveTo>
                    <a:pt x="0" y="0"/>
                  </a:moveTo>
                  <a:lnTo>
                    <a:pt x="19" y="2"/>
                  </a:lnTo>
                  <a:lnTo>
                    <a:pt x="39" y="4"/>
                  </a:lnTo>
                  <a:lnTo>
                    <a:pt x="57" y="6"/>
                  </a:lnTo>
                  <a:lnTo>
                    <a:pt x="75" y="9"/>
                  </a:lnTo>
                  <a:lnTo>
                    <a:pt x="93" y="11"/>
                  </a:lnTo>
                  <a:lnTo>
                    <a:pt x="113" y="13"/>
                  </a:lnTo>
                  <a:lnTo>
                    <a:pt x="132" y="15"/>
                  </a:lnTo>
                  <a:lnTo>
                    <a:pt x="150" y="17"/>
                  </a:lnTo>
                  <a:lnTo>
                    <a:pt x="168" y="20"/>
                  </a:lnTo>
                  <a:lnTo>
                    <a:pt x="186" y="22"/>
                  </a:lnTo>
                  <a:lnTo>
                    <a:pt x="206" y="24"/>
                  </a:lnTo>
                  <a:lnTo>
                    <a:pt x="225" y="26"/>
                  </a:lnTo>
                  <a:lnTo>
                    <a:pt x="243" y="29"/>
                  </a:lnTo>
                  <a:lnTo>
                    <a:pt x="261" y="31"/>
                  </a:lnTo>
                  <a:lnTo>
                    <a:pt x="281" y="33"/>
                  </a:lnTo>
                  <a:lnTo>
                    <a:pt x="300" y="35"/>
                  </a:lnTo>
                  <a:lnTo>
                    <a:pt x="301" y="40"/>
                  </a:lnTo>
                  <a:lnTo>
                    <a:pt x="303" y="46"/>
                  </a:lnTo>
                  <a:lnTo>
                    <a:pt x="305" y="53"/>
                  </a:lnTo>
                  <a:lnTo>
                    <a:pt x="307" y="59"/>
                  </a:lnTo>
                  <a:lnTo>
                    <a:pt x="270" y="55"/>
                  </a:lnTo>
                  <a:lnTo>
                    <a:pt x="234" y="51"/>
                  </a:lnTo>
                  <a:lnTo>
                    <a:pt x="199" y="48"/>
                  </a:lnTo>
                  <a:lnTo>
                    <a:pt x="163" y="44"/>
                  </a:lnTo>
                  <a:lnTo>
                    <a:pt x="126" y="40"/>
                  </a:lnTo>
                  <a:lnTo>
                    <a:pt x="91" y="35"/>
                  </a:lnTo>
                  <a:lnTo>
                    <a:pt x="55" y="31"/>
                  </a:lnTo>
                  <a:lnTo>
                    <a:pt x="19" y="28"/>
                  </a:lnTo>
                  <a:lnTo>
                    <a:pt x="17" y="22"/>
                  </a:lnTo>
                  <a:lnTo>
                    <a:pt x="13" y="11"/>
                  </a:lnTo>
                  <a:lnTo>
                    <a:pt x="6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7F4E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50" name="Freeform 127"/>
            <p:cNvSpPr>
              <a:spLocks/>
            </p:cNvSpPr>
            <p:nvPr/>
          </p:nvSpPr>
          <p:spPr bwMode="auto">
            <a:xfrm>
              <a:off x="1560513" y="3417888"/>
              <a:ext cx="190500" cy="412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3" y="28"/>
                </a:cxn>
                <a:cxn ang="0">
                  <a:pos x="240" y="51"/>
                </a:cxn>
                <a:cxn ang="0">
                  <a:pos x="18" y="28"/>
                </a:cxn>
                <a:cxn ang="0">
                  <a:pos x="16" y="22"/>
                </a:cxn>
                <a:cxn ang="0">
                  <a:pos x="12" y="11"/>
                </a:cxn>
                <a:cxn ang="0">
                  <a:pos x="5" y="2"/>
                </a:cxn>
                <a:cxn ang="0">
                  <a:pos x="0" y="0"/>
                </a:cxn>
              </a:cxnLst>
              <a:rect l="0" t="0" r="r" b="b"/>
              <a:pathLst>
                <a:path w="240" h="51">
                  <a:moveTo>
                    <a:pt x="0" y="0"/>
                  </a:moveTo>
                  <a:lnTo>
                    <a:pt x="233" y="28"/>
                  </a:lnTo>
                  <a:lnTo>
                    <a:pt x="240" y="51"/>
                  </a:lnTo>
                  <a:lnTo>
                    <a:pt x="18" y="28"/>
                  </a:lnTo>
                  <a:lnTo>
                    <a:pt x="16" y="22"/>
                  </a:lnTo>
                  <a:lnTo>
                    <a:pt x="12" y="11"/>
                  </a:lnTo>
                  <a:lnTo>
                    <a:pt x="5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51" name="Freeform 128"/>
            <p:cNvSpPr>
              <a:spLocks/>
            </p:cNvSpPr>
            <p:nvPr/>
          </p:nvSpPr>
          <p:spPr bwMode="auto">
            <a:xfrm>
              <a:off x="854076" y="3406775"/>
              <a:ext cx="754063" cy="107950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936" y="113"/>
                </a:cxn>
                <a:cxn ang="0">
                  <a:pos x="949" y="136"/>
                </a:cxn>
                <a:cxn ang="0">
                  <a:pos x="0" y="29"/>
                </a:cxn>
                <a:cxn ang="0">
                  <a:pos x="2" y="23"/>
                </a:cxn>
                <a:cxn ang="0">
                  <a:pos x="7" y="11"/>
                </a:cxn>
                <a:cxn ang="0">
                  <a:pos x="11" y="2"/>
                </a:cxn>
                <a:cxn ang="0">
                  <a:pos x="13" y="0"/>
                </a:cxn>
              </a:cxnLst>
              <a:rect l="0" t="0" r="r" b="b"/>
              <a:pathLst>
                <a:path w="949" h="136">
                  <a:moveTo>
                    <a:pt x="13" y="0"/>
                  </a:moveTo>
                  <a:lnTo>
                    <a:pt x="936" y="113"/>
                  </a:lnTo>
                  <a:lnTo>
                    <a:pt x="949" y="136"/>
                  </a:lnTo>
                  <a:lnTo>
                    <a:pt x="0" y="29"/>
                  </a:lnTo>
                  <a:lnTo>
                    <a:pt x="2" y="23"/>
                  </a:lnTo>
                  <a:lnTo>
                    <a:pt x="7" y="11"/>
                  </a:lnTo>
                  <a:lnTo>
                    <a:pt x="11" y="2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B5A8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52" name="Freeform 129"/>
            <p:cNvSpPr>
              <a:spLocks/>
            </p:cNvSpPr>
            <p:nvPr/>
          </p:nvSpPr>
          <p:spPr bwMode="auto">
            <a:xfrm>
              <a:off x="923926" y="3413125"/>
              <a:ext cx="695325" cy="103188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57" y="7"/>
                </a:cxn>
                <a:cxn ang="0">
                  <a:pos x="110" y="13"/>
                </a:cxn>
                <a:cxn ang="0">
                  <a:pos x="165" y="20"/>
                </a:cxn>
                <a:cxn ang="0">
                  <a:pos x="218" y="27"/>
                </a:cxn>
                <a:cxn ang="0">
                  <a:pos x="272" y="33"/>
                </a:cxn>
                <a:cxn ang="0">
                  <a:pos x="327" y="40"/>
                </a:cxn>
                <a:cxn ang="0">
                  <a:pos x="380" y="47"/>
                </a:cxn>
                <a:cxn ang="0">
                  <a:pos x="435" y="53"/>
                </a:cxn>
                <a:cxn ang="0">
                  <a:pos x="488" y="60"/>
                </a:cxn>
                <a:cxn ang="0">
                  <a:pos x="542" y="67"/>
                </a:cxn>
                <a:cxn ang="0">
                  <a:pos x="597" y="73"/>
                </a:cxn>
                <a:cxn ang="0">
                  <a:pos x="650" y="80"/>
                </a:cxn>
                <a:cxn ang="0">
                  <a:pos x="705" y="86"/>
                </a:cxn>
                <a:cxn ang="0">
                  <a:pos x="758" y="93"/>
                </a:cxn>
                <a:cxn ang="0">
                  <a:pos x="812" y="98"/>
                </a:cxn>
                <a:cxn ang="0">
                  <a:pos x="865" y="106"/>
                </a:cxn>
                <a:cxn ang="0">
                  <a:pos x="869" y="111"/>
                </a:cxn>
                <a:cxn ang="0">
                  <a:pos x="871" y="117"/>
                </a:cxn>
                <a:cxn ang="0">
                  <a:pos x="875" y="124"/>
                </a:cxn>
                <a:cxn ang="0">
                  <a:pos x="876" y="129"/>
                </a:cxn>
                <a:cxn ang="0">
                  <a:pos x="822" y="124"/>
                </a:cxn>
                <a:cxn ang="0">
                  <a:pos x="767" y="117"/>
                </a:cxn>
                <a:cxn ang="0">
                  <a:pos x="712" y="111"/>
                </a:cxn>
                <a:cxn ang="0">
                  <a:pos x="657" y="104"/>
                </a:cxn>
                <a:cxn ang="0">
                  <a:pos x="603" y="98"/>
                </a:cxn>
                <a:cxn ang="0">
                  <a:pos x="548" y="93"/>
                </a:cxn>
                <a:cxn ang="0">
                  <a:pos x="493" y="86"/>
                </a:cxn>
                <a:cxn ang="0">
                  <a:pos x="438" y="80"/>
                </a:cxn>
                <a:cxn ang="0">
                  <a:pos x="384" y="75"/>
                </a:cxn>
                <a:cxn ang="0">
                  <a:pos x="329" y="67"/>
                </a:cxn>
                <a:cxn ang="0">
                  <a:pos x="274" y="62"/>
                </a:cxn>
                <a:cxn ang="0">
                  <a:pos x="219" y="55"/>
                </a:cxn>
                <a:cxn ang="0">
                  <a:pos x="165" y="49"/>
                </a:cxn>
                <a:cxn ang="0">
                  <a:pos x="110" y="44"/>
                </a:cxn>
                <a:cxn ang="0">
                  <a:pos x="55" y="36"/>
                </a:cxn>
                <a:cxn ang="0">
                  <a:pos x="0" y="31"/>
                </a:cxn>
                <a:cxn ang="0">
                  <a:pos x="0" y="25"/>
                </a:cxn>
                <a:cxn ang="0">
                  <a:pos x="2" y="13"/>
                </a:cxn>
                <a:cxn ang="0">
                  <a:pos x="4" y="2"/>
                </a:cxn>
                <a:cxn ang="0">
                  <a:pos x="2" y="0"/>
                </a:cxn>
              </a:cxnLst>
              <a:rect l="0" t="0" r="r" b="b"/>
              <a:pathLst>
                <a:path w="876" h="129">
                  <a:moveTo>
                    <a:pt x="2" y="0"/>
                  </a:moveTo>
                  <a:lnTo>
                    <a:pt x="57" y="7"/>
                  </a:lnTo>
                  <a:lnTo>
                    <a:pt x="110" y="13"/>
                  </a:lnTo>
                  <a:lnTo>
                    <a:pt x="165" y="20"/>
                  </a:lnTo>
                  <a:lnTo>
                    <a:pt x="218" y="27"/>
                  </a:lnTo>
                  <a:lnTo>
                    <a:pt x="272" y="33"/>
                  </a:lnTo>
                  <a:lnTo>
                    <a:pt x="327" y="40"/>
                  </a:lnTo>
                  <a:lnTo>
                    <a:pt x="380" y="47"/>
                  </a:lnTo>
                  <a:lnTo>
                    <a:pt x="435" y="53"/>
                  </a:lnTo>
                  <a:lnTo>
                    <a:pt x="488" y="60"/>
                  </a:lnTo>
                  <a:lnTo>
                    <a:pt x="542" y="67"/>
                  </a:lnTo>
                  <a:lnTo>
                    <a:pt x="597" y="73"/>
                  </a:lnTo>
                  <a:lnTo>
                    <a:pt x="650" y="80"/>
                  </a:lnTo>
                  <a:lnTo>
                    <a:pt x="705" y="86"/>
                  </a:lnTo>
                  <a:lnTo>
                    <a:pt x="758" y="93"/>
                  </a:lnTo>
                  <a:lnTo>
                    <a:pt x="812" y="98"/>
                  </a:lnTo>
                  <a:lnTo>
                    <a:pt x="865" y="106"/>
                  </a:lnTo>
                  <a:lnTo>
                    <a:pt x="869" y="111"/>
                  </a:lnTo>
                  <a:lnTo>
                    <a:pt x="871" y="117"/>
                  </a:lnTo>
                  <a:lnTo>
                    <a:pt x="875" y="124"/>
                  </a:lnTo>
                  <a:lnTo>
                    <a:pt x="876" y="129"/>
                  </a:lnTo>
                  <a:lnTo>
                    <a:pt x="822" y="124"/>
                  </a:lnTo>
                  <a:lnTo>
                    <a:pt x="767" y="117"/>
                  </a:lnTo>
                  <a:lnTo>
                    <a:pt x="712" y="111"/>
                  </a:lnTo>
                  <a:lnTo>
                    <a:pt x="657" y="104"/>
                  </a:lnTo>
                  <a:lnTo>
                    <a:pt x="603" y="98"/>
                  </a:lnTo>
                  <a:lnTo>
                    <a:pt x="548" y="93"/>
                  </a:lnTo>
                  <a:lnTo>
                    <a:pt x="493" y="86"/>
                  </a:lnTo>
                  <a:lnTo>
                    <a:pt x="438" y="80"/>
                  </a:lnTo>
                  <a:lnTo>
                    <a:pt x="384" y="75"/>
                  </a:lnTo>
                  <a:lnTo>
                    <a:pt x="329" y="67"/>
                  </a:lnTo>
                  <a:lnTo>
                    <a:pt x="274" y="62"/>
                  </a:lnTo>
                  <a:lnTo>
                    <a:pt x="219" y="55"/>
                  </a:lnTo>
                  <a:lnTo>
                    <a:pt x="165" y="49"/>
                  </a:lnTo>
                  <a:lnTo>
                    <a:pt x="110" y="44"/>
                  </a:lnTo>
                  <a:lnTo>
                    <a:pt x="55" y="36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3"/>
                  </a:lnTo>
                  <a:lnTo>
                    <a:pt x="4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BCB2B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53" name="Freeform 130"/>
            <p:cNvSpPr>
              <a:spLocks/>
            </p:cNvSpPr>
            <p:nvPr/>
          </p:nvSpPr>
          <p:spPr bwMode="auto">
            <a:xfrm>
              <a:off x="985838" y="3422650"/>
              <a:ext cx="646113" cy="968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1" y="5"/>
                </a:cxn>
                <a:cxn ang="0">
                  <a:pos x="100" y="11"/>
                </a:cxn>
                <a:cxn ang="0">
                  <a:pos x="151" y="18"/>
                </a:cxn>
                <a:cxn ang="0">
                  <a:pos x="201" y="23"/>
                </a:cxn>
                <a:cxn ang="0">
                  <a:pos x="252" y="29"/>
                </a:cxn>
                <a:cxn ang="0">
                  <a:pos x="301" y="34"/>
                </a:cxn>
                <a:cxn ang="0">
                  <a:pos x="352" y="42"/>
                </a:cxn>
                <a:cxn ang="0">
                  <a:pos x="403" y="47"/>
                </a:cxn>
                <a:cxn ang="0">
                  <a:pos x="452" y="53"/>
                </a:cxn>
                <a:cxn ang="0">
                  <a:pos x="504" y="60"/>
                </a:cxn>
                <a:cxn ang="0">
                  <a:pos x="553" y="65"/>
                </a:cxn>
                <a:cxn ang="0">
                  <a:pos x="604" y="73"/>
                </a:cxn>
                <a:cxn ang="0">
                  <a:pos x="653" y="78"/>
                </a:cxn>
                <a:cxn ang="0">
                  <a:pos x="704" y="84"/>
                </a:cxn>
                <a:cxn ang="0">
                  <a:pos x="754" y="91"/>
                </a:cxn>
                <a:cxn ang="0">
                  <a:pos x="805" y="96"/>
                </a:cxn>
                <a:cxn ang="0">
                  <a:pos x="806" y="104"/>
                </a:cxn>
                <a:cxn ang="0">
                  <a:pos x="808" y="109"/>
                </a:cxn>
                <a:cxn ang="0">
                  <a:pos x="812" y="115"/>
                </a:cxn>
                <a:cxn ang="0">
                  <a:pos x="814" y="122"/>
                </a:cxn>
                <a:cxn ang="0">
                  <a:pos x="763" y="116"/>
                </a:cxn>
                <a:cxn ang="0">
                  <a:pos x="713" y="111"/>
                </a:cxn>
                <a:cxn ang="0">
                  <a:pos x="662" y="104"/>
                </a:cxn>
                <a:cxn ang="0">
                  <a:pos x="611" y="98"/>
                </a:cxn>
                <a:cxn ang="0">
                  <a:pos x="562" y="93"/>
                </a:cxn>
                <a:cxn ang="0">
                  <a:pos x="511" y="87"/>
                </a:cxn>
                <a:cxn ang="0">
                  <a:pos x="460" y="82"/>
                </a:cxn>
                <a:cxn ang="0">
                  <a:pos x="411" y="75"/>
                </a:cxn>
                <a:cxn ang="0">
                  <a:pos x="359" y="69"/>
                </a:cxn>
                <a:cxn ang="0">
                  <a:pos x="308" y="64"/>
                </a:cxn>
                <a:cxn ang="0">
                  <a:pos x="259" y="58"/>
                </a:cxn>
                <a:cxn ang="0">
                  <a:pos x="208" y="53"/>
                </a:cxn>
                <a:cxn ang="0">
                  <a:pos x="159" y="47"/>
                </a:cxn>
                <a:cxn ang="0">
                  <a:pos x="108" y="40"/>
                </a:cxn>
                <a:cxn ang="0">
                  <a:pos x="58" y="34"/>
                </a:cxn>
                <a:cxn ang="0">
                  <a:pos x="7" y="29"/>
                </a:cxn>
                <a:cxn ang="0">
                  <a:pos x="7" y="23"/>
                </a:cxn>
                <a:cxn ang="0">
                  <a:pos x="5" y="11"/>
                </a:cxn>
                <a:cxn ang="0">
                  <a:pos x="4" y="2"/>
                </a:cxn>
                <a:cxn ang="0">
                  <a:pos x="0" y="0"/>
                </a:cxn>
              </a:cxnLst>
              <a:rect l="0" t="0" r="r" b="b"/>
              <a:pathLst>
                <a:path w="814" h="122">
                  <a:moveTo>
                    <a:pt x="0" y="0"/>
                  </a:moveTo>
                  <a:lnTo>
                    <a:pt x="51" y="5"/>
                  </a:lnTo>
                  <a:lnTo>
                    <a:pt x="100" y="11"/>
                  </a:lnTo>
                  <a:lnTo>
                    <a:pt x="151" y="18"/>
                  </a:lnTo>
                  <a:lnTo>
                    <a:pt x="201" y="23"/>
                  </a:lnTo>
                  <a:lnTo>
                    <a:pt x="252" y="29"/>
                  </a:lnTo>
                  <a:lnTo>
                    <a:pt x="301" y="34"/>
                  </a:lnTo>
                  <a:lnTo>
                    <a:pt x="352" y="42"/>
                  </a:lnTo>
                  <a:lnTo>
                    <a:pt x="403" y="47"/>
                  </a:lnTo>
                  <a:lnTo>
                    <a:pt x="452" y="53"/>
                  </a:lnTo>
                  <a:lnTo>
                    <a:pt x="504" y="60"/>
                  </a:lnTo>
                  <a:lnTo>
                    <a:pt x="553" y="65"/>
                  </a:lnTo>
                  <a:lnTo>
                    <a:pt x="604" y="73"/>
                  </a:lnTo>
                  <a:lnTo>
                    <a:pt x="653" y="78"/>
                  </a:lnTo>
                  <a:lnTo>
                    <a:pt x="704" y="84"/>
                  </a:lnTo>
                  <a:lnTo>
                    <a:pt x="754" y="91"/>
                  </a:lnTo>
                  <a:lnTo>
                    <a:pt x="805" y="96"/>
                  </a:lnTo>
                  <a:lnTo>
                    <a:pt x="806" y="104"/>
                  </a:lnTo>
                  <a:lnTo>
                    <a:pt x="808" y="109"/>
                  </a:lnTo>
                  <a:lnTo>
                    <a:pt x="812" y="115"/>
                  </a:lnTo>
                  <a:lnTo>
                    <a:pt x="814" y="122"/>
                  </a:lnTo>
                  <a:lnTo>
                    <a:pt x="763" y="116"/>
                  </a:lnTo>
                  <a:lnTo>
                    <a:pt x="713" y="111"/>
                  </a:lnTo>
                  <a:lnTo>
                    <a:pt x="662" y="104"/>
                  </a:lnTo>
                  <a:lnTo>
                    <a:pt x="611" y="98"/>
                  </a:lnTo>
                  <a:lnTo>
                    <a:pt x="562" y="93"/>
                  </a:lnTo>
                  <a:lnTo>
                    <a:pt x="511" y="87"/>
                  </a:lnTo>
                  <a:lnTo>
                    <a:pt x="460" y="82"/>
                  </a:lnTo>
                  <a:lnTo>
                    <a:pt x="411" y="75"/>
                  </a:lnTo>
                  <a:lnTo>
                    <a:pt x="359" y="69"/>
                  </a:lnTo>
                  <a:lnTo>
                    <a:pt x="308" y="64"/>
                  </a:lnTo>
                  <a:lnTo>
                    <a:pt x="259" y="58"/>
                  </a:lnTo>
                  <a:lnTo>
                    <a:pt x="208" y="53"/>
                  </a:lnTo>
                  <a:lnTo>
                    <a:pt x="159" y="47"/>
                  </a:lnTo>
                  <a:lnTo>
                    <a:pt x="108" y="40"/>
                  </a:lnTo>
                  <a:lnTo>
                    <a:pt x="58" y="34"/>
                  </a:lnTo>
                  <a:lnTo>
                    <a:pt x="7" y="29"/>
                  </a:lnTo>
                  <a:lnTo>
                    <a:pt x="7" y="23"/>
                  </a:lnTo>
                  <a:lnTo>
                    <a:pt x="5" y="11"/>
                  </a:lnTo>
                  <a:lnTo>
                    <a:pt x="4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1B7B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54" name="Freeform 131"/>
            <p:cNvSpPr>
              <a:spLocks/>
            </p:cNvSpPr>
            <p:nvPr/>
          </p:nvSpPr>
          <p:spPr bwMode="auto">
            <a:xfrm>
              <a:off x="1047751" y="3429000"/>
              <a:ext cx="596900" cy="920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7" y="5"/>
                </a:cxn>
                <a:cxn ang="0">
                  <a:pos x="93" y="11"/>
                </a:cxn>
                <a:cxn ang="0">
                  <a:pos x="140" y="16"/>
                </a:cxn>
                <a:cxn ang="0">
                  <a:pos x="186" y="22"/>
                </a:cxn>
                <a:cxn ang="0">
                  <a:pos x="233" y="27"/>
                </a:cxn>
                <a:cxn ang="0">
                  <a:pos x="279" y="33"/>
                </a:cxn>
                <a:cxn ang="0">
                  <a:pos x="326" y="38"/>
                </a:cxn>
                <a:cxn ang="0">
                  <a:pos x="372" y="44"/>
                </a:cxn>
                <a:cxn ang="0">
                  <a:pos x="419" y="51"/>
                </a:cxn>
                <a:cxn ang="0">
                  <a:pos x="465" y="56"/>
                </a:cxn>
                <a:cxn ang="0">
                  <a:pos x="512" y="62"/>
                </a:cxn>
                <a:cxn ang="0">
                  <a:pos x="558" y="67"/>
                </a:cxn>
                <a:cxn ang="0">
                  <a:pos x="605" y="73"/>
                </a:cxn>
                <a:cxn ang="0">
                  <a:pos x="651" y="78"/>
                </a:cxn>
                <a:cxn ang="0">
                  <a:pos x="698" y="84"/>
                </a:cxn>
                <a:cxn ang="0">
                  <a:pos x="744" y="89"/>
                </a:cxn>
                <a:cxn ang="0">
                  <a:pos x="746" y="97"/>
                </a:cxn>
                <a:cxn ang="0">
                  <a:pos x="748" y="102"/>
                </a:cxn>
                <a:cxn ang="0">
                  <a:pos x="750" y="107"/>
                </a:cxn>
                <a:cxn ang="0">
                  <a:pos x="751" y="115"/>
                </a:cxn>
                <a:cxn ang="0">
                  <a:pos x="706" y="109"/>
                </a:cxn>
                <a:cxn ang="0">
                  <a:pos x="660" y="104"/>
                </a:cxn>
                <a:cxn ang="0">
                  <a:pos x="615" y="98"/>
                </a:cxn>
                <a:cxn ang="0">
                  <a:pos x="567" y="95"/>
                </a:cxn>
                <a:cxn ang="0">
                  <a:pos x="521" y="89"/>
                </a:cxn>
                <a:cxn ang="0">
                  <a:pos x="476" y="84"/>
                </a:cxn>
                <a:cxn ang="0">
                  <a:pos x="430" y="78"/>
                </a:cxn>
                <a:cxn ang="0">
                  <a:pos x="385" y="73"/>
                </a:cxn>
                <a:cxn ang="0">
                  <a:pos x="337" y="67"/>
                </a:cxn>
                <a:cxn ang="0">
                  <a:pos x="292" y="62"/>
                </a:cxn>
                <a:cxn ang="0">
                  <a:pos x="246" y="56"/>
                </a:cxn>
                <a:cxn ang="0">
                  <a:pos x="200" y="51"/>
                </a:cxn>
                <a:cxn ang="0">
                  <a:pos x="153" y="47"/>
                </a:cxn>
                <a:cxn ang="0">
                  <a:pos x="107" y="42"/>
                </a:cxn>
                <a:cxn ang="0">
                  <a:pos x="62" y="36"/>
                </a:cxn>
                <a:cxn ang="0">
                  <a:pos x="16" y="31"/>
                </a:cxn>
                <a:cxn ang="0">
                  <a:pos x="14" y="25"/>
                </a:cxn>
                <a:cxn ang="0">
                  <a:pos x="11" y="13"/>
                </a:cxn>
                <a:cxn ang="0">
                  <a:pos x="7" y="2"/>
                </a:cxn>
                <a:cxn ang="0">
                  <a:pos x="0" y="0"/>
                </a:cxn>
              </a:cxnLst>
              <a:rect l="0" t="0" r="r" b="b"/>
              <a:pathLst>
                <a:path w="751" h="115">
                  <a:moveTo>
                    <a:pt x="0" y="0"/>
                  </a:moveTo>
                  <a:lnTo>
                    <a:pt x="47" y="5"/>
                  </a:lnTo>
                  <a:lnTo>
                    <a:pt x="93" y="11"/>
                  </a:lnTo>
                  <a:lnTo>
                    <a:pt x="140" y="16"/>
                  </a:lnTo>
                  <a:lnTo>
                    <a:pt x="186" y="22"/>
                  </a:lnTo>
                  <a:lnTo>
                    <a:pt x="233" y="27"/>
                  </a:lnTo>
                  <a:lnTo>
                    <a:pt x="279" y="33"/>
                  </a:lnTo>
                  <a:lnTo>
                    <a:pt x="326" y="38"/>
                  </a:lnTo>
                  <a:lnTo>
                    <a:pt x="372" y="44"/>
                  </a:lnTo>
                  <a:lnTo>
                    <a:pt x="419" y="51"/>
                  </a:lnTo>
                  <a:lnTo>
                    <a:pt x="465" y="56"/>
                  </a:lnTo>
                  <a:lnTo>
                    <a:pt x="512" y="62"/>
                  </a:lnTo>
                  <a:lnTo>
                    <a:pt x="558" y="67"/>
                  </a:lnTo>
                  <a:lnTo>
                    <a:pt x="605" y="73"/>
                  </a:lnTo>
                  <a:lnTo>
                    <a:pt x="651" y="78"/>
                  </a:lnTo>
                  <a:lnTo>
                    <a:pt x="698" y="84"/>
                  </a:lnTo>
                  <a:lnTo>
                    <a:pt x="744" y="89"/>
                  </a:lnTo>
                  <a:lnTo>
                    <a:pt x="746" y="97"/>
                  </a:lnTo>
                  <a:lnTo>
                    <a:pt x="748" y="102"/>
                  </a:lnTo>
                  <a:lnTo>
                    <a:pt x="750" y="107"/>
                  </a:lnTo>
                  <a:lnTo>
                    <a:pt x="751" y="115"/>
                  </a:lnTo>
                  <a:lnTo>
                    <a:pt x="706" y="109"/>
                  </a:lnTo>
                  <a:lnTo>
                    <a:pt x="660" y="104"/>
                  </a:lnTo>
                  <a:lnTo>
                    <a:pt x="615" y="98"/>
                  </a:lnTo>
                  <a:lnTo>
                    <a:pt x="567" y="95"/>
                  </a:lnTo>
                  <a:lnTo>
                    <a:pt x="521" y="89"/>
                  </a:lnTo>
                  <a:lnTo>
                    <a:pt x="476" y="84"/>
                  </a:lnTo>
                  <a:lnTo>
                    <a:pt x="430" y="78"/>
                  </a:lnTo>
                  <a:lnTo>
                    <a:pt x="385" y="73"/>
                  </a:lnTo>
                  <a:lnTo>
                    <a:pt x="337" y="67"/>
                  </a:lnTo>
                  <a:lnTo>
                    <a:pt x="292" y="62"/>
                  </a:lnTo>
                  <a:lnTo>
                    <a:pt x="246" y="56"/>
                  </a:lnTo>
                  <a:lnTo>
                    <a:pt x="200" y="51"/>
                  </a:lnTo>
                  <a:lnTo>
                    <a:pt x="153" y="47"/>
                  </a:lnTo>
                  <a:lnTo>
                    <a:pt x="107" y="42"/>
                  </a:lnTo>
                  <a:lnTo>
                    <a:pt x="62" y="36"/>
                  </a:lnTo>
                  <a:lnTo>
                    <a:pt x="16" y="31"/>
                  </a:lnTo>
                  <a:lnTo>
                    <a:pt x="14" y="25"/>
                  </a:lnTo>
                  <a:lnTo>
                    <a:pt x="11" y="13"/>
                  </a:lnTo>
                  <a:lnTo>
                    <a:pt x="7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1C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55" name="Freeform 132"/>
            <p:cNvSpPr>
              <a:spLocks/>
            </p:cNvSpPr>
            <p:nvPr/>
          </p:nvSpPr>
          <p:spPr bwMode="auto">
            <a:xfrm>
              <a:off x="1109663" y="3436938"/>
              <a:ext cx="547688" cy="873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2" y="5"/>
                </a:cxn>
                <a:cxn ang="0">
                  <a:pos x="86" y="11"/>
                </a:cxn>
                <a:cxn ang="0">
                  <a:pos x="128" y="15"/>
                </a:cxn>
                <a:cxn ang="0">
                  <a:pos x="172" y="20"/>
                </a:cxn>
                <a:cxn ang="0">
                  <a:pos x="214" y="26"/>
                </a:cxn>
                <a:cxn ang="0">
                  <a:pos x="257" y="31"/>
                </a:cxn>
                <a:cxn ang="0">
                  <a:pos x="299" y="36"/>
                </a:cxn>
                <a:cxn ang="0">
                  <a:pos x="343" y="40"/>
                </a:cxn>
                <a:cxn ang="0">
                  <a:pos x="385" y="46"/>
                </a:cxn>
                <a:cxn ang="0">
                  <a:pos x="427" y="51"/>
                </a:cxn>
                <a:cxn ang="0">
                  <a:pos x="471" y="57"/>
                </a:cxn>
                <a:cxn ang="0">
                  <a:pos x="513" y="62"/>
                </a:cxn>
                <a:cxn ang="0">
                  <a:pos x="557" y="67"/>
                </a:cxn>
                <a:cxn ang="0">
                  <a:pos x="599" y="71"/>
                </a:cxn>
                <a:cxn ang="0">
                  <a:pos x="642" y="77"/>
                </a:cxn>
                <a:cxn ang="0">
                  <a:pos x="684" y="82"/>
                </a:cxn>
                <a:cxn ang="0">
                  <a:pos x="686" y="89"/>
                </a:cxn>
                <a:cxn ang="0">
                  <a:pos x="688" y="95"/>
                </a:cxn>
                <a:cxn ang="0">
                  <a:pos x="688" y="102"/>
                </a:cxn>
                <a:cxn ang="0">
                  <a:pos x="690" y="109"/>
                </a:cxn>
                <a:cxn ang="0">
                  <a:pos x="648" y="104"/>
                </a:cxn>
                <a:cxn ang="0">
                  <a:pos x="606" y="100"/>
                </a:cxn>
                <a:cxn ang="0">
                  <a:pos x="564" y="95"/>
                </a:cxn>
                <a:cxn ang="0">
                  <a:pos x="524" y="89"/>
                </a:cxn>
                <a:cxn ang="0">
                  <a:pos x="482" y="86"/>
                </a:cxn>
                <a:cxn ang="0">
                  <a:pos x="440" y="80"/>
                </a:cxn>
                <a:cxn ang="0">
                  <a:pos x="398" y="77"/>
                </a:cxn>
                <a:cxn ang="0">
                  <a:pos x="358" y="71"/>
                </a:cxn>
                <a:cxn ang="0">
                  <a:pos x="316" y="66"/>
                </a:cxn>
                <a:cxn ang="0">
                  <a:pos x="274" y="62"/>
                </a:cxn>
                <a:cxn ang="0">
                  <a:pos x="232" y="57"/>
                </a:cxn>
                <a:cxn ang="0">
                  <a:pos x="190" y="51"/>
                </a:cxn>
                <a:cxn ang="0">
                  <a:pos x="150" y="46"/>
                </a:cxn>
                <a:cxn ang="0">
                  <a:pos x="108" y="42"/>
                </a:cxn>
                <a:cxn ang="0">
                  <a:pos x="66" y="36"/>
                </a:cxn>
                <a:cxn ang="0">
                  <a:pos x="24" y="31"/>
                </a:cxn>
                <a:cxn ang="0">
                  <a:pos x="22" y="26"/>
                </a:cxn>
                <a:cxn ang="0">
                  <a:pos x="15" y="13"/>
                </a:cxn>
                <a:cxn ang="0">
                  <a:pos x="7" y="2"/>
                </a:cxn>
                <a:cxn ang="0">
                  <a:pos x="0" y="0"/>
                </a:cxn>
              </a:cxnLst>
              <a:rect l="0" t="0" r="r" b="b"/>
              <a:pathLst>
                <a:path w="690" h="109">
                  <a:moveTo>
                    <a:pt x="0" y="0"/>
                  </a:moveTo>
                  <a:lnTo>
                    <a:pt x="42" y="5"/>
                  </a:lnTo>
                  <a:lnTo>
                    <a:pt x="86" y="11"/>
                  </a:lnTo>
                  <a:lnTo>
                    <a:pt x="128" y="15"/>
                  </a:lnTo>
                  <a:lnTo>
                    <a:pt x="172" y="20"/>
                  </a:lnTo>
                  <a:lnTo>
                    <a:pt x="214" y="26"/>
                  </a:lnTo>
                  <a:lnTo>
                    <a:pt x="257" y="31"/>
                  </a:lnTo>
                  <a:lnTo>
                    <a:pt x="299" y="36"/>
                  </a:lnTo>
                  <a:lnTo>
                    <a:pt x="343" y="40"/>
                  </a:lnTo>
                  <a:lnTo>
                    <a:pt x="385" y="46"/>
                  </a:lnTo>
                  <a:lnTo>
                    <a:pt x="427" y="51"/>
                  </a:lnTo>
                  <a:lnTo>
                    <a:pt x="471" y="57"/>
                  </a:lnTo>
                  <a:lnTo>
                    <a:pt x="513" y="62"/>
                  </a:lnTo>
                  <a:lnTo>
                    <a:pt x="557" y="67"/>
                  </a:lnTo>
                  <a:lnTo>
                    <a:pt x="599" y="71"/>
                  </a:lnTo>
                  <a:lnTo>
                    <a:pt x="642" y="77"/>
                  </a:lnTo>
                  <a:lnTo>
                    <a:pt x="684" y="82"/>
                  </a:lnTo>
                  <a:lnTo>
                    <a:pt x="686" y="89"/>
                  </a:lnTo>
                  <a:lnTo>
                    <a:pt x="688" y="95"/>
                  </a:lnTo>
                  <a:lnTo>
                    <a:pt x="688" y="102"/>
                  </a:lnTo>
                  <a:lnTo>
                    <a:pt x="690" y="109"/>
                  </a:lnTo>
                  <a:lnTo>
                    <a:pt x="648" y="104"/>
                  </a:lnTo>
                  <a:lnTo>
                    <a:pt x="606" y="100"/>
                  </a:lnTo>
                  <a:lnTo>
                    <a:pt x="564" y="95"/>
                  </a:lnTo>
                  <a:lnTo>
                    <a:pt x="524" y="89"/>
                  </a:lnTo>
                  <a:lnTo>
                    <a:pt x="482" y="86"/>
                  </a:lnTo>
                  <a:lnTo>
                    <a:pt x="440" y="80"/>
                  </a:lnTo>
                  <a:lnTo>
                    <a:pt x="398" y="77"/>
                  </a:lnTo>
                  <a:lnTo>
                    <a:pt x="358" y="71"/>
                  </a:lnTo>
                  <a:lnTo>
                    <a:pt x="316" y="66"/>
                  </a:lnTo>
                  <a:lnTo>
                    <a:pt x="274" y="62"/>
                  </a:lnTo>
                  <a:lnTo>
                    <a:pt x="232" y="57"/>
                  </a:lnTo>
                  <a:lnTo>
                    <a:pt x="190" y="51"/>
                  </a:lnTo>
                  <a:lnTo>
                    <a:pt x="150" y="46"/>
                  </a:lnTo>
                  <a:lnTo>
                    <a:pt x="108" y="42"/>
                  </a:lnTo>
                  <a:lnTo>
                    <a:pt x="66" y="36"/>
                  </a:lnTo>
                  <a:lnTo>
                    <a:pt x="24" y="31"/>
                  </a:lnTo>
                  <a:lnTo>
                    <a:pt x="22" y="26"/>
                  </a:lnTo>
                  <a:lnTo>
                    <a:pt x="15" y="13"/>
                  </a:lnTo>
                  <a:lnTo>
                    <a:pt x="7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C6C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56" name="Freeform 133"/>
            <p:cNvSpPr>
              <a:spLocks/>
            </p:cNvSpPr>
            <p:nvPr/>
          </p:nvSpPr>
          <p:spPr bwMode="auto">
            <a:xfrm>
              <a:off x="1169988" y="3444875"/>
              <a:ext cx="498475" cy="809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8" y="6"/>
                </a:cxn>
                <a:cxn ang="0">
                  <a:pos x="78" y="9"/>
                </a:cxn>
                <a:cxn ang="0">
                  <a:pos x="116" y="15"/>
                </a:cxn>
                <a:cxn ang="0">
                  <a:pos x="157" y="18"/>
                </a:cxn>
                <a:cxn ang="0">
                  <a:pos x="195" y="24"/>
                </a:cxn>
                <a:cxn ang="0">
                  <a:pos x="233" y="27"/>
                </a:cxn>
                <a:cxn ang="0">
                  <a:pos x="273" y="33"/>
                </a:cxn>
                <a:cxn ang="0">
                  <a:pos x="312" y="37"/>
                </a:cxn>
                <a:cxn ang="0">
                  <a:pos x="350" y="42"/>
                </a:cxn>
                <a:cxn ang="0">
                  <a:pos x="390" y="48"/>
                </a:cxn>
                <a:cxn ang="0">
                  <a:pos x="429" y="51"/>
                </a:cxn>
                <a:cxn ang="0">
                  <a:pos x="469" y="57"/>
                </a:cxn>
                <a:cxn ang="0">
                  <a:pos x="507" y="60"/>
                </a:cxn>
                <a:cxn ang="0">
                  <a:pos x="545" y="66"/>
                </a:cxn>
                <a:cxn ang="0">
                  <a:pos x="585" y="69"/>
                </a:cxn>
                <a:cxn ang="0">
                  <a:pos x="624" y="75"/>
                </a:cxn>
                <a:cxn ang="0">
                  <a:pos x="626" y="82"/>
                </a:cxn>
                <a:cxn ang="0">
                  <a:pos x="626" y="88"/>
                </a:cxn>
                <a:cxn ang="0">
                  <a:pos x="627" y="95"/>
                </a:cxn>
                <a:cxn ang="0">
                  <a:pos x="627" y="102"/>
                </a:cxn>
                <a:cxn ang="0">
                  <a:pos x="591" y="99"/>
                </a:cxn>
                <a:cxn ang="0">
                  <a:pos x="553" y="93"/>
                </a:cxn>
                <a:cxn ang="0">
                  <a:pos x="516" y="89"/>
                </a:cxn>
                <a:cxn ang="0">
                  <a:pos x="480" y="84"/>
                </a:cxn>
                <a:cxn ang="0">
                  <a:pos x="441" y="80"/>
                </a:cxn>
                <a:cxn ang="0">
                  <a:pos x="405" y="77"/>
                </a:cxn>
                <a:cxn ang="0">
                  <a:pos x="368" y="71"/>
                </a:cxn>
                <a:cxn ang="0">
                  <a:pos x="330" y="68"/>
                </a:cxn>
                <a:cxn ang="0">
                  <a:pos x="293" y="64"/>
                </a:cxn>
                <a:cxn ang="0">
                  <a:pos x="257" y="58"/>
                </a:cxn>
                <a:cxn ang="0">
                  <a:pos x="219" y="55"/>
                </a:cxn>
                <a:cxn ang="0">
                  <a:pos x="182" y="51"/>
                </a:cxn>
                <a:cxn ang="0">
                  <a:pos x="144" y="46"/>
                </a:cxn>
                <a:cxn ang="0">
                  <a:pos x="107" y="42"/>
                </a:cxn>
                <a:cxn ang="0">
                  <a:pos x="69" y="37"/>
                </a:cxn>
                <a:cxn ang="0">
                  <a:pos x="33" y="33"/>
                </a:cxn>
                <a:cxn ang="0">
                  <a:pos x="29" y="27"/>
                </a:cxn>
                <a:cxn ang="0">
                  <a:pos x="22" y="15"/>
                </a:cxn>
                <a:cxn ang="0">
                  <a:pos x="11" y="4"/>
                </a:cxn>
                <a:cxn ang="0">
                  <a:pos x="0" y="0"/>
                </a:cxn>
              </a:cxnLst>
              <a:rect l="0" t="0" r="r" b="b"/>
              <a:pathLst>
                <a:path w="627" h="102">
                  <a:moveTo>
                    <a:pt x="0" y="0"/>
                  </a:moveTo>
                  <a:lnTo>
                    <a:pt x="38" y="6"/>
                  </a:lnTo>
                  <a:lnTo>
                    <a:pt x="78" y="9"/>
                  </a:lnTo>
                  <a:lnTo>
                    <a:pt x="116" y="15"/>
                  </a:lnTo>
                  <a:lnTo>
                    <a:pt x="157" y="18"/>
                  </a:lnTo>
                  <a:lnTo>
                    <a:pt x="195" y="24"/>
                  </a:lnTo>
                  <a:lnTo>
                    <a:pt x="233" y="27"/>
                  </a:lnTo>
                  <a:lnTo>
                    <a:pt x="273" y="33"/>
                  </a:lnTo>
                  <a:lnTo>
                    <a:pt x="312" y="37"/>
                  </a:lnTo>
                  <a:lnTo>
                    <a:pt x="350" y="42"/>
                  </a:lnTo>
                  <a:lnTo>
                    <a:pt x="390" y="48"/>
                  </a:lnTo>
                  <a:lnTo>
                    <a:pt x="429" y="51"/>
                  </a:lnTo>
                  <a:lnTo>
                    <a:pt x="469" y="57"/>
                  </a:lnTo>
                  <a:lnTo>
                    <a:pt x="507" y="60"/>
                  </a:lnTo>
                  <a:lnTo>
                    <a:pt x="545" y="66"/>
                  </a:lnTo>
                  <a:lnTo>
                    <a:pt x="585" y="69"/>
                  </a:lnTo>
                  <a:lnTo>
                    <a:pt x="624" y="75"/>
                  </a:lnTo>
                  <a:lnTo>
                    <a:pt x="626" y="82"/>
                  </a:lnTo>
                  <a:lnTo>
                    <a:pt x="626" y="88"/>
                  </a:lnTo>
                  <a:lnTo>
                    <a:pt x="627" y="95"/>
                  </a:lnTo>
                  <a:lnTo>
                    <a:pt x="627" y="102"/>
                  </a:lnTo>
                  <a:lnTo>
                    <a:pt x="591" y="99"/>
                  </a:lnTo>
                  <a:lnTo>
                    <a:pt x="553" y="93"/>
                  </a:lnTo>
                  <a:lnTo>
                    <a:pt x="516" y="89"/>
                  </a:lnTo>
                  <a:lnTo>
                    <a:pt x="480" y="84"/>
                  </a:lnTo>
                  <a:lnTo>
                    <a:pt x="441" y="80"/>
                  </a:lnTo>
                  <a:lnTo>
                    <a:pt x="405" y="77"/>
                  </a:lnTo>
                  <a:lnTo>
                    <a:pt x="368" y="71"/>
                  </a:lnTo>
                  <a:lnTo>
                    <a:pt x="330" y="68"/>
                  </a:lnTo>
                  <a:lnTo>
                    <a:pt x="293" y="64"/>
                  </a:lnTo>
                  <a:lnTo>
                    <a:pt x="257" y="58"/>
                  </a:lnTo>
                  <a:lnTo>
                    <a:pt x="219" y="55"/>
                  </a:lnTo>
                  <a:lnTo>
                    <a:pt x="182" y="51"/>
                  </a:lnTo>
                  <a:lnTo>
                    <a:pt x="144" y="46"/>
                  </a:lnTo>
                  <a:lnTo>
                    <a:pt x="107" y="42"/>
                  </a:lnTo>
                  <a:lnTo>
                    <a:pt x="69" y="37"/>
                  </a:lnTo>
                  <a:lnTo>
                    <a:pt x="33" y="33"/>
                  </a:lnTo>
                  <a:lnTo>
                    <a:pt x="29" y="27"/>
                  </a:lnTo>
                  <a:lnTo>
                    <a:pt x="22" y="15"/>
                  </a:lnTo>
                  <a:lnTo>
                    <a:pt x="11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D1D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57" name="Freeform 134"/>
            <p:cNvSpPr>
              <a:spLocks/>
            </p:cNvSpPr>
            <p:nvPr/>
          </p:nvSpPr>
          <p:spPr bwMode="auto">
            <a:xfrm>
              <a:off x="1231901" y="3451225"/>
              <a:ext cx="449263" cy="762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" y="4"/>
                </a:cxn>
                <a:cxn ang="0">
                  <a:pos x="71" y="9"/>
                </a:cxn>
                <a:cxn ang="0">
                  <a:pos x="106" y="13"/>
                </a:cxn>
                <a:cxn ang="0">
                  <a:pos x="141" y="17"/>
                </a:cxn>
                <a:cxn ang="0">
                  <a:pos x="177" y="20"/>
                </a:cxn>
                <a:cxn ang="0">
                  <a:pos x="212" y="26"/>
                </a:cxn>
                <a:cxn ang="0">
                  <a:pos x="247" y="29"/>
                </a:cxn>
                <a:cxn ang="0">
                  <a:pos x="283" y="33"/>
                </a:cxn>
                <a:cxn ang="0">
                  <a:pos x="318" y="39"/>
                </a:cxn>
                <a:cxn ang="0">
                  <a:pos x="353" y="42"/>
                </a:cxn>
                <a:cxn ang="0">
                  <a:pos x="387" y="48"/>
                </a:cxn>
                <a:cxn ang="0">
                  <a:pos x="424" y="51"/>
                </a:cxn>
                <a:cxn ang="0">
                  <a:pos x="458" y="55"/>
                </a:cxn>
                <a:cxn ang="0">
                  <a:pos x="493" y="59"/>
                </a:cxn>
                <a:cxn ang="0">
                  <a:pos x="530" y="64"/>
                </a:cxn>
                <a:cxn ang="0">
                  <a:pos x="564" y="68"/>
                </a:cxn>
                <a:cxn ang="0">
                  <a:pos x="566" y="75"/>
                </a:cxn>
                <a:cxn ang="0">
                  <a:pos x="566" y="82"/>
                </a:cxn>
                <a:cxn ang="0">
                  <a:pos x="566" y="90"/>
                </a:cxn>
                <a:cxn ang="0">
                  <a:pos x="568" y="97"/>
                </a:cxn>
                <a:cxn ang="0">
                  <a:pos x="535" y="93"/>
                </a:cxn>
                <a:cxn ang="0">
                  <a:pos x="502" y="90"/>
                </a:cxn>
                <a:cxn ang="0">
                  <a:pos x="469" y="84"/>
                </a:cxn>
                <a:cxn ang="0">
                  <a:pos x="436" y="80"/>
                </a:cxn>
                <a:cxn ang="0">
                  <a:pos x="404" y="77"/>
                </a:cxn>
                <a:cxn ang="0">
                  <a:pos x="371" y="73"/>
                </a:cxn>
                <a:cxn ang="0">
                  <a:pos x="338" y="70"/>
                </a:cxn>
                <a:cxn ang="0">
                  <a:pos x="305" y="64"/>
                </a:cxn>
                <a:cxn ang="0">
                  <a:pos x="272" y="60"/>
                </a:cxn>
                <a:cxn ang="0">
                  <a:pos x="239" y="57"/>
                </a:cxn>
                <a:cxn ang="0">
                  <a:pos x="207" y="53"/>
                </a:cxn>
                <a:cxn ang="0">
                  <a:pos x="174" y="49"/>
                </a:cxn>
                <a:cxn ang="0">
                  <a:pos x="143" y="46"/>
                </a:cxn>
                <a:cxn ang="0">
                  <a:pos x="110" y="40"/>
                </a:cxn>
                <a:cxn ang="0">
                  <a:pos x="77" y="37"/>
                </a:cxn>
                <a:cxn ang="0">
                  <a:pos x="44" y="33"/>
                </a:cxn>
                <a:cxn ang="0">
                  <a:pos x="39" y="28"/>
                </a:cxn>
                <a:cxn ang="0">
                  <a:pos x="28" y="15"/>
                </a:cxn>
                <a:cxn ang="0">
                  <a:pos x="13" y="4"/>
                </a:cxn>
                <a:cxn ang="0">
                  <a:pos x="0" y="0"/>
                </a:cxn>
              </a:cxnLst>
              <a:rect l="0" t="0" r="r" b="b"/>
              <a:pathLst>
                <a:path w="568" h="97">
                  <a:moveTo>
                    <a:pt x="0" y="0"/>
                  </a:moveTo>
                  <a:lnTo>
                    <a:pt x="35" y="4"/>
                  </a:lnTo>
                  <a:lnTo>
                    <a:pt x="71" y="9"/>
                  </a:lnTo>
                  <a:lnTo>
                    <a:pt x="106" y="13"/>
                  </a:lnTo>
                  <a:lnTo>
                    <a:pt x="141" y="17"/>
                  </a:lnTo>
                  <a:lnTo>
                    <a:pt x="177" y="20"/>
                  </a:lnTo>
                  <a:lnTo>
                    <a:pt x="212" y="26"/>
                  </a:lnTo>
                  <a:lnTo>
                    <a:pt x="247" y="29"/>
                  </a:lnTo>
                  <a:lnTo>
                    <a:pt x="283" y="33"/>
                  </a:lnTo>
                  <a:lnTo>
                    <a:pt x="318" y="39"/>
                  </a:lnTo>
                  <a:lnTo>
                    <a:pt x="353" y="42"/>
                  </a:lnTo>
                  <a:lnTo>
                    <a:pt x="387" y="48"/>
                  </a:lnTo>
                  <a:lnTo>
                    <a:pt x="424" y="51"/>
                  </a:lnTo>
                  <a:lnTo>
                    <a:pt x="458" y="55"/>
                  </a:lnTo>
                  <a:lnTo>
                    <a:pt x="493" y="59"/>
                  </a:lnTo>
                  <a:lnTo>
                    <a:pt x="530" y="64"/>
                  </a:lnTo>
                  <a:lnTo>
                    <a:pt x="564" y="68"/>
                  </a:lnTo>
                  <a:lnTo>
                    <a:pt x="566" y="75"/>
                  </a:lnTo>
                  <a:lnTo>
                    <a:pt x="566" y="82"/>
                  </a:lnTo>
                  <a:lnTo>
                    <a:pt x="566" y="90"/>
                  </a:lnTo>
                  <a:lnTo>
                    <a:pt x="568" y="97"/>
                  </a:lnTo>
                  <a:lnTo>
                    <a:pt x="535" y="93"/>
                  </a:lnTo>
                  <a:lnTo>
                    <a:pt x="502" y="90"/>
                  </a:lnTo>
                  <a:lnTo>
                    <a:pt x="469" y="84"/>
                  </a:lnTo>
                  <a:lnTo>
                    <a:pt x="436" y="80"/>
                  </a:lnTo>
                  <a:lnTo>
                    <a:pt x="404" y="77"/>
                  </a:lnTo>
                  <a:lnTo>
                    <a:pt x="371" y="73"/>
                  </a:lnTo>
                  <a:lnTo>
                    <a:pt x="338" y="70"/>
                  </a:lnTo>
                  <a:lnTo>
                    <a:pt x="305" y="64"/>
                  </a:lnTo>
                  <a:lnTo>
                    <a:pt x="272" y="60"/>
                  </a:lnTo>
                  <a:lnTo>
                    <a:pt x="239" y="57"/>
                  </a:lnTo>
                  <a:lnTo>
                    <a:pt x="207" y="53"/>
                  </a:lnTo>
                  <a:lnTo>
                    <a:pt x="174" y="49"/>
                  </a:lnTo>
                  <a:lnTo>
                    <a:pt x="143" y="46"/>
                  </a:lnTo>
                  <a:lnTo>
                    <a:pt x="110" y="40"/>
                  </a:lnTo>
                  <a:lnTo>
                    <a:pt x="77" y="37"/>
                  </a:lnTo>
                  <a:lnTo>
                    <a:pt x="44" y="33"/>
                  </a:lnTo>
                  <a:lnTo>
                    <a:pt x="39" y="28"/>
                  </a:lnTo>
                  <a:lnTo>
                    <a:pt x="28" y="15"/>
                  </a:lnTo>
                  <a:lnTo>
                    <a:pt x="13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D6D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58" name="Freeform 135"/>
            <p:cNvSpPr>
              <a:spLocks/>
            </p:cNvSpPr>
            <p:nvPr/>
          </p:nvSpPr>
          <p:spPr bwMode="auto">
            <a:xfrm>
              <a:off x="1292226" y="3459163"/>
              <a:ext cx="401638" cy="698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" y="4"/>
                </a:cxn>
                <a:cxn ang="0">
                  <a:pos x="64" y="8"/>
                </a:cxn>
                <a:cxn ang="0">
                  <a:pos x="95" y="11"/>
                </a:cxn>
                <a:cxn ang="0">
                  <a:pos x="126" y="15"/>
                </a:cxn>
                <a:cxn ang="0">
                  <a:pos x="157" y="19"/>
                </a:cxn>
                <a:cxn ang="0">
                  <a:pos x="190" y="22"/>
                </a:cxn>
                <a:cxn ang="0">
                  <a:pos x="221" y="26"/>
                </a:cxn>
                <a:cxn ang="0">
                  <a:pos x="254" y="30"/>
                </a:cxn>
                <a:cxn ang="0">
                  <a:pos x="285" y="35"/>
                </a:cxn>
                <a:cxn ang="0">
                  <a:pos x="316" y="39"/>
                </a:cxn>
                <a:cxn ang="0">
                  <a:pos x="348" y="42"/>
                </a:cxn>
                <a:cxn ang="0">
                  <a:pos x="380" y="46"/>
                </a:cxn>
                <a:cxn ang="0">
                  <a:pos x="411" y="50"/>
                </a:cxn>
                <a:cxn ang="0">
                  <a:pos x="442" y="53"/>
                </a:cxn>
                <a:cxn ang="0">
                  <a:pos x="474" y="57"/>
                </a:cxn>
                <a:cxn ang="0">
                  <a:pos x="505" y="61"/>
                </a:cxn>
                <a:cxn ang="0">
                  <a:pos x="505" y="68"/>
                </a:cxn>
                <a:cxn ang="0">
                  <a:pos x="505" y="75"/>
                </a:cxn>
                <a:cxn ang="0">
                  <a:pos x="505" y="82"/>
                </a:cxn>
                <a:cxn ang="0">
                  <a:pos x="505" y="90"/>
                </a:cxn>
                <a:cxn ang="0">
                  <a:pos x="478" y="86"/>
                </a:cxn>
                <a:cxn ang="0">
                  <a:pos x="449" y="82"/>
                </a:cxn>
                <a:cxn ang="0">
                  <a:pos x="421" y="79"/>
                </a:cxn>
                <a:cxn ang="0">
                  <a:pos x="392" y="75"/>
                </a:cxn>
                <a:cxn ang="0">
                  <a:pos x="365" y="73"/>
                </a:cxn>
                <a:cxn ang="0">
                  <a:pos x="336" y="70"/>
                </a:cxn>
                <a:cxn ang="0">
                  <a:pos x="308" y="66"/>
                </a:cxn>
                <a:cxn ang="0">
                  <a:pos x="279" y="62"/>
                </a:cxn>
                <a:cxn ang="0">
                  <a:pos x="252" y="59"/>
                </a:cxn>
                <a:cxn ang="0">
                  <a:pos x="223" y="55"/>
                </a:cxn>
                <a:cxn ang="0">
                  <a:pos x="195" y="51"/>
                </a:cxn>
                <a:cxn ang="0">
                  <a:pos x="166" y="48"/>
                </a:cxn>
                <a:cxn ang="0">
                  <a:pos x="139" y="46"/>
                </a:cxn>
                <a:cxn ang="0">
                  <a:pos x="109" y="42"/>
                </a:cxn>
                <a:cxn ang="0">
                  <a:pos x="82" y="39"/>
                </a:cxn>
                <a:cxn ang="0">
                  <a:pos x="53" y="35"/>
                </a:cxn>
                <a:cxn ang="0">
                  <a:pos x="47" y="30"/>
                </a:cxn>
                <a:cxn ang="0">
                  <a:pos x="33" y="15"/>
                </a:cxn>
                <a:cxn ang="0">
                  <a:pos x="15" y="4"/>
                </a:cxn>
                <a:cxn ang="0">
                  <a:pos x="0" y="0"/>
                </a:cxn>
              </a:cxnLst>
              <a:rect l="0" t="0" r="r" b="b"/>
              <a:pathLst>
                <a:path w="505" h="90">
                  <a:moveTo>
                    <a:pt x="0" y="0"/>
                  </a:moveTo>
                  <a:lnTo>
                    <a:pt x="31" y="4"/>
                  </a:lnTo>
                  <a:lnTo>
                    <a:pt x="64" y="8"/>
                  </a:lnTo>
                  <a:lnTo>
                    <a:pt x="95" y="11"/>
                  </a:lnTo>
                  <a:lnTo>
                    <a:pt x="126" y="15"/>
                  </a:lnTo>
                  <a:lnTo>
                    <a:pt x="157" y="19"/>
                  </a:lnTo>
                  <a:lnTo>
                    <a:pt x="190" y="22"/>
                  </a:lnTo>
                  <a:lnTo>
                    <a:pt x="221" y="26"/>
                  </a:lnTo>
                  <a:lnTo>
                    <a:pt x="254" y="30"/>
                  </a:lnTo>
                  <a:lnTo>
                    <a:pt x="285" y="35"/>
                  </a:lnTo>
                  <a:lnTo>
                    <a:pt x="316" y="39"/>
                  </a:lnTo>
                  <a:lnTo>
                    <a:pt x="348" y="42"/>
                  </a:lnTo>
                  <a:lnTo>
                    <a:pt x="380" y="46"/>
                  </a:lnTo>
                  <a:lnTo>
                    <a:pt x="411" y="50"/>
                  </a:lnTo>
                  <a:lnTo>
                    <a:pt x="442" y="53"/>
                  </a:lnTo>
                  <a:lnTo>
                    <a:pt x="474" y="57"/>
                  </a:lnTo>
                  <a:lnTo>
                    <a:pt x="505" y="61"/>
                  </a:lnTo>
                  <a:lnTo>
                    <a:pt x="505" y="68"/>
                  </a:lnTo>
                  <a:lnTo>
                    <a:pt x="505" y="75"/>
                  </a:lnTo>
                  <a:lnTo>
                    <a:pt x="505" y="82"/>
                  </a:lnTo>
                  <a:lnTo>
                    <a:pt x="505" y="90"/>
                  </a:lnTo>
                  <a:lnTo>
                    <a:pt x="478" y="86"/>
                  </a:lnTo>
                  <a:lnTo>
                    <a:pt x="449" y="82"/>
                  </a:lnTo>
                  <a:lnTo>
                    <a:pt x="421" y="79"/>
                  </a:lnTo>
                  <a:lnTo>
                    <a:pt x="392" y="75"/>
                  </a:lnTo>
                  <a:lnTo>
                    <a:pt x="365" y="73"/>
                  </a:lnTo>
                  <a:lnTo>
                    <a:pt x="336" y="70"/>
                  </a:lnTo>
                  <a:lnTo>
                    <a:pt x="308" y="66"/>
                  </a:lnTo>
                  <a:lnTo>
                    <a:pt x="279" y="62"/>
                  </a:lnTo>
                  <a:lnTo>
                    <a:pt x="252" y="59"/>
                  </a:lnTo>
                  <a:lnTo>
                    <a:pt x="223" y="55"/>
                  </a:lnTo>
                  <a:lnTo>
                    <a:pt x="195" y="51"/>
                  </a:lnTo>
                  <a:lnTo>
                    <a:pt x="166" y="48"/>
                  </a:lnTo>
                  <a:lnTo>
                    <a:pt x="139" y="46"/>
                  </a:lnTo>
                  <a:lnTo>
                    <a:pt x="109" y="42"/>
                  </a:lnTo>
                  <a:lnTo>
                    <a:pt x="82" y="39"/>
                  </a:lnTo>
                  <a:lnTo>
                    <a:pt x="53" y="35"/>
                  </a:lnTo>
                  <a:lnTo>
                    <a:pt x="47" y="30"/>
                  </a:lnTo>
                  <a:lnTo>
                    <a:pt x="33" y="15"/>
                  </a:lnTo>
                  <a:lnTo>
                    <a:pt x="15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5E0D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59" name="Freeform 136"/>
            <p:cNvSpPr>
              <a:spLocks/>
            </p:cNvSpPr>
            <p:nvPr/>
          </p:nvSpPr>
          <p:spPr bwMode="auto">
            <a:xfrm>
              <a:off x="1352551" y="3465513"/>
              <a:ext cx="354013" cy="666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7" y="4"/>
                </a:cxn>
                <a:cxn ang="0">
                  <a:pos x="56" y="8"/>
                </a:cxn>
                <a:cxn ang="0">
                  <a:pos x="84" y="11"/>
                </a:cxn>
                <a:cxn ang="0">
                  <a:pos x="111" y="13"/>
                </a:cxn>
                <a:cxn ang="0">
                  <a:pos x="140" y="17"/>
                </a:cxn>
                <a:cxn ang="0">
                  <a:pos x="167" y="21"/>
                </a:cxn>
                <a:cxn ang="0">
                  <a:pos x="195" y="24"/>
                </a:cxn>
                <a:cxn ang="0">
                  <a:pos x="222" y="28"/>
                </a:cxn>
                <a:cxn ang="0">
                  <a:pos x="251" y="31"/>
                </a:cxn>
                <a:cxn ang="0">
                  <a:pos x="279" y="35"/>
                </a:cxn>
                <a:cxn ang="0">
                  <a:pos x="306" y="37"/>
                </a:cxn>
                <a:cxn ang="0">
                  <a:pos x="334" y="41"/>
                </a:cxn>
                <a:cxn ang="0">
                  <a:pos x="361" y="44"/>
                </a:cxn>
                <a:cxn ang="0">
                  <a:pos x="390" y="48"/>
                </a:cxn>
                <a:cxn ang="0">
                  <a:pos x="417" y="50"/>
                </a:cxn>
                <a:cxn ang="0">
                  <a:pos x="445" y="53"/>
                </a:cxn>
                <a:cxn ang="0">
                  <a:pos x="445" y="61"/>
                </a:cxn>
                <a:cxn ang="0">
                  <a:pos x="445" y="68"/>
                </a:cxn>
                <a:cxn ang="0">
                  <a:pos x="445" y="77"/>
                </a:cxn>
                <a:cxn ang="0">
                  <a:pos x="445" y="84"/>
                </a:cxn>
                <a:cxn ang="0">
                  <a:pos x="421" y="81"/>
                </a:cxn>
                <a:cxn ang="0">
                  <a:pos x="397" y="79"/>
                </a:cxn>
                <a:cxn ang="0">
                  <a:pos x="374" y="75"/>
                </a:cxn>
                <a:cxn ang="0">
                  <a:pos x="350" y="72"/>
                </a:cxn>
                <a:cxn ang="0">
                  <a:pos x="324" y="70"/>
                </a:cxn>
                <a:cxn ang="0">
                  <a:pos x="301" y="66"/>
                </a:cxn>
                <a:cxn ang="0">
                  <a:pos x="277" y="62"/>
                </a:cxn>
                <a:cxn ang="0">
                  <a:pos x="253" y="59"/>
                </a:cxn>
                <a:cxn ang="0">
                  <a:pos x="230" y="57"/>
                </a:cxn>
                <a:cxn ang="0">
                  <a:pos x="206" y="53"/>
                </a:cxn>
                <a:cxn ang="0">
                  <a:pos x="182" y="50"/>
                </a:cxn>
                <a:cxn ang="0">
                  <a:pos x="158" y="48"/>
                </a:cxn>
                <a:cxn ang="0">
                  <a:pos x="133" y="44"/>
                </a:cxn>
                <a:cxn ang="0">
                  <a:pos x="109" y="41"/>
                </a:cxn>
                <a:cxn ang="0">
                  <a:pos x="85" y="39"/>
                </a:cxn>
                <a:cxn ang="0">
                  <a:pos x="62" y="35"/>
                </a:cxn>
                <a:cxn ang="0">
                  <a:pos x="60" y="33"/>
                </a:cxn>
                <a:cxn ang="0">
                  <a:pos x="54" y="30"/>
                </a:cxn>
                <a:cxn ang="0">
                  <a:pos x="47" y="22"/>
                </a:cxn>
                <a:cxn ang="0">
                  <a:pos x="38" y="15"/>
                </a:cxn>
                <a:cxn ang="0">
                  <a:pos x="29" y="10"/>
                </a:cxn>
                <a:cxn ang="0">
                  <a:pos x="18" y="4"/>
                </a:cxn>
                <a:cxn ang="0">
                  <a:pos x="9" y="0"/>
                </a:cxn>
                <a:cxn ang="0">
                  <a:pos x="0" y="0"/>
                </a:cxn>
              </a:cxnLst>
              <a:rect l="0" t="0" r="r" b="b"/>
              <a:pathLst>
                <a:path w="445" h="84">
                  <a:moveTo>
                    <a:pt x="0" y="0"/>
                  </a:moveTo>
                  <a:lnTo>
                    <a:pt x="27" y="4"/>
                  </a:lnTo>
                  <a:lnTo>
                    <a:pt x="56" y="8"/>
                  </a:lnTo>
                  <a:lnTo>
                    <a:pt x="84" y="11"/>
                  </a:lnTo>
                  <a:lnTo>
                    <a:pt x="111" y="13"/>
                  </a:lnTo>
                  <a:lnTo>
                    <a:pt x="140" y="17"/>
                  </a:lnTo>
                  <a:lnTo>
                    <a:pt x="167" y="21"/>
                  </a:lnTo>
                  <a:lnTo>
                    <a:pt x="195" y="24"/>
                  </a:lnTo>
                  <a:lnTo>
                    <a:pt x="222" y="28"/>
                  </a:lnTo>
                  <a:lnTo>
                    <a:pt x="251" y="31"/>
                  </a:lnTo>
                  <a:lnTo>
                    <a:pt x="279" y="35"/>
                  </a:lnTo>
                  <a:lnTo>
                    <a:pt x="306" y="37"/>
                  </a:lnTo>
                  <a:lnTo>
                    <a:pt x="334" y="41"/>
                  </a:lnTo>
                  <a:lnTo>
                    <a:pt x="361" y="44"/>
                  </a:lnTo>
                  <a:lnTo>
                    <a:pt x="390" y="48"/>
                  </a:lnTo>
                  <a:lnTo>
                    <a:pt x="417" y="50"/>
                  </a:lnTo>
                  <a:lnTo>
                    <a:pt x="445" y="53"/>
                  </a:lnTo>
                  <a:lnTo>
                    <a:pt x="445" y="61"/>
                  </a:lnTo>
                  <a:lnTo>
                    <a:pt x="445" y="68"/>
                  </a:lnTo>
                  <a:lnTo>
                    <a:pt x="445" y="77"/>
                  </a:lnTo>
                  <a:lnTo>
                    <a:pt x="445" y="84"/>
                  </a:lnTo>
                  <a:lnTo>
                    <a:pt x="421" y="81"/>
                  </a:lnTo>
                  <a:lnTo>
                    <a:pt x="397" y="79"/>
                  </a:lnTo>
                  <a:lnTo>
                    <a:pt x="374" y="75"/>
                  </a:lnTo>
                  <a:lnTo>
                    <a:pt x="350" y="72"/>
                  </a:lnTo>
                  <a:lnTo>
                    <a:pt x="324" y="70"/>
                  </a:lnTo>
                  <a:lnTo>
                    <a:pt x="301" y="66"/>
                  </a:lnTo>
                  <a:lnTo>
                    <a:pt x="277" y="62"/>
                  </a:lnTo>
                  <a:lnTo>
                    <a:pt x="253" y="59"/>
                  </a:lnTo>
                  <a:lnTo>
                    <a:pt x="230" y="57"/>
                  </a:lnTo>
                  <a:lnTo>
                    <a:pt x="206" y="53"/>
                  </a:lnTo>
                  <a:lnTo>
                    <a:pt x="182" y="50"/>
                  </a:lnTo>
                  <a:lnTo>
                    <a:pt x="158" y="48"/>
                  </a:lnTo>
                  <a:lnTo>
                    <a:pt x="133" y="44"/>
                  </a:lnTo>
                  <a:lnTo>
                    <a:pt x="109" y="41"/>
                  </a:lnTo>
                  <a:lnTo>
                    <a:pt x="85" y="39"/>
                  </a:lnTo>
                  <a:lnTo>
                    <a:pt x="62" y="35"/>
                  </a:lnTo>
                  <a:lnTo>
                    <a:pt x="60" y="33"/>
                  </a:lnTo>
                  <a:lnTo>
                    <a:pt x="54" y="30"/>
                  </a:lnTo>
                  <a:lnTo>
                    <a:pt x="47" y="22"/>
                  </a:lnTo>
                  <a:lnTo>
                    <a:pt x="38" y="15"/>
                  </a:lnTo>
                  <a:lnTo>
                    <a:pt x="29" y="10"/>
                  </a:lnTo>
                  <a:lnTo>
                    <a:pt x="18" y="4"/>
                  </a:lnTo>
                  <a:lnTo>
                    <a:pt x="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AE5E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60" name="Freeform 137"/>
            <p:cNvSpPr>
              <a:spLocks/>
            </p:cNvSpPr>
            <p:nvPr/>
          </p:nvSpPr>
          <p:spPr bwMode="auto">
            <a:xfrm>
              <a:off x="1414463" y="3473450"/>
              <a:ext cx="306388" cy="603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3"/>
                </a:cxn>
                <a:cxn ang="0">
                  <a:pos x="50" y="5"/>
                </a:cxn>
                <a:cxn ang="0">
                  <a:pos x="73" y="9"/>
                </a:cxn>
                <a:cxn ang="0">
                  <a:pos x="97" y="12"/>
                </a:cxn>
                <a:cxn ang="0">
                  <a:pos x="121" y="14"/>
                </a:cxn>
                <a:cxn ang="0">
                  <a:pos x="146" y="18"/>
                </a:cxn>
                <a:cxn ang="0">
                  <a:pos x="170" y="20"/>
                </a:cxn>
                <a:cxn ang="0">
                  <a:pos x="194" y="23"/>
                </a:cxn>
                <a:cxn ang="0">
                  <a:pos x="217" y="25"/>
                </a:cxn>
                <a:cxn ang="0">
                  <a:pos x="241" y="29"/>
                </a:cxn>
                <a:cxn ang="0">
                  <a:pos x="267" y="31"/>
                </a:cxn>
                <a:cxn ang="0">
                  <a:pos x="290" y="34"/>
                </a:cxn>
                <a:cxn ang="0">
                  <a:pos x="314" y="36"/>
                </a:cxn>
                <a:cxn ang="0">
                  <a:pos x="338" y="40"/>
                </a:cxn>
                <a:cxn ang="0">
                  <a:pos x="363" y="42"/>
                </a:cxn>
                <a:cxn ang="0">
                  <a:pos x="387" y="45"/>
                </a:cxn>
                <a:cxn ang="0">
                  <a:pos x="385" y="52"/>
                </a:cxn>
                <a:cxn ang="0">
                  <a:pos x="385" y="60"/>
                </a:cxn>
                <a:cxn ang="0">
                  <a:pos x="385" y="69"/>
                </a:cxn>
                <a:cxn ang="0">
                  <a:pos x="383" y="76"/>
                </a:cxn>
                <a:cxn ang="0">
                  <a:pos x="363" y="74"/>
                </a:cxn>
                <a:cxn ang="0">
                  <a:pos x="345" y="71"/>
                </a:cxn>
                <a:cxn ang="0">
                  <a:pos x="325" y="69"/>
                </a:cxn>
                <a:cxn ang="0">
                  <a:pos x="305" y="67"/>
                </a:cxn>
                <a:cxn ang="0">
                  <a:pos x="287" y="63"/>
                </a:cxn>
                <a:cxn ang="0">
                  <a:pos x="267" y="62"/>
                </a:cxn>
                <a:cxn ang="0">
                  <a:pos x="247" y="58"/>
                </a:cxn>
                <a:cxn ang="0">
                  <a:pos x="228" y="56"/>
                </a:cxn>
                <a:cxn ang="0">
                  <a:pos x="208" y="54"/>
                </a:cxn>
                <a:cxn ang="0">
                  <a:pos x="188" y="51"/>
                </a:cxn>
                <a:cxn ang="0">
                  <a:pos x="168" y="49"/>
                </a:cxn>
                <a:cxn ang="0">
                  <a:pos x="150" y="45"/>
                </a:cxn>
                <a:cxn ang="0">
                  <a:pos x="130" y="43"/>
                </a:cxn>
                <a:cxn ang="0">
                  <a:pos x="110" y="42"/>
                </a:cxn>
                <a:cxn ang="0">
                  <a:pos x="91" y="38"/>
                </a:cxn>
                <a:cxn ang="0">
                  <a:pos x="71" y="36"/>
                </a:cxn>
                <a:cxn ang="0">
                  <a:pos x="70" y="34"/>
                </a:cxn>
                <a:cxn ang="0">
                  <a:pos x="64" y="29"/>
                </a:cxn>
                <a:cxn ang="0">
                  <a:pos x="55" y="23"/>
                </a:cxn>
                <a:cxn ang="0">
                  <a:pos x="44" y="16"/>
                </a:cxn>
                <a:cxn ang="0">
                  <a:pos x="33" y="9"/>
                </a:cxn>
                <a:cxn ang="0">
                  <a:pos x="20" y="3"/>
                </a:cxn>
                <a:cxn ang="0">
                  <a:pos x="9" y="0"/>
                </a:cxn>
                <a:cxn ang="0">
                  <a:pos x="0" y="0"/>
                </a:cxn>
              </a:cxnLst>
              <a:rect l="0" t="0" r="r" b="b"/>
              <a:pathLst>
                <a:path w="387" h="76">
                  <a:moveTo>
                    <a:pt x="0" y="0"/>
                  </a:moveTo>
                  <a:lnTo>
                    <a:pt x="24" y="3"/>
                  </a:lnTo>
                  <a:lnTo>
                    <a:pt x="50" y="5"/>
                  </a:lnTo>
                  <a:lnTo>
                    <a:pt x="73" y="9"/>
                  </a:lnTo>
                  <a:lnTo>
                    <a:pt x="97" y="12"/>
                  </a:lnTo>
                  <a:lnTo>
                    <a:pt x="121" y="14"/>
                  </a:lnTo>
                  <a:lnTo>
                    <a:pt x="146" y="18"/>
                  </a:lnTo>
                  <a:lnTo>
                    <a:pt x="170" y="20"/>
                  </a:lnTo>
                  <a:lnTo>
                    <a:pt x="194" y="23"/>
                  </a:lnTo>
                  <a:lnTo>
                    <a:pt x="217" y="25"/>
                  </a:lnTo>
                  <a:lnTo>
                    <a:pt x="241" y="29"/>
                  </a:lnTo>
                  <a:lnTo>
                    <a:pt x="267" y="31"/>
                  </a:lnTo>
                  <a:lnTo>
                    <a:pt x="290" y="34"/>
                  </a:lnTo>
                  <a:lnTo>
                    <a:pt x="314" y="36"/>
                  </a:lnTo>
                  <a:lnTo>
                    <a:pt x="338" y="40"/>
                  </a:lnTo>
                  <a:lnTo>
                    <a:pt x="363" y="42"/>
                  </a:lnTo>
                  <a:lnTo>
                    <a:pt x="387" y="45"/>
                  </a:lnTo>
                  <a:lnTo>
                    <a:pt x="385" y="52"/>
                  </a:lnTo>
                  <a:lnTo>
                    <a:pt x="385" y="60"/>
                  </a:lnTo>
                  <a:lnTo>
                    <a:pt x="385" y="69"/>
                  </a:lnTo>
                  <a:lnTo>
                    <a:pt x="383" y="76"/>
                  </a:lnTo>
                  <a:lnTo>
                    <a:pt x="363" y="74"/>
                  </a:lnTo>
                  <a:lnTo>
                    <a:pt x="345" y="71"/>
                  </a:lnTo>
                  <a:lnTo>
                    <a:pt x="325" y="69"/>
                  </a:lnTo>
                  <a:lnTo>
                    <a:pt x="305" y="67"/>
                  </a:lnTo>
                  <a:lnTo>
                    <a:pt x="287" y="63"/>
                  </a:lnTo>
                  <a:lnTo>
                    <a:pt x="267" y="62"/>
                  </a:lnTo>
                  <a:lnTo>
                    <a:pt x="247" y="58"/>
                  </a:lnTo>
                  <a:lnTo>
                    <a:pt x="228" y="56"/>
                  </a:lnTo>
                  <a:lnTo>
                    <a:pt x="208" y="54"/>
                  </a:lnTo>
                  <a:lnTo>
                    <a:pt x="188" y="51"/>
                  </a:lnTo>
                  <a:lnTo>
                    <a:pt x="168" y="49"/>
                  </a:lnTo>
                  <a:lnTo>
                    <a:pt x="150" y="45"/>
                  </a:lnTo>
                  <a:lnTo>
                    <a:pt x="130" y="43"/>
                  </a:lnTo>
                  <a:lnTo>
                    <a:pt x="110" y="42"/>
                  </a:lnTo>
                  <a:lnTo>
                    <a:pt x="91" y="38"/>
                  </a:lnTo>
                  <a:lnTo>
                    <a:pt x="71" y="36"/>
                  </a:lnTo>
                  <a:lnTo>
                    <a:pt x="70" y="34"/>
                  </a:lnTo>
                  <a:lnTo>
                    <a:pt x="64" y="29"/>
                  </a:lnTo>
                  <a:lnTo>
                    <a:pt x="55" y="23"/>
                  </a:lnTo>
                  <a:lnTo>
                    <a:pt x="44" y="16"/>
                  </a:lnTo>
                  <a:lnTo>
                    <a:pt x="33" y="9"/>
                  </a:lnTo>
                  <a:lnTo>
                    <a:pt x="20" y="3"/>
                  </a:lnTo>
                  <a:lnTo>
                    <a:pt x="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EFE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61" name="Freeform 138"/>
            <p:cNvSpPr>
              <a:spLocks/>
            </p:cNvSpPr>
            <p:nvPr/>
          </p:nvSpPr>
          <p:spPr bwMode="auto">
            <a:xfrm>
              <a:off x="1476376" y="3479800"/>
              <a:ext cx="257175" cy="571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" y="2"/>
                </a:cxn>
                <a:cxn ang="0">
                  <a:pos x="40" y="5"/>
                </a:cxn>
                <a:cxn ang="0">
                  <a:pos x="60" y="7"/>
                </a:cxn>
                <a:cxn ang="0">
                  <a:pos x="80" y="9"/>
                </a:cxn>
                <a:cxn ang="0">
                  <a:pos x="100" y="12"/>
                </a:cxn>
                <a:cxn ang="0">
                  <a:pos x="120" y="14"/>
                </a:cxn>
                <a:cxn ang="0">
                  <a:pos x="142" y="16"/>
                </a:cxn>
                <a:cxn ang="0">
                  <a:pos x="162" y="18"/>
                </a:cxn>
                <a:cxn ang="0">
                  <a:pos x="182" y="22"/>
                </a:cxn>
                <a:cxn ang="0">
                  <a:pos x="202" y="23"/>
                </a:cxn>
                <a:cxn ang="0">
                  <a:pos x="222" y="25"/>
                </a:cxn>
                <a:cxn ang="0">
                  <a:pos x="242" y="29"/>
                </a:cxn>
                <a:cxn ang="0">
                  <a:pos x="262" y="31"/>
                </a:cxn>
                <a:cxn ang="0">
                  <a:pos x="284" y="33"/>
                </a:cxn>
                <a:cxn ang="0">
                  <a:pos x="304" y="36"/>
                </a:cxn>
                <a:cxn ang="0">
                  <a:pos x="325" y="38"/>
                </a:cxn>
                <a:cxn ang="0">
                  <a:pos x="323" y="45"/>
                </a:cxn>
                <a:cxn ang="0">
                  <a:pos x="323" y="54"/>
                </a:cxn>
                <a:cxn ang="0">
                  <a:pos x="323" y="62"/>
                </a:cxn>
                <a:cxn ang="0">
                  <a:pos x="321" y="71"/>
                </a:cxn>
                <a:cxn ang="0">
                  <a:pos x="290" y="67"/>
                </a:cxn>
                <a:cxn ang="0">
                  <a:pos x="261" y="62"/>
                </a:cxn>
                <a:cxn ang="0">
                  <a:pos x="230" y="58"/>
                </a:cxn>
                <a:cxn ang="0">
                  <a:pos x="200" y="53"/>
                </a:cxn>
                <a:cxn ang="0">
                  <a:pos x="169" y="49"/>
                </a:cxn>
                <a:cxn ang="0">
                  <a:pos x="140" y="45"/>
                </a:cxn>
                <a:cxn ang="0">
                  <a:pos x="109" y="40"/>
                </a:cxn>
                <a:cxn ang="0">
                  <a:pos x="78" y="36"/>
                </a:cxn>
                <a:cxn ang="0">
                  <a:pos x="76" y="34"/>
                </a:cxn>
                <a:cxn ang="0">
                  <a:pos x="69" y="31"/>
                </a:cxn>
                <a:cxn ang="0">
                  <a:pos x="60" y="23"/>
                </a:cxn>
                <a:cxn ang="0">
                  <a:pos x="47" y="16"/>
                </a:cxn>
                <a:cxn ang="0">
                  <a:pos x="34" y="9"/>
                </a:cxn>
                <a:cxn ang="0">
                  <a:pos x="22" y="3"/>
                </a:cxn>
                <a:cxn ang="0">
                  <a:pos x="11" y="0"/>
                </a:cxn>
                <a:cxn ang="0">
                  <a:pos x="0" y="0"/>
                </a:cxn>
              </a:cxnLst>
              <a:rect l="0" t="0" r="r" b="b"/>
              <a:pathLst>
                <a:path w="325" h="71">
                  <a:moveTo>
                    <a:pt x="0" y="0"/>
                  </a:moveTo>
                  <a:lnTo>
                    <a:pt x="20" y="2"/>
                  </a:lnTo>
                  <a:lnTo>
                    <a:pt x="40" y="5"/>
                  </a:lnTo>
                  <a:lnTo>
                    <a:pt x="60" y="7"/>
                  </a:lnTo>
                  <a:lnTo>
                    <a:pt x="80" y="9"/>
                  </a:lnTo>
                  <a:lnTo>
                    <a:pt x="100" y="12"/>
                  </a:lnTo>
                  <a:lnTo>
                    <a:pt x="120" y="14"/>
                  </a:lnTo>
                  <a:lnTo>
                    <a:pt x="142" y="16"/>
                  </a:lnTo>
                  <a:lnTo>
                    <a:pt x="162" y="18"/>
                  </a:lnTo>
                  <a:lnTo>
                    <a:pt x="182" y="22"/>
                  </a:lnTo>
                  <a:lnTo>
                    <a:pt x="202" y="23"/>
                  </a:lnTo>
                  <a:lnTo>
                    <a:pt x="222" y="25"/>
                  </a:lnTo>
                  <a:lnTo>
                    <a:pt x="242" y="29"/>
                  </a:lnTo>
                  <a:lnTo>
                    <a:pt x="262" y="31"/>
                  </a:lnTo>
                  <a:lnTo>
                    <a:pt x="284" y="33"/>
                  </a:lnTo>
                  <a:lnTo>
                    <a:pt x="304" y="36"/>
                  </a:lnTo>
                  <a:lnTo>
                    <a:pt x="325" y="38"/>
                  </a:lnTo>
                  <a:lnTo>
                    <a:pt x="323" y="45"/>
                  </a:lnTo>
                  <a:lnTo>
                    <a:pt x="323" y="54"/>
                  </a:lnTo>
                  <a:lnTo>
                    <a:pt x="323" y="62"/>
                  </a:lnTo>
                  <a:lnTo>
                    <a:pt x="321" y="71"/>
                  </a:lnTo>
                  <a:lnTo>
                    <a:pt x="290" y="67"/>
                  </a:lnTo>
                  <a:lnTo>
                    <a:pt x="261" y="62"/>
                  </a:lnTo>
                  <a:lnTo>
                    <a:pt x="230" y="58"/>
                  </a:lnTo>
                  <a:lnTo>
                    <a:pt x="200" y="53"/>
                  </a:lnTo>
                  <a:lnTo>
                    <a:pt x="169" y="49"/>
                  </a:lnTo>
                  <a:lnTo>
                    <a:pt x="140" y="45"/>
                  </a:lnTo>
                  <a:lnTo>
                    <a:pt x="109" y="40"/>
                  </a:lnTo>
                  <a:lnTo>
                    <a:pt x="78" y="36"/>
                  </a:lnTo>
                  <a:lnTo>
                    <a:pt x="76" y="34"/>
                  </a:lnTo>
                  <a:lnTo>
                    <a:pt x="69" y="31"/>
                  </a:lnTo>
                  <a:lnTo>
                    <a:pt x="60" y="23"/>
                  </a:lnTo>
                  <a:lnTo>
                    <a:pt x="47" y="16"/>
                  </a:lnTo>
                  <a:lnTo>
                    <a:pt x="34" y="9"/>
                  </a:lnTo>
                  <a:lnTo>
                    <a:pt x="22" y="3"/>
                  </a:lnTo>
                  <a:lnTo>
                    <a:pt x="1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7F4E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62" name="Freeform 139"/>
            <p:cNvSpPr>
              <a:spLocks/>
            </p:cNvSpPr>
            <p:nvPr/>
          </p:nvSpPr>
          <p:spPr bwMode="auto">
            <a:xfrm>
              <a:off x="1536701" y="3489325"/>
              <a:ext cx="209550" cy="492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65" y="29"/>
                </a:cxn>
                <a:cxn ang="0">
                  <a:pos x="261" y="62"/>
                </a:cxn>
                <a:cxn ang="0">
                  <a:pos x="90" y="36"/>
                </a:cxn>
                <a:cxn ang="0">
                  <a:pos x="86" y="34"/>
                </a:cxn>
                <a:cxn ang="0">
                  <a:pos x="79" y="29"/>
                </a:cxn>
                <a:cxn ang="0">
                  <a:pos x="68" y="23"/>
                </a:cxn>
                <a:cxn ang="0">
                  <a:pos x="55" y="16"/>
                </a:cxn>
                <a:cxn ang="0">
                  <a:pos x="40" y="9"/>
                </a:cxn>
                <a:cxn ang="0">
                  <a:pos x="26" y="3"/>
                </a:cxn>
                <a:cxn ang="0">
                  <a:pos x="11" y="0"/>
                </a:cxn>
                <a:cxn ang="0">
                  <a:pos x="0" y="0"/>
                </a:cxn>
              </a:cxnLst>
              <a:rect l="0" t="0" r="r" b="b"/>
              <a:pathLst>
                <a:path w="265" h="62">
                  <a:moveTo>
                    <a:pt x="0" y="0"/>
                  </a:moveTo>
                  <a:lnTo>
                    <a:pt x="265" y="29"/>
                  </a:lnTo>
                  <a:lnTo>
                    <a:pt x="261" y="62"/>
                  </a:lnTo>
                  <a:lnTo>
                    <a:pt x="90" y="36"/>
                  </a:lnTo>
                  <a:lnTo>
                    <a:pt x="86" y="34"/>
                  </a:lnTo>
                  <a:lnTo>
                    <a:pt x="79" y="29"/>
                  </a:lnTo>
                  <a:lnTo>
                    <a:pt x="68" y="23"/>
                  </a:lnTo>
                  <a:lnTo>
                    <a:pt x="55" y="16"/>
                  </a:lnTo>
                  <a:lnTo>
                    <a:pt x="40" y="9"/>
                  </a:lnTo>
                  <a:lnTo>
                    <a:pt x="26" y="3"/>
                  </a:lnTo>
                  <a:lnTo>
                    <a:pt x="1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63" name="Freeform 140"/>
            <p:cNvSpPr>
              <a:spLocks/>
            </p:cNvSpPr>
            <p:nvPr/>
          </p:nvSpPr>
          <p:spPr bwMode="auto">
            <a:xfrm>
              <a:off x="860426" y="3481388"/>
              <a:ext cx="752475" cy="10953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934" y="113"/>
                </a:cxn>
                <a:cxn ang="0">
                  <a:pos x="947" y="136"/>
                </a:cxn>
                <a:cxn ang="0">
                  <a:pos x="0" y="29"/>
                </a:cxn>
                <a:cxn ang="0">
                  <a:pos x="2" y="23"/>
                </a:cxn>
                <a:cxn ang="0">
                  <a:pos x="6" y="10"/>
                </a:cxn>
                <a:cxn ang="0">
                  <a:pos x="9" y="1"/>
                </a:cxn>
                <a:cxn ang="0">
                  <a:pos x="11" y="0"/>
                </a:cxn>
              </a:cxnLst>
              <a:rect l="0" t="0" r="r" b="b"/>
              <a:pathLst>
                <a:path w="947" h="136">
                  <a:moveTo>
                    <a:pt x="11" y="0"/>
                  </a:moveTo>
                  <a:lnTo>
                    <a:pt x="934" y="113"/>
                  </a:lnTo>
                  <a:lnTo>
                    <a:pt x="947" y="136"/>
                  </a:lnTo>
                  <a:lnTo>
                    <a:pt x="0" y="29"/>
                  </a:lnTo>
                  <a:lnTo>
                    <a:pt x="2" y="23"/>
                  </a:lnTo>
                  <a:lnTo>
                    <a:pt x="6" y="10"/>
                  </a:lnTo>
                  <a:lnTo>
                    <a:pt x="9" y="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B5A8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64" name="Freeform 141"/>
            <p:cNvSpPr>
              <a:spLocks/>
            </p:cNvSpPr>
            <p:nvPr/>
          </p:nvSpPr>
          <p:spPr bwMode="auto">
            <a:xfrm>
              <a:off x="928688" y="3489325"/>
              <a:ext cx="696913" cy="103188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57" y="7"/>
                </a:cxn>
                <a:cxn ang="0">
                  <a:pos x="109" y="12"/>
                </a:cxn>
                <a:cxn ang="0">
                  <a:pos x="164" y="20"/>
                </a:cxn>
                <a:cxn ang="0">
                  <a:pos x="219" y="25"/>
                </a:cxn>
                <a:cxn ang="0">
                  <a:pos x="272" y="32"/>
                </a:cxn>
                <a:cxn ang="0">
                  <a:pos x="327" y="40"/>
                </a:cxn>
                <a:cxn ang="0">
                  <a:pos x="380" y="45"/>
                </a:cxn>
                <a:cxn ang="0">
                  <a:pos x="434" y="52"/>
                </a:cxn>
                <a:cxn ang="0">
                  <a:pos x="489" y="60"/>
                </a:cxn>
                <a:cxn ang="0">
                  <a:pos x="542" y="65"/>
                </a:cxn>
                <a:cxn ang="0">
                  <a:pos x="597" y="73"/>
                </a:cxn>
                <a:cxn ang="0">
                  <a:pos x="651" y="80"/>
                </a:cxn>
                <a:cxn ang="0">
                  <a:pos x="704" y="85"/>
                </a:cxn>
                <a:cxn ang="0">
                  <a:pos x="759" y="93"/>
                </a:cxn>
                <a:cxn ang="0">
                  <a:pos x="812" y="98"/>
                </a:cxn>
                <a:cxn ang="0">
                  <a:pos x="867" y="105"/>
                </a:cxn>
                <a:cxn ang="0">
                  <a:pos x="870" y="111"/>
                </a:cxn>
                <a:cxn ang="0">
                  <a:pos x="872" y="116"/>
                </a:cxn>
                <a:cxn ang="0">
                  <a:pos x="876" y="124"/>
                </a:cxn>
                <a:cxn ang="0">
                  <a:pos x="878" y="129"/>
                </a:cxn>
                <a:cxn ang="0">
                  <a:pos x="823" y="124"/>
                </a:cxn>
                <a:cxn ang="0">
                  <a:pos x="768" y="116"/>
                </a:cxn>
                <a:cxn ang="0">
                  <a:pos x="713" y="111"/>
                </a:cxn>
                <a:cxn ang="0">
                  <a:pos x="659" y="104"/>
                </a:cxn>
                <a:cxn ang="0">
                  <a:pos x="604" y="98"/>
                </a:cxn>
                <a:cxn ang="0">
                  <a:pos x="549" y="93"/>
                </a:cxn>
                <a:cxn ang="0">
                  <a:pos x="494" y="85"/>
                </a:cxn>
                <a:cxn ang="0">
                  <a:pos x="440" y="80"/>
                </a:cxn>
                <a:cxn ang="0">
                  <a:pos x="383" y="74"/>
                </a:cxn>
                <a:cxn ang="0">
                  <a:pos x="328" y="67"/>
                </a:cxn>
                <a:cxn ang="0">
                  <a:pos x="274" y="62"/>
                </a:cxn>
                <a:cxn ang="0">
                  <a:pos x="219" y="54"/>
                </a:cxn>
                <a:cxn ang="0">
                  <a:pos x="164" y="49"/>
                </a:cxn>
                <a:cxn ang="0">
                  <a:pos x="109" y="43"/>
                </a:cxn>
                <a:cxn ang="0">
                  <a:pos x="55" y="36"/>
                </a:cxn>
                <a:cxn ang="0">
                  <a:pos x="0" y="31"/>
                </a:cxn>
                <a:cxn ang="0">
                  <a:pos x="0" y="25"/>
                </a:cxn>
                <a:cxn ang="0">
                  <a:pos x="2" y="12"/>
                </a:cxn>
                <a:cxn ang="0">
                  <a:pos x="4" y="1"/>
                </a:cxn>
                <a:cxn ang="0">
                  <a:pos x="2" y="0"/>
                </a:cxn>
              </a:cxnLst>
              <a:rect l="0" t="0" r="r" b="b"/>
              <a:pathLst>
                <a:path w="878" h="129">
                  <a:moveTo>
                    <a:pt x="2" y="0"/>
                  </a:moveTo>
                  <a:lnTo>
                    <a:pt x="57" y="7"/>
                  </a:lnTo>
                  <a:lnTo>
                    <a:pt x="109" y="12"/>
                  </a:lnTo>
                  <a:lnTo>
                    <a:pt x="164" y="20"/>
                  </a:lnTo>
                  <a:lnTo>
                    <a:pt x="219" y="25"/>
                  </a:lnTo>
                  <a:lnTo>
                    <a:pt x="272" y="32"/>
                  </a:lnTo>
                  <a:lnTo>
                    <a:pt x="327" y="40"/>
                  </a:lnTo>
                  <a:lnTo>
                    <a:pt x="380" y="45"/>
                  </a:lnTo>
                  <a:lnTo>
                    <a:pt x="434" y="52"/>
                  </a:lnTo>
                  <a:lnTo>
                    <a:pt x="489" y="60"/>
                  </a:lnTo>
                  <a:lnTo>
                    <a:pt x="542" y="65"/>
                  </a:lnTo>
                  <a:lnTo>
                    <a:pt x="597" y="73"/>
                  </a:lnTo>
                  <a:lnTo>
                    <a:pt x="651" y="80"/>
                  </a:lnTo>
                  <a:lnTo>
                    <a:pt x="704" y="85"/>
                  </a:lnTo>
                  <a:lnTo>
                    <a:pt x="759" y="93"/>
                  </a:lnTo>
                  <a:lnTo>
                    <a:pt x="812" y="98"/>
                  </a:lnTo>
                  <a:lnTo>
                    <a:pt x="867" y="105"/>
                  </a:lnTo>
                  <a:lnTo>
                    <a:pt x="870" y="111"/>
                  </a:lnTo>
                  <a:lnTo>
                    <a:pt x="872" y="116"/>
                  </a:lnTo>
                  <a:lnTo>
                    <a:pt x="876" y="124"/>
                  </a:lnTo>
                  <a:lnTo>
                    <a:pt x="878" y="129"/>
                  </a:lnTo>
                  <a:lnTo>
                    <a:pt x="823" y="124"/>
                  </a:lnTo>
                  <a:lnTo>
                    <a:pt x="768" y="116"/>
                  </a:lnTo>
                  <a:lnTo>
                    <a:pt x="713" y="111"/>
                  </a:lnTo>
                  <a:lnTo>
                    <a:pt x="659" y="104"/>
                  </a:lnTo>
                  <a:lnTo>
                    <a:pt x="604" y="98"/>
                  </a:lnTo>
                  <a:lnTo>
                    <a:pt x="549" y="93"/>
                  </a:lnTo>
                  <a:lnTo>
                    <a:pt x="494" y="85"/>
                  </a:lnTo>
                  <a:lnTo>
                    <a:pt x="440" y="80"/>
                  </a:lnTo>
                  <a:lnTo>
                    <a:pt x="383" y="74"/>
                  </a:lnTo>
                  <a:lnTo>
                    <a:pt x="328" y="67"/>
                  </a:lnTo>
                  <a:lnTo>
                    <a:pt x="274" y="62"/>
                  </a:lnTo>
                  <a:lnTo>
                    <a:pt x="219" y="54"/>
                  </a:lnTo>
                  <a:lnTo>
                    <a:pt x="164" y="49"/>
                  </a:lnTo>
                  <a:lnTo>
                    <a:pt x="109" y="43"/>
                  </a:lnTo>
                  <a:lnTo>
                    <a:pt x="55" y="36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2"/>
                  </a:lnTo>
                  <a:lnTo>
                    <a:pt x="4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BCB2B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65" name="Freeform 142"/>
            <p:cNvSpPr>
              <a:spLocks/>
            </p:cNvSpPr>
            <p:nvPr/>
          </p:nvSpPr>
          <p:spPr bwMode="auto">
            <a:xfrm>
              <a:off x="990601" y="3495675"/>
              <a:ext cx="649288" cy="984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2" y="5"/>
                </a:cxn>
                <a:cxn ang="0">
                  <a:pos x="101" y="13"/>
                </a:cxn>
                <a:cxn ang="0">
                  <a:pos x="152" y="18"/>
                </a:cxn>
                <a:cxn ang="0">
                  <a:pos x="203" y="23"/>
                </a:cxn>
                <a:cxn ang="0">
                  <a:pos x="254" y="31"/>
                </a:cxn>
                <a:cxn ang="0">
                  <a:pos x="303" y="36"/>
                </a:cxn>
                <a:cxn ang="0">
                  <a:pos x="354" y="43"/>
                </a:cxn>
                <a:cxn ang="0">
                  <a:pos x="406" y="49"/>
                </a:cxn>
                <a:cxn ang="0">
                  <a:pos x="455" y="54"/>
                </a:cxn>
                <a:cxn ang="0">
                  <a:pos x="506" y="62"/>
                </a:cxn>
                <a:cxn ang="0">
                  <a:pos x="555" y="67"/>
                </a:cxn>
                <a:cxn ang="0">
                  <a:pos x="606" y="73"/>
                </a:cxn>
                <a:cxn ang="0">
                  <a:pos x="657" y="80"/>
                </a:cxn>
                <a:cxn ang="0">
                  <a:pos x="708" y="85"/>
                </a:cxn>
                <a:cxn ang="0">
                  <a:pos x="758" y="93"/>
                </a:cxn>
                <a:cxn ang="0">
                  <a:pos x="809" y="98"/>
                </a:cxn>
                <a:cxn ang="0">
                  <a:pos x="811" y="104"/>
                </a:cxn>
                <a:cxn ang="0">
                  <a:pos x="812" y="111"/>
                </a:cxn>
                <a:cxn ang="0">
                  <a:pos x="816" y="116"/>
                </a:cxn>
                <a:cxn ang="0">
                  <a:pos x="818" y="124"/>
                </a:cxn>
                <a:cxn ang="0">
                  <a:pos x="767" y="118"/>
                </a:cxn>
                <a:cxn ang="0">
                  <a:pos x="718" y="113"/>
                </a:cxn>
                <a:cxn ang="0">
                  <a:pos x="666" y="105"/>
                </a:cxn>
                <a:cxn ang="0">
                  <a:pos x="615" y="100"/>
                </a:cxn>
                <a:cxn ang="0">
                  <a:pos x="564" y="95"/>
                </a:cxn>
                <a:cxn ang="0">
                  <a:pos x="515" y="89"/>
                </a:cxn>
                <a:cxn ang="0">
                  <a:pos x="464" y="84"/>
                </a:cxn>
                <a:cxn ang="0">
                  <a:pos x="413" y="76"/>
                </a:cxn>
                <a:cxn ang="0">
                  <a:pos x="362" y="71"/>
                </a:cxn>
                <a:cxn ang="0">
                  <a:pos x="312" y="65"/>
                </a:cxn>
                <a:cxn ang="0">
                  <a:pos x="261" y="60"/>
                </a:cxn>
                <a:cxn ang="0">
                  <a:pos x="210" y="54"/>
                </a:cxn>
                <a:cxn ang="0">
                  <a:pos x="159" y="49"/>
                </a:cxn>
                <a:cxn ang="0">
                  <a:pos x="110" y="42"/>
                </a:cxn>
                <a:cxn ang="0">
                  <a:pos x="59" y="36"/>
                </a:cxn>
                <a:cxn ang="0">
                  <a:pos x="8" y="31"/>
                </a:cxn>
                <a:cxn ang="0">
                  <a:pos x="8" y="25"/>
                </a:cxn>
                <a:cxn ang="0">
                  <a:pos x="6" y="13"/>
                </a:cxn>
                <a:cxn ang="0">
                  <a:pos x="4" y="2"/>
                </a:cxn>
                <a:cxn ang="0">
                  <a:pos x="0" y="0"/>
                </a:cxn>
              </a:cxnLst>
              <a:rect l="0" t="0" r="r" b="b"/>
              <a:pathLst>
                <a:path w="818" h="124">
                  <a:moveTo>
                    <a:pt x="0" y="0"/>
                  </a:moveTo>
                  <a:lnTo>
                    <a:pt x="52" y="5"/>
                  </a:lnTo>
                  <a:lnTo>
                    <a:pt x="101" y="13"/>
                  </a:lnTo>
                  <a:lnTo>
                    <a:pt x="152" y="18"/>
                  </a:lnTo>
                  <a:lnTo>
                    <a:pt x="203" y="23"/>
                  </a:lnTo>
                  <a:lnTo>
                    <a:pt x="254" y="31"/>
                  </a:lnTo>
                  <a:lnTo>
                    <a:pt x="303" y="36"/>
                  </a:lnTo>
                  <a:lnTo>
                    <a:pt x="354" y="43"/>
                  </a:lnTo>
                  <a:lnTo>
                    <a:pt x="406" y="49"/>
                  </a:lnTo>
                  <a:lnTo>
                    <a:pt x="455" y="54"/>
                  </a:lnTo>
                  <a:lnTo>
                    <a:pt x="506" y="62"/>
                  </a:lnTo>
                  <a:lnTo>
                    <a:pt x="555" y="67"/>
                  </a:lnTo>
                  <a:lnTo>
                    <a:pt x="606" y="73"/>
                  </a:lnTo>
                  <a:lnTo>
                    <a:pt x="657" y="80"/>
                  </a:lnTo>
                  <a:lnTo>
                    <a:pt x="708" y="85"/>
                  </a:lnTo>
                  <a:lnTo>
                    <a:pt x="758" y="93"/>
                  </a:lnTo>
                  <a:lnTo>
                    <a:pt x="809" y="98"/>
                  </a:lnTo>
                  <a:lnTo>
                    <a:pt x="811" y="104"/>
                  </a:lnTo>
                  <a:lnTo>
                    <a:pt x="812" y="111"/>
                  </a:lnTo>
                  <a:lnTo>
                    <a:pt x="816" y="116"/>
                  </a:lnTo>
                  <a:lnTo>
                    <a:pt x="818" y="124"/>
                  </a:lnTo>
                  <a:lnTo>
                    <a:pt x="767" y="118"/>
                  </a:lnTo>
                  <a:lnTo>
                    <a:pt x="718" y="113"/>
                  </a:lnTo>
                  <a:lnTo>
                    <a:pt x="666" y="105"/>
                  </a:lnTo>
                  <a:lnTo>
                    <a:pt x="615" y="100"/>
                  </a:lnTo>
                  <a:lnTo>
                    <a:pt x="564" y="95"/>
                  </a:lnTo>
                  <a:lnTo>
                    <a:pt x="515" y="89"/>
                  </a:lnTo>
                  <a:lnTo>
                    <a:pt x="464" y="84"/>
                  </a:lnTo>
                  <a:lnTo>
                    <a:pt x="413" y="76"/>
                  </a:lnTo>
                  <a:lnTo>
                    <a:pt x="362" y="71"/>
                  </a:lnTo>
                  <a:lnTo>
                    <a:pt x="312" y="65"/>
                  </a:lnTo>
                  <a:lnTo>
                    <a:pt x="261" y="60"/>
                  </a:lnTo>
                  <a:lnTo>
                    <a:pt x="210" y="54"/>
                  </a:lnTo>
                  <a:lnTo>
                    <a:pt x="159" y="49"/>
                  </a:lnTo>
                  <a:lnTo>
                    <a:pt x="110" y="42"/>
                  </a:lnTo>
                  <a:lnTo>
                    <a:pt x="59" y="36"/>
                  </a:lnTo>
                  <a:lnTo>
                    <a:pt x="8" y="31"/>
                  </a:lnTo>
                  <a:lnTo>
                    <a:pt x="8" y="25"/>
                  </a:lnTo>
                  <a:lnTo>
                    <a:pt x="6" y="13"/>
                  </a:lnTo>
                  <a:lnTo>
                    <a:pt x="4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1B7B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66" name="Freeform 143"/>
            <p:cNvSpPr>
              <a:spLocks/>
            </p:cNvSpPr>
            <p:nvPr/>
          </p:nvSpPr>
          <p:spPr bwMode="auto">
            <a:xfrm>
              <a:off x="1052513" y="3503613"/>
              <a:ext cx="600075" cy="920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7" y="5"/>
                </a:cxn>
                <a:cxn ang="0">
                  <a:pos x="93" y="11"/>
                </a:cxn>
                <a:cxn ang="0">
                  <a:pos x="140" y="16"/>
                </a:cxn>
                <a:cxn ang="0">
                  <a:pos x="186" y="24"/>
                </a:cxn>
                <a:cxn ang="0">
                  <a:pos x="233" y="29"/>
                </a:cxn>
                <a:cxn ang="0">
                  <a:pos x="279" y="34"/>
                </a:cxn>
                <a:cxn ang="0">
                  <a:pos x="327" y="40"/>
                </a:cxn>
                <a:cxn ang="0">
                  <a:pos x="374" y="45"/>
                </a:cxn>
                <a:cxn ang="0">
                  <a:pos x="420" y="51"/>
                </a:cxn>
                <a:cxn ang="0">
                  <a:pos x="467" y="56"/>
                </a:cxn>
                <a:cxn ang="0">
                  <a:pos x="514" y="62"/>
                </a:cxn>
                <a:cxn ang="0">
                  <a:pos x="560" y="67"/>
                </a:cxn>
                <a:cxn ang="0">
                  <a:pos x="608" y="75"/>
                </a:cxn>
                <a:cxn ang="0">
                  <a:pos x="655" y="80"/>
                </a:cxn>
                <a:cxn ang="0">
                  <a:pos x="701" y="86"/>
                </a:cxn>
                <a:cxn ang="0">
                  <a:pos x="748" y="91"/>
                </a:cxn>
                <a:cxn ang="0">
                  <a:pos x="750" y="98"/>
                </a:cxn>
                <a:cxn ang="0">
                  <a:pos x="752" y="104"/>
                </a:cxn>
                <a:cxn ang="0">
                  <a:pos x="754" y="109"/>
                </a:cxn>
                <a:cxn ang="0">
                  <a:pos x="755" y="116"/>
                </a:cxn>
                <a:cxn ang="0">
                  <a:pos x="710" y="111"/>
                </a:cxn>
                <a:cxn ang="0">
                  <a:pos x="662" y="106"/>
                </a:cxn>
                <a:cxn ang="0">
                  <a:pos x="617" y="100"/>
                </a:cxn>
                <a:cxn ang="0">
                  <a:pos x="571" y="96"/>
                </a:cxn>
                <a:cxn ang="0">
                  <a:pos x="524" y="91"/>
                </a:cxn>
                <a:cxn ang="0">
                  <a:pos x="478" y="86"/>
                </a:cxn>
                <a:cxn ang="0">
                  <a:pos x="432" y="80"/>
                </a:cxn>
                <a:cxn ang="0">
                  <a:pos x="385" y="75"/>
                </a:cxn>
                <a:cxn ang="0">
                  <a:pos x="339" y="69"/>
                </a:cxn>
                <a:cxn ang="0">
                  <a:pos x="294" y="64"/>
                </a:cxn>
                <a:cxn ang="0">
                  <a:pos x="246" y="58"/>
                </a:cxn>
                <a:cxn ang="0">
                  <a:pos x="201" y="53"/>
                </a:cxn>
                <a:cxn ang="0">
                  <a:pos x="153" y="49"/>
                </a:cxn>
                <a:cxn ang="0">
                  <a:pos x="108" y="44"/>
                </a:cxn>
                <a:cxn ang="0">
                  <a:pos x="60" y="38"/>
                </a:cxn>
                <a:cxn ang="0">
                  <a:pos x="14" y="33"/>
                </a:cxn>
                <a:cxn ang="0">
                  <a:pos x="13" y="27"/>
                </a:cxn>
                <a:cxn ang="0">
                  <a:pos x="11" y="14"/>
                </a:cxn>
                <a:cxn ang="0">
                  <a:pos x="5" y="4"/>
                </a:cxn>
                <a:cxn ang="0">
                  <a:pos x="0" y="0"/>
                </a:cxn>
              </a:cxnLst>
              <a:rect l="0" t="0" r="r" b="b"/>
              <a:pathLst>
                <a:path w="755" h="116">
                  <a:moveTo>
                    <a:pt x="0" y="0"/>
                  </a:moveTo>
                  <a:lnTo>
                    <a:pt x="47" y="5"/>
                  </a:lnTo>
                  <a:lnTo>
                    <a:pt x="93" y="11"/>
                  </a:lnTo>
                  <a:lnTo>
                    <a:pt x="140" y="16"/>
                  </a:lnTo>
                  <a:lnTo>
                    <a:pt x="186" y="24"/>
                  </a:lnTo>
                  <a:lnTo>
                    <a:pt x="233" y="29"/>
                  </a:lnTo>
                  <a:lnTo>
                    <a:pt x="279" y="34"/>
                  </a:lnTo>
                  <a:lnTo>
                    <a:pt x="327" y="40"/>
                  </a:lnTo>
                  <a:lnTo>
                    <a:pt x="374" y="45"/>
                  </a:lnTo>
                  <a:lnTo>
                    <a:pt x="420" y="51"/>
                  </a:lnTo>
                  <a:lnTo>
                    <a:pt x="467" y="56"/>
                  </a:lnTo>
                  <a:lnTo>
                    <a:pt x="514" y="62"/>
                  </a:lnTo>
                  <a:lnTo>
                    <a:pt x="560" y="67"/>
                  </a:lnTo>
                  <a:lnTo>
                    <a:pt x="608" y="75"/>
                  </a:lnTo>
                  <a:lnTo>
                    <a:pt x="655" y="80"/>
                  </a:lnTo>
                  <a:lnTo>
                    <a:pt x="701" y="86"/>
                  </a:lnTo>
                  <a:lnTo>
                    <a:pt x="748" y="91"/>
                  </a:lnTo>
                  <a:lnTo>
                    <a:pt x="750" y="98"/>
                  </a:lnTo>
                  <a:lnTo>
                    <a:pt x="752" y="104"/>
                  </a:lnTo>
                  <a:lnTo>
                    <a:pt x="754" y="109"/>
                  </a:lnTo>
                  <a:lnTo>
                    <a:pt x="755" y="116"/>
                  </a:lnTo>
                  <a:lnTo>
                    <a:pt x="710" y="111"/>
                  </a:lnTo>
                  <a:lnTo>
                    <a:pt x="662" y="106"/>
                  </a:lnTo>
                  <a:lnTo>
                    <a:pt x="617" y="100"/>
                  </a:lnTo>
                  <a:lnTo>
                    <a:pt x="571" y="96"/>
                  </a:lnTo>
                  <a:lnTo>
                    <a:pt x="524" y="91"/>
                  </a:lnTo>
                  <a:lnTo>
                    <a:pt x="478" y="86"/>
                  </a:lnTo>
                  <a:lnTo>
                    <a:pt x="432" y="80"/>
                  </a:lnTo>
                  <a:lnTo>
                    <a:pt x="385" y="75"/>
                  </a:lnTo>
                  <a:lnTo>
                    <a:pt x="339" y="69"/>
                  </a:lnTo>
                  <a:lnTo>
                    <a:pt x="294" y="64"/>
                  </a:lnTo>
                  <a:lnTo>
                    <a:pt x="246" y="58"/>
                  </a:lnTo>
                  <a:lnTo>
                    <a:pt x="201" y="53"/>
                  </a:lnTo>
                  <a:lnTo>
                    <a:pt x="153" y="49"/>
                  </a:lnTo>
                  <a:lnTo>
                    <a:pt x="108" y="44"/>
                  </a:lnTo>
                  <a:lnTo>
                    <a:pt x="60" y="38"/>
                  </a:lnTo>
                  <a:lnTo>
                    <a:pt x="14" y="33"/>
                  </a:lnTo>
                  <a:lnTo>
                    <a:pt x="13" y="27"/>
                  </a:lnTo>
                  <a:lnTo>
                    <a:pt x="11" y="14"/>
                  </a:lnTo>
                  <a:lnTo>
                    <a:pt x="5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1C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67" name="Freeform 144"/>
            <p:cNvSpPr>
              <a:spLocks/>
            </p:cNvSpPr>
            <p:nvPr/>
          </p:nvSpPr>
          <p:spPr bwMode="auto">
            <a:xfrm>
              <a:off x="1114426" y="3511550"/>
              <a:ext cx="550863" cy="873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3" y="5"/>
                </a:cxn>
                <a:cxn ang="0">
                  <a:pos x="85" y="11"/>
                </a:cxn>
                <a:cxn ang="0">
                  <a:pos x="129" y="14"/>
                </a:cxn>
                <a:cxn ang="0">
                  <a:pos x="173" y="20"/>
                </a:cxn>
                <a:cxn ang="0">
                  <a:pos x="215" y="25"/>
                </a:cxn>
                <a:cxn ang="0">
                  <a:pos x="259" y="31"/>
                </a:cxn>
                <a:cxn ang="0">
                  <a:pos x="301" y="36"/>
                </a:cxn>
                <a:cxn ang="0">
                  <a:pos x="344" y="40"/>
                </a:cxn>
                <a:cxn ang="0">
                  <a:pos x="388" y="45"/>
                </a:cxn>
                <a:cxn ang="0">
                  <a:pos x="430" y="51"/>
                </a:cxn>
                <a:cxn ang="0">
                  <a:pos x="474" y="56"/>
                </a:cxn>
                <a:cxn ang="0">
                  <a:pos x="518" y="62"/>
                </a:cxn>
                <a:cxn ang="0">
                  <a:pos x="560" y="67"/>
                </a:cxn>
                <a:cxn ang="0">
                  <a:pos x="604" y="71"/>
                </a:cxn>
                <a:cxn ang="0">
                  <a:pos x="645" y="76"/>
                </a:cxn>
                <a:cxn ang="0">
                  <a:pos x="689" y="82"/>
                </a:cxn>
                <a:cxn ang="0">
                  <a:pos x="691" y="89"/>
                </a:cxn>
                <a:cxn ang="0">
                  <a:pos x="693" y="95"/>
                </a:cxn>
                <a:cxn ang="0">
                  <a:pos x="693" y="102"/>
                </a:cxn>
                <a:cxn ang="0">
                  <a:pos x="695" y="109"/>
                </a:cxn>
                <a:cxn ang="0">
                  <a:pos x="653" y="104"/>
                </a:cxn>
                <a:cxn ang="0">
                  <a:pos x="611" y="98"/>
                </a:cxn>
                <a:cxn ang="0">
                  <a:pos x="569" y="95"/>
                </a:cxn>
                <a:cxn ang="0">
                  <a:pos x="527" y="89"/>
                </a:cxn>
                <a:cxn ang="0">
                  <a:pos x="485" y="84"/>
                </a:cxn>
                <a:cxn ang="0">
                  <a:pos x="443" y="78"/>
                </a:cxn>
                <a:cxn ang="0">
                  <a:pos x="401" y="75"/>
                </a:cxn>
                <a:cxn ang="0">
                  <a:pos x="361" y="69"/>
                </a:cxn>
                <a:cxn ang="0">
                  <a:pos x="319" y="64"/>
                </a:cxn>
                <a:cxn ang="0">
                  <a:pos x="277" y="60"/>
                </a:cxn>
                <a:cxn ang="0">
                  <a:pos x="235" y="54"/>
                </a:cxn>
                <a:cxn ang="0">
                  <a:pos x="193" y="51"/>
                </a:cxn>
                <a:cxn ang="0">
                  <a:pos x="151" y="45"/>
                </a:cxn>
                <a:cxn ang="0">
                  <a:pos x="109" y="40"/>
                </a:cxn>
                <a:cxn ang="0">
                  <a:pos x="67" y="36"/>
                </a:cxn>
                <a:cxn ang="0">
                  <a:pos x="25" y="31"/>
                </a:cxn>
                <a:cxn ang="0">
                  <a:pos x="23" y="25"/>
                </a:cxn>
                <a:cxn ang="0">
                  <a:pos x="16" y="13"/>
                </a:cxn>
                <a:cxn ang="0">
                  <a:pos x="7" y="2"/>
                </a:cxn>
                <a:cxn ang="0">
                  <a:pos x="0" y="0"/>
                </a:cxn>
              </a:cxnLst>
              <a:rect l="0" t="0" r="r" b="b"/>
              <a:pathLst>
                <a:path w="695" h="109">
                  <a:moveTo>
                    <a:pt x="0" y="0"/>
                  </a:moveTo>
                  <a:lnTo>
                    <a:pt x="43" y="5"/>
                  </a:lnTo>
                  <a:lnTo>
                    <a:pt x="85" y="11"/>
                  </a:lnTo>
                  <a:lnTo>
                    <a:pt x="129" y="14"/>
                  </a:lnTo>
                  <a:lnTo>
                    <a:pt x="173" y="20"/>
                  </a:lnTo>
                  <a:lnTo>
                    <a:pt x="215" y="25"/>
                  </a:lnTo>
                  <a:lnTo>
                    <a:pt x="259" y="31"/>
                  </a:lnTo>
                  <a:lnTo>
                    <a:pt x="301" y="36"/>
                  </a:lnTo>
                  <a:lnTo>
                    <a:pt x="344" y="40"/>
                  </a:lnTo>
                  <a:lnTo>
                    <a:pt x="388" y="45"/>
                  </a:lnTo>
                  <a:lnTo>
                    <a:pt x="430" y="51"/>
                  </a:lnTo>
                  <a:lnTo>
                    <a:pt x="474" y="56"/>
                  </a:lnTo>
                  <a:lnTo>
                    <a:pt x="518" y="62"/>
                  </a:lnTo>
                  <a:lnTo>
                    <a:pt x="560" y="67"/>
                  </a:lnTo>
                  <a:lnTo>
                    <a:pt x="604" y="71"/>
                  </a:lnTo>
                  <a:lnTo>
                    <a:pt x="645" y="76"/>
                  </a:lnTo>
                  <a:lnTo>
                    <a:pt x="689" y="82"/>
                  </a:lnTo>
                  <a:lnTo>
                    <a:pt x="691" y="89"/>
                  </a:lnTo>
                  <a:lnTo>
                    <a:pt x="693" y="95"/>
                  </a:lnTo>
                  <a:lnTo>
                    <a:pt x="693" y="102"/>
                  </a:lnTo>
                  <a:lnTo>
                    <a:pt x="695" y="109"/>
                  </a:lnTo>
                  <a:lnTo>
                    <a:pt x="653" y="104"/>
                  </a:lnTo>
                  <a:lnTo>
                    <a:pt x="611" y="98"/>
                  </a:lnTo>
                  <a:lnTo>
                    <a:pt x="569" y="95"/>
                  </a:lnTo>
                  <a:lnTo>
                    <a:pt x="527" y="89"/>
                  </a:lnTo>
                  <a:lnTo>
                    <a:pt x="485" y="84"/>
                  </a:lnTo>
                  <a:lnTo>
                    <a:pt x="443" y="78"/>
                  </a:lnTo>
                  <a:lnTo>
                    <a:pt x="401" y="75"/>
                  </a:lnTo>
                  <a:lnTo>
                    <a:pt x="361" y="69"/>
                  </a:lnTo>
                  <a:lnTo>
                    <a:pt x="319" y="64"/>
                  </a:lnTo>
                  <a:lnTo>
                    <a:pt x="277" y="60"/>
                  </a:lnTo>
                  <a:lnTo>
                    <a:pt x="235" y="54"/>
                  </a:lnTo>
                  <a:lnTo>
                    <a:pt x="193" y="51"/>
                  </a:lnTo>
                  <a:lnTo>
                    <a:pt x="151" y="45"/>
                  </a:lnTo>
                  <a:lnTo>
                    <a:pt x="109" y="40"/>
                  </a:lnTo>
                  <a:lnTo>
                    <a:pt x="67" y="36"/>
                  </a:lnTo>
                  <a:lnTo>
                    <a:pt x="25" y="31"/>
                  </a:lnTo>
                  <a:lnTo>
                    <a:pt x="23" y="25"/>
                  </a:lnTo>
                  <a:lnTo>
                    <a:pt x="16" y="13"/>
                  </a:lnTo>
                  <a:lnTo>
                    <a:pt x="7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C6C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68" name="Freeform 145"/>
            <p:cNvSpPr>
              <a:spLocks/>
            </p:cNvSpPr>
            <p:nvPr/>
          </p:nvSpPr>
          <p:spPr bwMode="auto">
            <a:xfrm>
              <a:off x="1174751" y="3519488"/>
              <a:ext cx="504825" cy="809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0" y="4"/>
                </a:cxn>
                <a:cxn ang="0">
                  <a:pos x="79" y="9"/>
                </a:cxn>
                <a:cxn ang="0">
                  <a:pos x="119" y="13"/>
                </a:cxn>
                <a:cxn ang="0">
                  <a:pos x="157" y="18"/>
                </a:cxn>
                <a:cxn ang="0">
                  <a:pos x="197" y="22"/>
                </a:cxn>
                <a:cxn ang="0">
                  <a:pos x="237" y="27"/>
                </a:cxn>
                <a:cxn ang="0">
                  <a:pos x="276" y="33"/>
                </a:cxn>
                <a:cxn ang="0">
                  <a:pos x="316" y="36"/>
                </a:cxn>
                <a:cxn ang="0">
                  <a:pos x="356" y="42"/>
                </a:cxn>
                <a:cxn ang="0">
                  <a:pos x="394" y="45"/>
                </a:cxn>
                <a:cxn ang="0">
                  <a:pos x="434" y="51"/>
                </a:cxn>
                <a:cxn ang="0">
                  <a:pos x="475" y="56"/>
                </a:cxn>
                <a:cxn ang="0">
                  <a:pos x="513" y="60"/>
                </a:cxn>
                <a:cxn ang="0">
                  <a:pos x="553" y="66"/>
                </a:cxn>
                <a:cxn ang="0">
                  <a:pos x="591" y="69"/>
                </a:cxn>
                <a:cxn ang="0">
                  <a:pos x="632" y="75"/>
                </a:cxn>
                <a:cxn ang="0">
                  <a:pos x="633" y="82"/>
                </a:cxn>
                <a:cxn ang="0">
                  <a:pos x="635" y="87"/>
                </a:cxn>
                <a:cxn ang="0">
                  <a:pos x="635" y="95"/>
                </a:cxn>
                <a:cxn ang="0">
                  <a:pos x="637" y="102"/>
                </a:cxn>
                <a:cxn ang="0">
                  <a:pos x="599" y="98"/>
                </a:cxn>
                <a:cxn ang="0">
                  <a:pos x="562" y="93"/>
                </a:cxn>
                <a:cxn ang="0">
                  <a:pos x="524" y="89"/>
                </a:cxn>
                <a:cxn ang="0">
                  <a:pos x="487" y="84"/>
                </a:cxn>
                <a:cxn ang="0">
                  <a:pos x="449" y="80"/>
                </a:cxn>
                <a:cxn ang="0">
                  <a:pos x="411" y="76"/>
                </a:cxn>
                <a:cxn ang="0">
                  <a:pos x="374" y="71"/>
                </a:cxn>
                <a:cxn ang="0">
                  <a:pos x="336" y="67"/>
                </a:cxn>
                <a:cxn ang="0">
                  <a:pos x="298" y="64"/>
                </a:cxn>
                <a:cxn ang="0">
                  <a:pos x="261" y="58"/>
                </a:cxn>
                <a:cxn ang="0">
                  <a:pos x="223" y="55"/>
                </a:cxn>
                <a:cxn ang="0">
                  <a:pos x="186" y="51"/>
                </a:cxn>
                <a:cxn ang="0">
                  <a:pos x="148" y="45"/>
                </a:cxn>
                <a:cxn ang="0">
                  <a:pos x="110" y="42"/>
                </a:cxn>
                <a:cxn ang="0">
                  <a:pos x="73" y="36"/>
                </a:cxn>
                <a:cxn ang="0">
                  <a:pos x="35" y="33"/>
                </a:cxn>
                <a:cxn ang="0">
                  <a:pos x="31" y="27"/>
                </a:cxn>
                <a:cxn ang="0">
                  <a:pos x="22" y="13"/>
                </a:cxn>
                <a:cxn ang="0">
                  <a:pos x="11" y="2"/>
                </a:cxn>
                <a:cxn ang="0">
                  <a:pos x="0" y="0"/>
                </a:cxn>
              </a:cxnLst>
              <a:rect l="0" t="0" r="r" b="b"/>
              <a:pathLst>
                <a:path w="637" h="102">
                  <a:moveTo>
                    <a:pt x="0" y="0"/>
                  </a:moveTo>
                  <a:lnTo>
                    <a:pt x="40" y="4"/>
                  </a:lnTo>
                  <a:lnTo>
                    <a:pt x="79" y="9"/>
                  </a:lnTo>
                  <a:lnTo>
                    <a:pt x="119" y="13"/>
                  </a:lnTo>
                  <a:lnTo>
                    <a:pt x="157" y="18"/>
                  </a:lnTo>
                  <a:lnTo>
                    <a:pt x="197" y="22"/>
                  </a:lnTo>
                  <a:lnTo>
                    <a:pt x="237" y="27"/>
                  </a:lnTo>
                  <a:lnTo>
                    <a:pt x="276" y="33"/>
                  </a:lnTo>
                  <a:lnTo>
                    <a:pt x="316" y="36"/>
                  </a:lnTo>
                  <a:lnTo>
                    <a:pt x="356" y="42"/>
                  </a:lnTo>
                  <a:lnTo>
                    <a:pt x="394" y="45"/>
                  </a:lnTo>
                  <a:lnTo>
                    <a:pt x="434" y="51"/>
                  </a:lnTo>
                  <a:lnTo>
                    <a:pt x="475" y="56"/>
                  </a:lnTo>
                  <a:lnTo>
                    <a:pt x="513" y="60"/>
                  </a:lnTo>
                  <a:lnTo>
                    <a:pt x="553" y="66"/>
                  </a:lnTo>
                  <a:lnTo>
                    <a:pt x="591" y="69"/>
                  </a:lnTo>
                  <a:lnTo>
                    <a:pt x="632" y="75"/>
                  </a:lnTo>
                  <a:lnTo>
                    <a:pt x="633" y="82"/>
                  </a:lnTo>
                  <a:lnTo>
                    <a:pt x="635" y="87"/>
                  </a:lnTo>
                  <a:lnTo>
                    <a:pt x="635" y="95"/>
                  </a:lnTo>
                  <a:lnTo>
                    <a:pt x="637" y="102"/>
                  </a:lnTo>
                  <a:lnTo>
                    <a:pt x="599" y="98"/>
                  </a:lnTo>
                  <a:lnTo>
                    <a:pt x="562" y="93"/>
                  </a:lnTo>
                  <a:lnTo>
                    <a:pt x="524" y="89"/>
                  </a:lnTo>
                  <a:lnTo>
                    <a:pt x="487" y="84"/>
                  </a:lnTo>
                  <a:lnTo>
                    <a:pt x="449" y="80"/>
                  </a:lnTo>
                  <a:lnTo>
                    <a:pt x="411" y="76"/>
                  </a:lnTo>
                  <a:lnTo>
                    <a:pt x="374" y="71"/>
                  </a:lnTo>
                  <a:lnTo>
                    <a:pt x="336" y="67"/>
                  </a:lnTo>
                  <a:lnTo>
                    <a:pt x="298" y="64"/>
                  </a:lnTo>
                  <a:lnTo>
                    <a:pt x="261" y="58"/>
                  </a:lnTo>
                  <a:lnTo>
                    <a:pt x="223" y="55"/>
                  </a:lnTo>
                  <a:lnTo>
                    <a:pt x="186" y="51"/>
                  </a:lnTo>
                  <a:lnTo>
                    <a:pt x="148" y="45"/>
                  </a:lnTo>
                  <a:lnTo>
                    <a:pt x="110" y="42"/>
                  </a:lnTo>
                  <a:lnTo>
                    <a:pt x="73" y="36"/>
                  </a:lnTo>
                  <a:lnTo>
                    <a:pt x="35" y="33"/>
                  </a:lnTo>
                  <a:lnTo>
                    <a:pt x="31" y="27"/>
                  </a:lnTo>
                  <a:lnTo>
                    <a:pt x="22" y="13"/>
                  </a:lnTo>
                  <a:lnTo>
                    <a:pt x="1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D1D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69" name="Freeform 146"/>
            <p:cNvSpPr>
              <a:spLocks/>
            </p:cNvSpPr>
            <p:nvPr/>
          </p:nvSpPr>
          <p:spPr bwMode="auto">
            <a:xfrm>
              <a:off x="1235076" y="3527425"/>
              <a:ext cx="458788" cy="762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6" y="4"/>
                </a:cxn>
                <a:cxn ang="0">
                  <a:pos x="71" y="9"/>
                </a:cxn>
                <a:cxn ang="0">
                  <a:pos x="107" y="13"/>
                </a:cxn>
                <a:cxn ang="0">
                  <a:pos x="144" y="16"/>
                </a:cxn>
                <a:cxn ang="0">
                  <a:pos x="179" y="20"/>
                </a:cxn>
                <a:cxn ang="0">
                  <a:pos x="215" y="26"/>
                </a:cxn>
                <a:cxn ang="0">
                  <a:pos x="250" y="29"/>
                </a:cxn>
                <a:cxn ang="0">
                  <a:pos x="286" y="33"/>
                </a:cxn>
                <a:cxn ang="0">
                  <a:pos x="323" y="38"/>
                </a:cxn>
                <a:cxn ang="0">
                  <a:pos x="357" y="42"/>
                </a:cxn>
                <a:cxn ang="0">
                  <a:pos x="394" y="47"/>
                </a:cxn>
                <a:cxn ang="0">
                  <a:pos x="429" y="51"/>
                </a:cxn>
                <a:cxn ang="0">
                  <a:pos x="465" y="55"/>
                </a:cxn>
                <a:cxn ang="0">
                  <a:pos x="502" y="58"/>
                </a:cxn>
                <a:cxn ang="0">
                  <a:pos x="536" y="64"/>
                </a:cxn>
                <a:cxn ang="0">
                  <a:pos x="573" y="67"/>
                </a:cxn>
                <a:cxn ang="0">
                  <a:pos x="575" y="75"/>
                </a:cxn>
                <a:cxn ang="0">
                  <a:pos x="575" y="82"/>
                </a:cxn>
                <a:cxn ang="0">
                  <a:pos x="575" y="89"/>
                </a:cxn>
                <a:cxn ang="0">
                  <a:pos x="576" y="97"/>
                </a:cxn>
                <a:cxn ang="0">
                  <a:pos x="544" y="93"/>
                </a:cxn>
                <a:cxn ang="0">
                  <a:pos x="511" y="89"/>
                </a:cxn>
                <a:cxn ang="0">
                  <a:pos x="476" y="84"/>
                </a:cxn>
                <a:cxn ang="0">
                  <a:pos x="443" y="80"/>
                </a:cxn>
                <a:cxn ang="0">
                  <a:pos x="410" y="77"/>
                </a:cxn>
                <a:cxn ang="0">
                  <a:pos x="378" y="73"/>
                </a:cxn>
                <a:cxn ang="0">
                  <a:pos x="343" y="69"/>
                </a:cxn>
                <a:cxn ang="0">
                  <a:pos x="310" y="64"/>
                </a:cxn>
                <a:cxn ang="0">
                  <a:pos x="277" y="60"/>
                </a:cxn>
                <a:cxn ang="0">
                  <a:pos x="242" y="57"/>
                </a:cxn>
                <a:cxn ang="0">
                  <a:pos x="210" y="53"/>
                </a:cxn>
                <a:cxn ang="0">
                  <a:pos x="177" y="49"/>
                </a:cxn>
                <a:cxn ang="0">
                  <a:pos x="144" y="46"/>
                </a:cxn>
                <a:cxn ang="0">
                  <a:pos x="109" y="40"/>
                </a:cxn>
                <a:cxn ang="0">
                  <a:pos x="76" y="36"/>
                </a:cxn>
                <a:cxn ang="0">
                  <a:pos x="44" y="33"/>
                </a:cxn>
                <a:cxn ang="0">
                  <a:pos x="38" y="27"/>
                </a:cxn>
                <a:cxn ang="0">
                  <a:pos x="27" y="15"/>
                </a:cxn>
                <a:cxn ang="0">
                  <a:pos x="13" y="4"/>
                </a:cxn>
                <a:cxn ang="0">
                  <a:pos x="0" y="0"/>
                </a:cxn>
              </a:cxnLst>
              <a:rect l="0" t="0" r="r" b="b"/>
              <a:pathLst>
                <a:path w="576" h="97">
                  <a:moveTo>
                    <a:pt x="0" y="0"/>
                  </a:moveTo>
                  <a:lnTo>
                    <a:pt x="36" y="4"/>
                  </a:lnTo>
                  <a:lnTo>
                    <a:pt x="71" y="9"/>
                  </a:lnTo>
                  <a:lnTo>
                    <a:pt x="107" y="13"/>
                  </a:lnTo>
                  <a:lnTo>
                    <a:pt x="144" y="16"/>
                  </a:lnTo>
                  <a:lnTo>
                    <a:pt x="179" y="20"/>
                  </a:lnTo>
                  <a:lnTo>
                    <a:pt x="215" y="26"/>
                  </a:lnTo>
                  <a:lnTo>
                    <a:pt x="250" y="29"/>
                  </a:lnTo>
                  <a:lnTo>
                    <a:pt x="286" y="33"/>
                  </a:lnTo>
                  <a:lnTo>
                    <a:pt x="323" y="38"/>
                  </a:lnTo>
                  <a:lnTo>
                    <a:pt x="357" y="42"/>
                  </a:lnTo>
                  <a:lnTo>
                    <a:pt x="394" y="47"/>
                  </a:lnTo>
                  <a:lnTo>
                    <a:pt x="429" y="51"/>
                  </a:lnTo>
                  <a:lnTo>
                    <a:pt x="465" y="55"/>
                  </a:lnTo>
                  <a:lnTo>
                    <a:pt x="502" y="58"/>
                  </a:lnTo>
                  <a:lnTo>
                    <a:pt x="536" y="64"/>
                  </a:lnTo>
                  <a:lnTo>
                    <a:pt x="573" y="67"/>
                  </a:lnTo>
                  <a:lnTo>
                    <a:pt x="575" y="75"/>
                  </a:lnTo>
                  <a:lnTo>
                    <a:pt x="575" y="82"/>
                  </a:lnTo>
                  <a:lnTo>
                    <a:pt x="575" y="89"/>
                  </a:lnTo>
                  <a:lnTo>
                    <a:pt x="576" y="97"/>
                  </a:lnTo>
                  <a:lnTo>
                    <a:pt x="544" y="93"/>
                  </a:lnTo>
                  <a:lnTo>
                    <a:pt x="511" y="89"/>
                  </a:lnTo>
                  <a:lnTo>
                    <a:pt x="476" y="84"/>
                  </a:lnTo>
                  <a:lnTo>
                    <a:pt x="443" y="80"/>
                  </a:lnTo>
                  <a:lnTo>
                    <a:pt x="410" y="77"/>
                  </a:lnTo>
                  <a:lnTo>
                    <a:pt x="378" y="73"/>
                  </a:lnTo>
                  <a:lnTo>
                    <a:pt x="343" y="69"/>
                  </a:lnTo>
                  <a:lnTo>
                    <a:pt x="310" y="64"/>
                  </a:lnTo>
                  <a:lnTo>
                    <a:pt x="277" y="60"/>
                  </a:lnTo>
                  <a:lnTo>
                    <a:pt x="242" y="57"/>
                  </a:lnTo>
                  <a:lnTo>
                    <a:pt x="210" y="53"/>
                  </a:lnTo>
                  <a:lnTo>
                    <a:pt x="177" y="49"/>
                  </a:lnTo>
                  <a:lnTo>
                    <a:pt x="144" y="46"/>
                  </a:lnTo>
                  <a:lnTo>
                    <a:pt x="109" y="40"/>
                  </a:lnTo>
                  <a:lnTo>
                    <a:pt x="76" y="36"/>
                  </a:lnTo>
                  <a:lnTo>
                    <a:pt x="44" y="33"/>
                  </a:lnTo>
                  <a:lnTo>
                    <a:pt x="38" y="27"/>
                  </a:lnTo>
                  <a:lnTo>
                    <a:pt x="27" y="15"/>
                  </a:lnTo>
                  <a:lnTo>
                    <a:pt x="13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D6D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70" name="Freeform 147"/>
            <p:cNvSpPr>
              <a:spLocks/>
            </p:cNvSpPr>
            <p:nvPr/>
          </p:nvSpPr>
          <p:spPr bwMode="auto">
            <a:xfrm>
              <a:off x="1296988" y="3533775"/>
              <a:ext cx="409575" cy="714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3" y="4"/>
                </a:cxn>
                <a:cxn ang="0">
                  <a:pos x="64" y="7"/>
                </a:cxn>
                <a:cxn ang="0">
                  <a:pos x="97" y="11"/>
                </a:cxn>
                <a:cxn ang="0">
                  <a:pos x="130" y="15"/>
                </a:cxn>
                <a:cxn ang="0">
                  <a:pos x="161" y="18"/>
                </a:cxn>
                <a:cxn ang="0">
                  <a:pos x="194" y="22"/>
                </a:cxn>
                <a:cxn ang="0">
                  <a:pos x="225" y="26"/>
                </a:cxn>
                <a:cxn ang="0">
                  <a:pos x="258" y="29"/>
                </a:cxn>
                <a:cxn ang="0">
                  <a:pos x="291" y="35"/>
                </a:cxn>
                <a:cxn ang="0">
                  <a:pos x="322" y="38"/>
                </a:cxn>
                <a:cxn ang="0">
                  <a:pos x="354" y="42"/>
                </a:cxn>
                <a:cxn ang="0">
                  <a:pos x="387" y="46"/>
                </a:cxn>
                <a:cxn ang="0">
                  <a:pos x="418" y="49"/>
                </a:cxn>
                <a:cxn ang="0">
                  <a:pos x="451" y="53"/>
                </a:cxn>
                <a:cxn ang="0">
                  <a:pos x="482" y="57"/>
                </a:cxn>
                <a:cxn ang="0">
                  <a:pos x="515" y="60"/>
                </a:cxn>
                <a:cxn ang="0">
                  <a:pos x="517" y="68"/>
                </a:cxn>
                <a:cxn ang="0">
                  <a:pos x="517" y="75"/>
                </a:cxn>
                <a:cxn ang="0">
                  <a:pos x="517" y="82"/>
                </a:cxn>
                <a:cxn ang="0">
                  <a:pos x="517" y="89"/>
                </a:cxn>
                <a:cxn ang="0">
                  <a:pos x="488" y="86"/>
                </a:cxn>
                <a:cxn ang="0">
                  <a:pos x="458" y="82"/>
                </a:cxn>
                <a:cxn ang="0">
                  <a:pos x="431" y="78"/>
                </a:cxn>
                <a:cxn ang="0">
                  <a:pos x="402" y="75"/>
                </a:cxn>
                <a:cxn ang="0">
                  <a:pos x="373" y="73"/>
                </a:cxn>
                <a:cxn ang="0">
                  <a:pos x="343" y="69"/>
                </a:cxn>
                <a:cxn ang="0">
                  <a:pos x="314" y="66"/>
                </a:cxn>
                <a:cxn ang="0">
                  <a:pos x="285" y="62"/>
                </a:cxn>
                <a:cxn ang="0">
                  <a:pos x="256" y="58"/>
                </a:cxn>
                <a:cxn ang="0">
                  <a:pos x="229" y="55"/>
                </a:cxn>
                <a:cxn ang="0">
                  <a:pos x="199" y="51"/>
                </a:cxn>
                <a:cxn ang="0">
                  <a:pos x="170" y="48"/>
                </a:cxn>
                <a:cxn ang="0">
                  <a:pos x="141" y="46"/>
                </a:cxn>
                <a:cxn ang="0">
                  <a:pos x="112" y="42"/>
                </a:cxn>
                <a:cxn ang="0">
                  <a:pos x="83" y="38"/>
                </a:cxn>
                <a:cxn ang="0">
                  <a:pos x="53" y="35"/>
                </a:cxn>
                <a:cxn ang="0">
                  <a:pos x="48" y="29"/>
                </a:cxn>
                <a:cxn ang="0">
                  <a:pos x="33" y="15"/>
                </a:cxn>
                <a:cxn ang="0">
                  <a:pos x="17" y="4"/>
                </a:cxn>
                <a:cxn ang="0">
                  <a:pos x="0" y="0"/>
                </a:cxn>
              </a:cxnLst>
              <a:rect l="0" t="0" r="r" b="b"/>
              <a:pathLst>
                <a:path w="517" h="89">
                  <a:moveTo>
                    <a:pt x="0" y="0"/>
                  </a:moveTo>
                  <a:lnTo>
                    <a:pt x="33" y="4"/>
                  </a:lnTo>
                  <a:lnTo>
                    <a:pt x="64" y="7"/>
                  </a:lnTo>
                  <a:lnTo>
                    <a:pt x="97" y="11"/>
                  </a:lnTo>
                  <a:lnTo>
                    <a:pt x="130" y="15"/>
                  </a:lnTo>
                  <a:lnTo>
                    <a:pt x="161" y="18"/>
                  </a:lnTo>
                  <a:lnTo>
                    <a:pt x="194" y="22"/>
                  </a:lnTo>
                  <a:lnTo>
                    <a:pt x="225" y="26"/>
                  </a:lnTo>
                  <a:lnTo>
                    <a:pt x="258" y="29"/>
                  </a:lnTo>
                  <a:lnTo>
                    <a:pt x="291" y="35"/>
                  </a:lnTo>
                  <a:lnTo>
                    <a:pt x="322" y="38"/>
                  </a:lnTo>
                  <a:lnTo>
                    <a:pt x="354" y="42"/>
                  </a:lnTo>
                  <a:lnTo>
                    <a:pt x="387" y="46"/>
                  </a:lnTo>
                  <a:lnTo>
                    <a:pt x="418" y="49"/>
                  </a:lnTo>
                  <a:lnTo>
                    <a:pt x="451" y="53"/>
                  </a:lnTo>
                  <a:lnTo>
                    <a:pt x="482" y="57"/>
                  </a:lnTo>
                  <a:lnTo>
                    <a:pt x="515" y="60"/>
                  </a:lnTo>
                  <a:lnTo>
                    <a:pt x="517" y="68"/>
                  </a:lnTo>
                  <a:lnTo>
                    <a:pt x="517" y="75"/>
                  </a:lnTo>
                  <a:lnTo>
                    <a:pt x="517" y="82"/>
                  </a:lnTo>
                  <a:lnTo>
                    <a:pt x="517" y="89"/>
                  </a:lnTo>
                  <a:lnTo>
                    <a:pt x="488" y="86"/>
                  </a:lnTo>
                  <a:lnTo>
                    <a:pt x="458" y="82"/>
                  </a:lnTo>
                  <a:lnTo>
                    <a:pt x="431" y="78"/>
                  </a:lnTo>
                  <a:lnTo>
                    <a:pt x="402" y="75"/>
                  </a:lnTo>
                  <a:lnTo>
                    <a:pt x="373" y="73"/>
                  </a:lnTo>
                  <a:lnTo>
                    <a:pt x="343" y="69"/>
                  </a:lnTo>
                  <a:lnTo>
                    <a:pt x="314" y="66"/>
                  </a:lnTo>
                  <a:lnTo>
                    <a:pt x="285" y="62"/>
                  </a:lnTo>
                  <a:lnTo>
                    <a:pt x="256" y="58"/>
                  </a:lnTo>
                  <a:lnTo>
                    <a:pt x="229" y="55"/>
                  </a:lnTo>
                  <a:lnTo>
                    <a:pt x="199" y="51"/>
                  </a:lnTo>
                  <a:lnTo>
                    <a:pt x="170" y="48"/>
                  </a:lnTo>
                  <a:lnTo>
                    <a:pt x="141" y="46"/>
                  </a:lnTo>
                  <a:lnTo>
                    <a:pt x="112" y="42"/>
                  </a:lnTo>
                  <a:lnTo>
                    <a:pt x="83" y="38"/>
                  </a:lnTo>
                  <a:lnTo>
                    <a:pt x="53" y="35"/>
                  </a:lnTo>
                  <a:lnTo>
                    <a:pt x="48" y="29"/>
                  </a:lnTo>
                  <a:lnTo>
                    <a:pt x="33" y="15"/>
                  </a:lnTo>
                  <a:lnTo>
                    <a:pt x="17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5E0D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71" name="Freeform 148"/>
            <p:cNvSpPr>
              <a:spLocks/>
            </p:cNvSpPr>
            <p:nvPr/>
          </p:nvSpPr>
          <p:spPr bwMode="auto">
            <a:xfrm>
              <a:off x="1357313" y="3541713"/>
              <a:ext cx="363538" cy="650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9" y="4"/>
                </a:cxn>
                <a:cxn ang="0">
                  <a:pos x="57" y="8"/>
                </a:cxn>
                <a:cxn ang="0">
                  <a:pos x="86" y="11"/>
                </a:cxn>
                <a:cxn ang="0">
                  <a:pos x="115" y="13"/>
                </a:cxn>
                <a:cxn ang="0">
                  <a:pos x="142" y="17"/>
                </a:cxn>
                <a:cxn ang="0">
                  <a:pos x="172" y="20"/>
                </a:cxn>
                <a:cxn ang="0">
                  <a:pos x="201" y="24"/>
                </a:cxn>
                <a:cxn ang="0">
                  <a:pos x="228" y="26"/>
                </a:cxn>
                <a:cxn ang="0">
                  <a:pos x="257" y="29"/>
                </a:cxn>
                <a:cxn ang="0">
                  <a:pos x="287" y="33"/>
                </a:cxn>
                <a:cxn ang="0">
                  <a:pos x="314" y="37"/>
                </a:cxn>
                <a:cxn ang="0">
                  <a:pos x="343" y="40"/>
                </a:cxn>
                <a:cxn ang="0">
                  <a:pos x="371" y="42"/>
                </a:cxn>
                <a:cxn ang="0">
                  <a:pos x="400" y="46"/>
                </a:cxn>
                <a:cxn ang="0">
                  <a:pos x="427" y="49"/>
                </a:cxn>
                <a:cxn ang="0">
                  <a:pos x="456" y="53"/>
                </a:cxn>
                <a:cxn ang="0">
                  <a:pos x="456" y="60"/>
                </a:cxn>
                <a:cxn ang="0">
                  <a:pos x="458" y="68"/>
                </a:cxn>
                <a:cxn ang="0">
                  <a:pos x="458" y="75"/>
                </a:cxn>
                <a:cxn ang="0">
                  <a:pos x="458" y="82"/>
                </a:cxn>
                <a:cxn ang="0">
                  <a:pos x="433" y="79"/>
                </a:cxn>
                <a:cxn ang="0">
                  <a:pos x="409" y="77"/>
                </a:cxn>
                <a:cxn ang="0">
                  <a:pos x="383" y="73"/>
                </a:cxn>
                <a:cxn ang="0">
                  <a:pos x="360" y="71"/>
                </a:cxn>
                <a:cxn ang="0">
                  <a:pos x="334" y="68"/>
                </a:cxn>
                <a:cxn ang="0">
                  <a:pos x="310" y="66"/>
                </a:cxn>
                <a:cxn ang="0">
                  <a:pos x="285" y="62"/>
                </a:cxn>
                <a:cxn ang="0">
                  <a:pos x="261" y="59"/>
                </a:cxn>
                <a:cxn ang="0">
                  <a:pos x="235" y="57"/>
                </a:cxn>
                <a:cxn ang="0">
                  <a:pos x="210" y="53"/>
                </a:cxn>
                <a:cxn ang="0">
                  <a:pos x="186" y="49"/>
                </a:cxn>
                <a:cxn ang="0">
                  <a:pos x="161" y="48"/>
                </a:cxn>
                <a:cxn ang="0">
                  <a:pos x="137" y="44"/>
                </a:cxn>
                <a:cxn ang="0">
                  <a:pos x="111" y="40"/>
                </a:cxn>
                <a:cxn ang="0">
                  <a:pos x="88" y="39"/>
                </a:cxn>
                <a:cxn ang="0">
                  <a:pos x="62" y="35"/>
                </a:cxn>
                <a:cxn ang="0">
                  <a:pos x="60" y="33"/>
                </a:cxn>
                <a:cxn ang="0">
                  <a:pos x="55" y="29"/>
                </a:cxn>
                <a:cxn ang="0">
                  <a:pos x="48" y="22"/>
                </a:cxn>
                <a:cxn ang="0">
                  <a:pos x="38" y="15"/>
                </a:cxn>
                <a:cxn ang="0">
                  <a:pos x="29" y="9"/>
                </a:cxn>
                <a:cxn ang="0">
                  <a:pos x="18" y="4"/>
                </a:cxn>
                <a:cxn ang="0">
                  <a:pos x="9" y="0"/>
                </a:cxn>
                <a:cxn ang="0">
                  <a:pos x="0" y="0"/>
                </a:cxn>
              </a:cxnLst>
              <a:rect l="0" t="0" r="r" b="b"/>
              <a:pathLst>
                <a:path w="458" h="82">
                  <a:moveTo>
                    <a:pt x="0" y="0"/>
                  </a:moveTo>
                  <a:lnTo>
                    <a:pt x="29" y="4"/>
                  </a:lnTo>
                  <a:lnTo>
                    <a:pt x="57" y="8"/>
                  </a:lnTo>
                  <a:lnTo>
                    <a:pt x="86" y="11"/>
                  </a:lnTo>
                  <a:lnTo>
                    <a:pt x="115" y="13"/>
                  </a:lnTo>
                  <a:lnTo>
                    <a:pt x="142" y="17"/>
                  </a:lnTo>
                  <a:lnTo>
                    <a:pt x="172" y="20"/>
                  </a:lnTo>
                  <a:lnTo>
                    <a:pt x="201" y="24"/>
                  </a:lnTo>
                  <a:lnTo>
                    <a:pt x="228" y="26"/>
                  </a:lnTo>
                  <a:lnTo>
                    <a:pt x="257" y="29"/>
                  </a:lnTo>
                  <a:lnTo>
                    <a:pt x="287" y="33"/>
                  </a:lnTo>
                  <a:lnTo>
                    <a:pt x="314" y="37"/>
                  </a:lnTo>
                  <a:lnTo>
                    <a:pt x="343" y="40"/>
                  </a:lnTo>
                  <a:lnTo>
                    <a:pt x="371" y="42"/>
                  </a:lnTo>
                  <a:lnTo>
                    <a:pt x="400" y="46"/>
                  </a:lnTo>
                  <a:lnTo>
                    <a:pt x="427" y="49"/>
                  </a:lnTo>
                  <a:lnTo>
                    <a:pt x="456" y="53"/>
                  </a:lnTo>
                  <a:lnTo>
                    <a:pt x="456" y="60"/>
                  </a:lnTo>
                  <a:lnTo>
                    <a:pt x="458" y="68"/>
                  </a:lnTo>
                  <a:lnTo>
                    <a:pt x="458" y="75"/>
                  </a:lnTo>
                  <a:lnTo>
                    <a:pt x="458" y="82"/>
                  </a:lnTo>
                  <a:lnTo>
                    <a:pt x="433" y="79"/>
                  </a:lnTo>
                  <a:lnTo>
                    <a:pt x="409" y="77"/>
                  </a:lnTo>
                  <a:lnTo>
                    <a:pt x="383" y="73"/>
                  </a:lnTo>
                  <a:lnTo>
                    <a:pt x="360" y="71"/>
                  </a:lnTo>
                  <a:lnTo>
                    <a:pt x="334" y="68"/>
                  </a:lnTo>
                  <a:lnTo>
                    <a:pt x="310" y="66"/>
                  </a:lnTo>
                  <a:lnTo>
                    <a:pt x="285" y="62"/>
                  </a:lnTo>
                  <a:lnTo>
                    <a:pt x="261" y="59"/>
                  </a:lnTo>
                  <a:lnTo>
                    <a:pt x="235" y="57"/>
                  </a:lnTo>
                  <a:lnTo>
                    <a:pt x="210" y="53"/>
                  </a:lnTo>
                  <a:lnTo>
                    <a:pt x="186" y="49"/>
                  </a:lnTo>
                  <a:lnTo>
                    <a:pt x="161" y="48"/>
                  </a:lnTo>
                  <a:lnTo>
                    <a:pt x="137" y="44"/>
                  </a:lnTo>
                  <a:lnTo>
                    <a:pt x="111" y="40"/>
                  </a:lnTo>
                  <a:lnTo>
                    <a:pt x="88" y="39"/>
                  </a:lnTo>
                  <a:lnTo>
                    <a:pt x="62" y="35"/>
                  </a:lnTo>
                  <a:lnTo>
                    <a:pt x="60" y="33"/>
                  </a:lnTo>
                  <a:lnTo>
                    <a:pt x="55" y="29"/>
                  </a:lnTo>
                  <a:lnTo>
                    <a:pt x="48" y="22"/>
                  </a:lnTo>
                  <a:lnTo>
                    <a:pt x="38" y="15"/>
                  </a:lnTo>
                  <a:lnTo>
                    <a:pt x="29" y="9"/>
                  </a:lnTo>
                  <a:lnTo>
                    <a:pt x="18" y="4"/>
                  </a:lnTo>
                  <a:lnTo>
                    <a:pt x="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AE5E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72" name="Freeform 149"/>
            <p:cNvSpPr>
              <a:spLocks/>
            </p:cNvSpPr>
            <p:nvPr/>
          </p:nvSpPr>
          <p:spPr bwMode="auto">
            <a:xfrm>
              <a:off x="1419226" y="3548063"/>
              <a:ext cx="314325" cy="603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" y="4"/>
                </a:cxn>
                <a:cxn ang="0">
                  <a:pos x="49" y="6"/>
                </a:cxn>
                <a:cxn ang="0">
                  <a:pos x="74" y="9"/>
                </a:cxn>
                <a:cxn ang="0">
                  <a:pos x="98" y="13"/>
                </a:cxn>
                <a:cxn ang="0">
                  <a:pos x="124" y="15"/>
                </a:cxn>
                <a:cxn ang="0">
                  <a:pos x="147" y="19"/>
                </a:cxn>
                <a:cxn ang="0">
                  <a:pos x="173" y="20"/>
                </a:cxn>
                <a:cxn ang="0">
                  <a:pos x="198" y="24"/>
                </a:cxn>
                <a:cxn ang="0">
                  <a:pos x="222" y="26"/>
                </a:cxn>
                <a:cxn ang="0">
                  <a:pos x="248" y="30"/>
                </a:cxn>
                <a:cxn ang="0">
                  <a:pos x="271" y="31"/>
                </a:cxn>
                <a:cxn ang="0">
                  <a:pos x="297" y="35"/>
                </a:cxn>
                <a:cxn ang="0">
                  <a:pos x="321" y="37"/>
                </a:cxn>
                <a:cxn ang="0">
                  <a:pos x="346" y="40"/>
                </a:cxn>
                <a:cxn ang="0">
                  <a:pos x="370" y="42"/>
                </a:cxn>
                <a:cxn ang="0">
                  <a:pos x="396" y="46"/>
                </a:cxn>
                <a:cxn ang="0">
                  <a:pos x="396" y="53"/>
                </a:cxn>
                <a:cxn ang="0">
                  <a:pos x="396" y="60"/>
                </a:cxn>
                <a:cxn ang="0">
                  <a:pos x="396" y="70"/>
                </a:cxn>
                <a:cxn ang="0">
                  <a:pos x="396" y="77"/>
                </a:cxn>
                <a:cxn ang="0">
                  <a:pos x="375" y="75"/>
                </a:cxn>
                <a:cxn ang="0">
                  <a:pos x="355" y="71"/>
                </a:cxn>
                <a:cxn ang="0">
                  <a:pos x="335" y="70"/>
                </a:cxn>
                <a:cxn ang="0">
                  <a:pos x="315" y="68"/>
                </a:cxn>
                <a:cxn ang="0">
                  <a:pos x="293" y="64"/>
                </a:cxn>
                <a:cxn ang="0">
                  <a:pos x="273" y="62"/>
                </a:cxn>
                <a:cxn ang="0">
                  <a:pos x="253" y="59"/>
                </a:cxn>
                <a:cxn ang="0">
                  <a:pos x="233" y="57"/>
                </a:cxn>
                <a:cxn ang="0">
                  <a:pos x="213" y="55"/>
                </a:cxn>
                <a:cxn ang="0">
                  <a:pos x="191" y="51"/>
                </a:cxn>
                <a:cxn ang="0">
                  <a:pos x="171" y="50"/>
                </a:cxn>
                <a:cxn ang="0">
                  <a:pos x="151" y="46"/>
                </a:cxn>
                <a:cxn ang="0">
                  <a:pos x="131" y="44"/>
                </a:cxn>
                <a:cxn ang="0">
                  <a:pos x="109" y="42"/>
                </a:cxn>
                <a:cxn ang="0">
                  <a:pos x="89" y="39"/>
                </a:cxn>
                <a:cxn ang="0">
                  <a:pos x="69" y="37"/>
                </a:cxn>
                <a:cxn ang="0">
                  <a:pos x="67" y="35"/>
                </a:cxn>
                <a:cxn ang="0">
                  <a:pos x="62" y="30"/>
                </a:cxn>
                <a:cxn ang="0">
                  <a:pos x="52" y="24"/>
                </a:cxn>
                <a:cxn ang="0">
                  <a:pos x="43" y="17"/>
                </a:cxn>
                <a:cxn ang="0">
                  <a:pos x="31" y="9"/>
                </a:cxn>
                <a:cxn ang="0">
                  <a:pos x="20" y="4"/>
                </a:cxn>
                <a:cxn ang="0">
                  <a:pos x="9" y="0"/>
                </a:cxn>
                <a:cxn ang="0">
                  <a:pos x="0" y="0"/>
                </a:cxn>
              </a:cxnLst>
              <a:rect l="0" t="0" r="r" b="b"/>
              <a:pathLst>
                <a:path w="396" h="77">
                  <a:moveTo>
                    <a:pt x="0" y="0"/>
                  </a:moveTo>
                  <a:lnTo>
                    <a:pt x="25" y="4"/>
                  </a:lnTo>
                  <a:lnTo>
                    <a:pt x="49" y="6"/>
                  </a:lnTo>
                  <a:lnTo>
                    <a:pt x="74" y="9"/>
                  </a:lnTo>
                  <a:lnTo>
                    <a:pt x="98" y="13"/>
                  </a:lnTo>
                  <a:lnTo>
                    <a:pt x="124" y="15"/>
                  </a:lnTo>
                  <a:lnTo>
                    <a:pt x="147" y="19"/>
                  </a:lnTo>
                  <a:lnTo>
                    <a:pt x="173" y="20"/>
                  </a:lnTo>
                  <a:lnTo>
                    <a:pt x="198" y="24"/>
                  </a:lnTo>
                  <a:lnTo>
                    <a:pt x="222" y="26"/>
                  </a:lnTo>
                  <a:lnTo>
                    <a:pt x="248" y="30"/>
                  </a:lnTo>
                  <a:lnTo>
                    <a:pt x="271" y="31"/>
                  </a:lnTo>
                  <a:lnTo>
                    <a:pt x="297" y="35"/>
                  </a:lnTo>
                  <a:lnTo>
                    <a:pt x="321" y="37"/>
                  </a:lnTo>
                  <a:lnTo>
                    <a:pt x="346" y="40"/>
                  </a:lnTo>
                  <a:lnTo>
                    <a:pt x="370" y="42"/>
                  </a:lnTo>
                  <a:lnTo>
                    <a:pt x="396" y="46"/>
                  </a:lnTo>
                  <a:lnTo>
                    <a:pt x="396" y="53"/>
                  </a:lnTo>
                  <a:lnTo>
                    <a:pt x="396" y="60"/>
                  </a:lnTo>
                  <a:lnTo>
                    <a:pt x="396" y="70"/>
                  </a:lnTo>
                  <a:lnTo>
                    <a:pt x="396" y="77"/>
                  </a:lnTo>
                  <a:lnTo>
                    <a:pt x="375" y="75"/>
                  </a:lnTo>
                  <a:lnTo>
                    <a:pt x="355" y="71"/>
                  </a:lnTo>
                  <a:lnTo>
                    <a:pt x="335" y="70"/>
                  </a:lnTo>
                  <a:lnTo>
                    <a:pt x="315" y="68"/>
                  </a:lnTo>
                  <a:lnTo>
                    <a:pt x="293" y="64"/>
                  </a:lnTo>
                  <a:lnTo>
                    <a:pt x="273" y="62"/>
                  </a:lnTo>
                  <a:lnTo>
                    <a:pt x="253" y="59"/>
                  </a:lnTo>
                  <a:lnTo>
                    <a:pt x="233" y="57"/>
                  </a:lnTo>
                  <a:lnTo>
                    <a:pt x="213" y="55"/>
                  </a:lnTo>
                  <a:lnTo>
                    <a:pt x="191" y="51"/>
                  </a:lnTo>
                  <a:lnTo>
                    <a:pt x="171" y="50"/>
                  </a:lnTo>
                  <a:lnTo>
                    <a:pt x="151" y="46"/>
                  </a:lnTo>
                  <a:lnTo>
                    <a:pt x="131" y="44"/>
                  </a:lnTo>
                  <a:lnTo>
                    <a:pt x="109" y="42"/>
                  </a:lnTo>
                  <a:lnTo>
                    <a:pt x="89" y="39"/>
                  </a:lnTo>
                  <a:lnTo>
                    <a:pt x="69" y="37"/>
                  </a:lnTo>
                  <a:lnTo>
                    <a:pt x="67" y="35"/>
                  </a:lnTo>
                  <a:lnTo>
                    <a:pt x="62" y="30"/>
                  </a:lnTo>
                  <a:lnTo>
                    <a:pt x="52" y="24"/>
                  </a:lnTo>
                  <a:lnTo>
                    <a:pt x="43" y="17"/>
                  </a:lnTo>
                  <a:lnTo>
                    <a:pt x="31" y="9"/>
                  </a:lnTo>
                  <a:lnTo>
                    <a:pt x="20" y="4"/>
                  </a:lnTo>
                  <a:lnTo>
                    <a:pt x="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EFE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73" name="Freeform 150"/>
            <p:cNvSpPr>
              <a:spLocks/>
            </p:cNvSpPr>
            <p:nvPr/>
          </p:nvSpPr>
          <p:spPr bwMode="auto">
            <a:xfrm>
              <a:off x="1481138" y="3556000"/>
              <a:ext cx="268288" cy="539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2" y="2"/>
                </a:cxn>
                <a:cxn ang="0">
                  <a:pos x="42" y="6"/>
                </a:cxn>
                <a:cxn ang="0">
                  <a:pos x="64" y="8"/>
                </a:cxn>
                <a:cxn ang="0">
                  <a:pos x="86" y="10"/>
                </a:cxn>
                <a:cxn ang="0">
                  <a:pos x="106" y="13"/>
                </a:cxn>
                <a:cxn ang="0">
                  <a:pos x="128" y="15"/>
                </a:cxn>
                <a:cxn ang="0">
                  <a:pos x="148" y="17"/>
                </a:cxn>
                <a:cxn ang="0">
                  <a:pos x="170" y="19"/>
                </a:cxn>
                <a:cxn ang="0">
                  <a:pos x="192" y="22"/>
                </a:cxn>
                <a:cxn ang="0">
                  <a:pos x="212" y="24"/>
                </a:cxn>
                <a:cxn ang="0">
                  <a:pos x="234" y="26"/>
                </a:cxn>
                <a:cxn ang="0">
                  <a:pos x="256" y="30"/>
                </a:cxn>
                <a:cxn ang="0">
                  <a:pos x="276" y="31"/>
                </a:cxn>
                <a:cxn ang="0">
                  <a:pos x="298" y="33"/>
                </a:cxn>
                <a:cxn ang="0">
                  <a:pos x="318" y="37"/>
                </a:cxn>
                <a:cxn ang="0">
                  <a:pos x="340" y="39"/>
                </a:cxn>
                <a:cxn ang="0">
                  <a:pos x="338" y="46"/>
                </a:cxn>
                <a:cxn ang="0">
                  <a:pos x="338" y="55"/>
                </a:cxn>
                <a:cxn ang="0">
                  <a:pos x="338" y="62"/>
                </a:cxn>
                <a:cxn ang="0">
                  <a:pos x="338" y="70"/>
                </a:cxn>
                <a:cxn ang="0">
                  <a:pos x="305" y="66"/>
                </a:cxn>
                <a:cxn ang="0">
                  <a:pos x="274" y="61"/>
                </a:cxn>
                <a:cxn ang="0">
                  <a:pos x="241" y="57"/>
                </a:cxn>
                <a:cxn ang="0">
                  <a:pos x="210" y="53"/>
                </a:cxn>
                <a:cxn ang="0">
                  <a:pos x="177" y="50"/>
                </a:cxn>
                <a:cxn ang="0">
                  <a:pos x="144" y="44"/>
                </a:cxn>
                <a:cxn ang="0">
                  <a:pos x="113" y="41"/>
                </a:cxn>
                <a:cxn ang="0">
                  <a:pos x="80" y="37"/>
                </a:cxn>
                <a:cxn ang="0">
                  <a:pos x="79" y="35"/>
                </a:cxn>
                <a:cxn ang="0">
                  <a:pos x="71" y="31"/>
                </a:cxn>
                <a:cxn ang="0">
                  <a:pos x="62" y="24"/>
                </a:cxn>
                <a:cxn ang="0">
                  <a:pos x="49" y="17"/>
                </a:cxn>
                <a:cxn ang="0">
                  <a:pos x="37" y="10"/>
                </a:cxn>
                <a:cxn ang="0">
                  <a:pos x="22" y="4"/>
                </a:cxn>
                <a:cxn ang="0">
                  <a:pos x="11" y="0"/>
                </a:cxn>
                <a:cxn ang="0">
                  <a:pos x="0" y="0"/>
                </a:cxn>
              </a:cxnLst>
              <a:rect l="0" t="0" r="r" b="b"/>
              <a:pathLst>
                <a:path w="340" h="70">
                  <a:moveTo>
                    <a:pt x="0" y="0"/>
                  </a:moveTo>
                  <a:lnTo>
                    <a:pt x="22" y="2"/>
                  </a:lnTo>
                  <a:lnTo>
                    <a:pt x="42" y="6"/>
                  </a:lnTo>
                  <a:lnTo>
                    <a:pt x="64" y="8"/>
                  </a:lnTo>
                  <a:lnTo>
                    <a:pt x="86" y="10"/>
                  </a:lnTo>
                  <a:lnTo>
                    <a:pt x="106" y="13"/>
                  </a:lnTo>
                  <a:lnTo>
                    <a:pt x="128" y="15"/>
                  </a:lnTo>
                  <a:lnTo>
                    <a:pt x="148" y="17"/>
                  </a:lnTo>
                  <a:lnTo>
                    <a:pt x="170" y="19"/>
                  </a:lnTo>
                  <a:lnTo>
                    <a:pt x="192" y="22"/>
                  </a:lnTo>
                  <a:lnTo>
                    <a:pt x="212" y="24"/>
                  </a:lnTo>
                  <a:lnTo>
                    <a:pt x="234" y="26"/>
                  </a:lnTo>
                  <a:lnTo>
                    <a:pt x="256" y="30"/>
                  </a:lnTo>
                  <a:lnTo>
                    <a:pt x="276" y="31"/>
                  </a:lnTo>
                  <a:lnTo>
                    <a:pt x="298" y="33"/>
                  </a:lnTo>
                  <a:lnTo>
                    <a:pt x="318" y="37"/>
                  </a:lnTo>
                  <a:lnTo>
                    <a:pt x="340" y="39"/>
                  </a:lnTo>
                  <a:lnTo>
                    <a:pt x="338" y="46"/>
                  </a:lnTo>
                  <a:lnTo>
                    <a:pt x="338" y="55"/>
                  </a:lnTo>
                  <a:lnTo>
                    <a:pt x="338" y="62"/>
                  </a:lnTo>
                  <a:lnTo>
                    <a:pt x="338" y="70"/>
                  </a:lnTo>
                  <a:lnTo>
                    <a:pt x="305" y="66"/>
                  </a:lnTo>
                  <a:lnTo>
                    <a:pt x="274" y="61"/>
                  </a:lnTo>
                  <a:lnTo>
                    <a:pt x="241" y="57"/>
                  </a:lnTo>
                  <a:lnTo>
                    <a:pt x="210" y="53"/>
                  </a:lnTo>
                  <a:lnTo>
                    <a:pt x="177" y="50"/>
                  </a:lnTo>
                  <a:lnTo>
                    <a:pt x="144" y="44"/>
                  </a:lnTo>
                  <a:lnTo>
                    <a:pt x="113" y="41"/>
                  </a:lnTo>
                  <a:lnTo>
                    <a:pt x="80" y="37"/>
                  </a:lnTo>
                  <a:lnTo>
                    <a:pt x="79" y="35"/>
                  </a:lnTo>
                  <a:lnTo>
                    <a:pt x="71" y="31"/>
                  </a:lnTo>
                  <a:lnTo>
                    <a:pt x="62" y="24"/>
                  </a:lnTo>
                  <a:lnTo>
                    <a:pt x="49" y="17"/>
                  </a:lnTo>
                  <a:lnTo>
                    <a:pt x="37" y="10"/>
                  </a:lnTo>
                  <a:lnTo>
                    <a:pt x="22" y="4"/>
                  </a:lnTo>
                  <a:lnTo>
                    <a:pt x="1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7F4E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74" name="Freeform 151"/>
            <p:cNvSpPr>
              <a:spLocks/>
            </p:cNvSpPr>
            <p:nvPr/>
          </p:nvSpPr>
          <p:spPr bwMode="auto">
            <a:xfrm>
              <a:off x="1541463" y="3562350"/>
              <a:ext cx="222250" cy="508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81" y="31"/>
                </a:cxn>
                <a:cxn ang="0">
                  <a:pos x="277" y="63"/>
                </a:cxn>
                <a:cxn ang="0">
                  <a:pos x="89" y="38"/>
                </a:cxn>
                <a:cxn ang="0">
                  <a:pos x="87" y="36"/>
                </a:cxn>
                <a:cxn ang="0">
                  <a:pos x="78" y="31"/>
                </a:cxn>
                <a:cxn ang="0">
                  <a:pos x="67" y="25"/>
                </a:cxn>
                <a:cxn ang="0">
                  <a:pos x="55" y="18"/>
                </a:cxn>
                <a:cxn ang="0">
                  <a:pos x="40" y="11"/>
                </a:cxn>
                <a:cxn ang="0">
                  <a:pos x="25" y="3"/>
                </a:cxn>
                <a:cxn ang="0">
                  <a:pos x="11" y="0"/>
                </a:cxn>
                <a:cxn ang="0">
                  <a:pos x="0" y="0"/>
                </a:cxn>
              </a:cxnLst>
              <a:rect l="0" t="0" r="r" b="b"/>
              <a:pathLst>
                <a:path w="281" h="63">
                  <a:moveTo>
                    <a:pt x="0" y="0"/>
                  </a:moveTo>
                  <a:lnTo>
                    <a:pt x="281" y="31"/>
                  </a:lnTo>
                  <a:lnTo>
                    <a:pt x="277" y="63"/>
                  </a:lnTo>
                  <a:lnTo>
                    <a:pt x="89" y="38"/>
                  </a:lnTo>
                  <a:lnTo>
                    <a:pt x="87" y="36"/>
                  </a:lnTo>
                  <a:lnTo>
                    <a:pt x="78" y="31"/>
                  </a:lnTo>
                  <a:lnTo>
                    <a:pt x="67" y="25"/>
                  </a:lnTo>
                  <a:lnTo>
                    <a:pt x="55" y="18"/>
                  </a:lnTo>
                  <a:lnTo>
                    <a:pt x="40" y="11"/>
                  </a:lnTo>
                  <a:lnTo>
                    <a:pt x="25" y="3"/>
                  </a:lnTo>
                  <a:lnTo>
                    <a:pt x="1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75" name="Freeform 152"/>
            <p:cNvSpPr>
              <a:spLocks/>
            </p:cNvSpPr>
            <p:nvPr/>
          </p:nvSpPr>
          <p:spPr bwMode="auto">
            <a:xfrm>
              <a:off x="1608138" y="3278188"/>
              <a:ext cx="114300" cy="146050"/>
            </a:xfrm>
            <a:custGeom>
              <a:avLst/>
              <a:gdLst/>
              <a:ahLst/>
              <a:cxnLst>
                <a:cxn ang="0">
                  <a:pos x="73" y="0"/>
                </a:cxn>
                <a:cxn ang="0">
                  <a:pos x="87" y="1"/>
                </a:cxn>
                <a:cxn ang="0">
                  <a:pos x="100" y="7"/>
                </a:cxn>
                <a:cxn ang="0">
                  <a:pos x="113" y="16"/>
                </a:cxn>
                <a:cxn ang="0">
                  <a:pos x="122" y="27"/>
                </a:cxn>
                <a:cxn ang="0">
                  <a:pos x="131" y="41"/>
                </a:cxn>
                <a:cxn ang="0">
                  <a:pos x="138" y="56"/>
                </a:cxn>
                <a:cxn ang="0">
                  <a:pos x="142" y="74"/>
                </a:cxn>
                <a:cxn ang="0">
                  <a:pos x="144" y="92"/>
                </a:cxn>
                <a:cxn ang="0">
                  <a:pos x="142" y="111"/>
                </a:cxn>
                <a:cxn ang="0">
                  <a:pos x="138" y="129"/>
                </a:cxn>
                <a:cxn ang="0">
                  <a:pos x="131" y="144"/>
                </a:cxn>
                <a:cxn ang="0">
                  <a:pos x="122" y="156"/>
                </a:cxn>
                <a:cxn ang="0">
                  <a:pos x="113" y="169"/>
                </a:cxn>
                <a:cxn ang="0">
                  <a:pos x="100" y="176"/>
                </a:cxn>
                <a:cxn ang="0">
                  <a:pos x="87" y="182"/>
                </a:cxn>
                <a:cxn ang="0">
                  <a:pos x="73" y="184"/>
                </a:cxn>
                <a:cxn ang="0">
                  <a:pos x="58" y="182"/>
                </a:cxn>
                <a:cxn ang="0">
                  <a:pos x="44" y="176"/>
                </a:cxn>
                <a:cxn ang="0">
                  <a:pos x="33" y="169"/>
                </a:cxn>
                <a:cxn ang="0">
                  <a:pos x="22" y="156"/>
                </a:cxn>
                <a:cxn ang="0">
                  <a:pos x="13" y="144"/>
                </a:cxn>
                <a:cxn ang="0">
                  <a:pos x="5" y="129"/>
                </a:cxn>
                <a:cxn ang="0">
                  <a:pos x="2" y="111"/>
                </a:cxn>
                <a:cxn ang="0">
                  <a:pos x="0" y="92"/>
                </a:cxn>
                <a:cxn ang="0">
                  <a:pos x="2" y="74"/>
                </a:cxn>
                <a:cxn ang="0">
                  <a:pos x="5" y="56"/>
                </a:cxn>
                <a:cxn ang="0">
                  <a:pos x="13" y="41"/>
                </a:cxn>
                <a:cxn ang="0">
                  <a:pos x="22" y="27"/>
                </a:cxn>
                <a:cxn ang="0">
                  <a:pos x="33" y="16"/>
                </a:cxn>
                <a:cxn ang="0">
                  <a:pos x="44" y="7"/>
                </a:cxn>
                <a:cxn ang="0">
                  <a:pos x="58" y="1"/>
                </a:cxn>
                <a:cxn ang="0">
                  <a:pos x="73" y="0"/>
                </a:cxn>
              </a:cxnLst>
              <a:rect l="0" t="0" r="r" b="b"/>
              <a:pathLst>
                <a:path w="144" h="184">
                  <a:moveTo>
                    <a:pt x="73" y="0"/>
                  </a:moveTo>
                  <a:lnTo>
                    <a:pt x="87" y="1"/>
                  </a:lnTo>
                  <a:lnTo>
                    <a:pt x="100" y="7"/>
                  </a:lnTo>
                  <a:lnTo>
                    <a:pt x="113" y="16"/>
                  </a:lnTo>
                  <a:lnTo>
                    <a:pt x="122" y="27"/>
                  </a:lnTo>
                  <a:lnTo>
                    <a:pt x="131" y="41"/>
                  </a:lnTo>
                  <a:lnTo>
                    <a:pt x="138" y="56"/>
                  </a:lnTo>
                  <a:lnTo>
                    <a:pt x="142" y="74"/>
                  </a:lnTo>
                  <a:lnTo>
                    <a:pt x="144" y="92"/>
                  </a:lnTo>
                  <a:lnTo>
                    <a:pt x="142" y="111"/>
                  </a:lnTo>
                  <a:lnTo>
                    <a:pt x="138" y="129"/>
                  </a:lnTo>
                  <a:lnTo>
                    <a:pt x="131" y="144"/>
                  </a:lnTo>
                  <a:lnTo>
                    <a:pt x="122" y="156"/>
                  </a:lnTo>
                  <a:lnTo>
                    <a:pt x="113" y="169"/>
                  </a:lnTo>
                  <a:lnTo>
                    <a:pt x="100" y="176"/>
                  </a:lnTo>
                  <a:lnTo>
                    <a:pt x="87" y="182"/>
                  </a:lnTo>
                  <a:lnTo>
                    <a:pt x="73" y="184"/>
                  </a:lnTo>
                  <a:lnTo>
                    <a:pt x="58" y="182"/>
                  </a:lnTo>
                  <a:lnTo>
                    <a:pt x="44" y="176"/>
                  </a:lnTo>
                  <a:lnTo>
                    <a:pt x="33" y="169"/>
                  </a:lnTo>
                  <a:lnTo>
                    <a:pt x="22" y="156"/>
                  </a:lnTo>
                  <a:lnTo>
                    <a:pt x="13" y="144"/>
                  </a:lnTo>
                  <a:lnTo>
                    <a:pt x="5" y="129"/>
                  </a:lnTo>
                  <a:lnTo>
                    <a:pt x="2" y="111"/>
                  </a:lnTo>
                  <a:lnTo>
                    <a:pt x="0" y="92"/>
                  </a:lnTo>
                  <a:lnTo>
                    <a:pt x="2" y="74"/>
                  </a:lnTo>
                  <a:lnTo>
                    <a:pt x="5" y="56"/>
                  </a:lnTo>
                  <a:lnTo>
                    <a:pt x="13" y="41"/>
                  </a:lnTo>
                  <a:lnTo>
                    <a:pt x="22" y="27"/>
                  </a:lnTo>
                  <a:lnTo>
                    <a:pt x="33" y="16"/>
                  </a:lnTo>
                  <a:lnTo>
                    <a:pt x="44" y="7"/>
                  </a:lnTo>
                  <a:lnTo>
                    <a:pt x="58" y="1"/>
                  </a:lnTo>
                  <a:lnTo>
                    <a:pt x="73" y="0"/>
                  </a:lnTo>
                  <a:close/>
                </a:path>
              </a:pathLst>
            </a:custGeom>
            <a:solidFill>
              <a:srgbClr val="1C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76" name="Freeform 153"/>
            <p:cNvSpPr>
              <a:spLocks/>
            </p:cNvSpPr>
            <p:nvPr/>
          </p:nvSpPr>
          <p:spPr bwMode="auto">
            <a:xfrm>
              <a:off x="1609726" y="3281363"/>
              <a:ext cx="107950" cy="138113"/>
            </a:xfrm>
            <a:custGeom>
              <a:avLst/>
              <a:gdLst/>
              <a:ahLst/>
              <a:cxnLst>
                <a:cxn ang="0">
                  <a:pos x="67" y="0"/>
                </a:cxn>
                <a:cxn ang="0">
                  <a:pos x="82" y="2"/>
                </a:cxn>
                <a:cxn ang="0">
                  <a:pos x="94" y="7"/>
                </a:cxn>
                <a:cxn ang="0">
                  <a:pos x="105" y="15"/>
                </a:cxn>
                <a:cxn ang="0">
                  <a:pos x="116" y="26"/>
                </a:cxn>
                <a:cxn ang="0">
                  <a:pos x="125" y="38"/>
                </a:cxn>
                <a:cxn ang="0">
                  <a:pos x="131" y="55"/>
                </a:cxn>
                <a:cxn ang="0">
                  <a:pos x="135" y="69"/>
                </a:cxn>
                <a:cxn ang="0">
                  <a:pos x="136" y="88"/>
                </a:cxn>
                <a:cxn ang="0">
                  <a:pos x="135" y="106"/>
                </a:cxn>
                <a:cxn ang="0">
                  <a:pos x="131" y="120"/>
                </a:cxn>
                <a:cxn ang="0">
                  <a:pos x="125" y="137"/>
                </a:cxn>
                <a:cxn ang="0">
                  <a:pos x="116" y="150"/>
                </a:cxn>
                <a:cxn ang="0">
                  <a:pos x="105" y="161"/>
                </a:cxn>
                <a:cxn ang="0">
                  <a:pos x="94" y="168"/>
                </a:cxn>
                <a:cxn ang="0">
                  <a:pos x="82" y="173"/>
                </a:cxn>
                <a:cxn ang="0">
                  <a:pos x="67" y="175"/>
                </a:cxn>
                <a:cxn ang="0">
                  <a:pos x="54" y="173"/>
                </a:cxn>
                <a:cxn ang="0">
                  <a:pos x="42" y="168"/>
                </a:cxn>
                <a:cxn ang="0">
                  <a:pos x="31" y="161"/>
                </a:cxn>
                <a:cxn ang="0">
                  <a:pos x="20" y="150"/>
                </a:cxn>
                <a:cxn ang="0">
                  <a:pos x="11" y="137"/>
                </a:cxn>
                <a:cxn ang="0">
                  <a:pos x="5" y="120"/>
                </a:cxn>
                <a:cxn ang="0">
                  <a:pos x="1" y="106"/>
                </a:cxn>
                <a:cxn ang="0">
                  <a:pos x="0" y="88"/>
                </a:cxn>
                <a:cxn ang="0">
                  <a:pos x="1" y="69"/>
                </a:cxn>
                <a:cxn ang="0">
                  <a:pos x="5" y="55"/>
                </a:cxn>
                <a:cxn ang="0">
                  <a:pos x="11" y="38"/>
                </a:cxn>
                <a:cxn ang="0">
                  <a:pos x="20" y="26"/>
                </a:cxn>
                <a:cxn ang="0">
                  <a:pos x="31" y="15"/>
                </a:cxn>
                <a:cxn ang="0">
                  <a:pos x="42" y="7"/>
                </a:cxn>
                <a:cxn ang="0">
                  <a:pos x="54" y="2"/>
                </a:cxn>
                <a:cxn ang="0">
                  <a:pos x="67" y="0"/>
                </a:cxn>
              </a:cxnLst>
              <a:rect l="0" t="0" r="r" b="b"/>
              <a:pathLst>
                <a:path w="136" h="175">
                  <a:moveTo>
                    <a:pt x="67" y="0"/>
                  </a:moveTo>
                  <a:lnTo>
                    <a:pt x="82" y="2"/>
                  </a:lnTo>
                  <a:lnTo>
                    <a:pt x="94" y="7"/>
                  </a:lnTo>
                  <a:lnTo>
                    <a:pt x="105" y="15"/>
                  </a:lnTo>
                  <a:lnTo>
                    <a:pt x="116" y="26"/>
                  </a:lnTo>
                  <a:lnTo>
                    <a:pt x="125" y="38"/>
                  </a:lnTo>
                  <a:lnTo>
                    <a:pt x="131" y="55"/>
                  </a:lnTo>
                  <a:lnTo>
                    <a:pt x="135" y="69"/>
                  </a:lnTo>
                  <a:lnTo>
                    <a:pt x="136" y="88"/>
                  </a:lnTo>
                  <a:lnTo>
                    <a:pt x="135" y="106"/>
                  </a:lnTo>
                  <a:lnTo>
                    <a:pt x="131" y="120"/>
                  </a:lnTo>
                  <a:lnTo>
                    <a:pt x="125" y="137"/>
                  </a:lnTo>
                  <a:lnTo>
                    <a:pt x="116" y="150"/>
                  </a:lnTo>
                  <a:lnTo>
                    <a:pt x="105" y="161"/>
                  </a:lnTo>
                  <a:lnTo>
                    <a:pt x="94" y="168"/>
                  </a:lnTo>
                  <a:lnTo>
                    <a:pt x="82" y="173"/>
                  </a:lnTo>
                  <a:lnTo>
                    <a:pt x="67" y="175"/>
                  </a:lnTo>
                  <a:lnTo>
                    <a:pt x="54" y="173"/>
                  </a:lnTo>
                  <a:lnTo>
                    <a:pt x="42" y="168"/>
                  </a:lnTo>
                  <a:lnTo>
                    <a:pt x="31" y="161"/>
                  </a:lnTo>
                  <a:lnTo>
                    <a:pt x="20" y="150"/>
                  </a:lnTo>
                  <a:lnTo>
                    <a:pt x="11" y="137"/>
                  </a:lnTo>
                  <a:lnTo>
                    <a:pt x="5" y="120"/>
                  </a:lnTo>
                  <a:lnTo>
                    <a:pt x="1" y="106"/>
                  </a:lnTo>
                  <a:lnTo>
                    <a:pt x="0" y="88"/>
                  </a:lnTo>
                  <a:lnTo>
                    <a:pt x="1" y="69"/>
                  </a:lnTo>
                  <a:lnTo>
                    <a:pt x="5" y="55"/>
                  </a:lnTo>
                  <a:lnTo>
                    <a:pt x="11" y="38"/>
                  </a:lnTo>
                  <a:lnTo>
                    <a:pt x="20" y="26"/>
                  </a:lnTo>
                  <a:lnTo>
                    <a:pt x="31" y="15"/>
                  </a:lnTo>
                  <a:lnTo>
                    <a:pt x="42" y="7"/>
                  </a:lnTo>
                  <a:lnTo>
                    <a:pt x="54" y="2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23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77" name="Freeform 154"/>
            <p:cNvSpPr>
              <a:spLocks/>
            </p:cNvSpPr>
            <p:nvPr/>
          </p:nvSpPr>
          <p:spPr bwMode="auto">
            <a:xfrm>
              <a:off x="1612901" y="3284538"/>
              <a:ext cx="100013" cy="128588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75" y="1"/>
                </a:cxn>
                <a:cxn ang="0">
                  <a:pos x="86" y="5"/>
                </a:cxn>
                <a:cxn ang="0">
                  <a:pos x="97" y="14"/>
                </a:cxn>
                <a:cxn ang="0">
                  <a:pos x="108" y="23"/>
                </a:cxn>
                <a:cxn ang="0">
                  <a:pos x="115" y="36"/>
                </a:cxn>
                <a:cxn ang="0">
                  <a:pos x="121" y="49"/>
                </a:cxn>
                <a:cxn ang="0">
                  <a:pos x="124" y="63"/>
                </a:cxn>
                <a:cxn ang="0">
                  <a:pos x="126" y="80"/>
                </a:cxn>
                <a:cxn ang="0">
                  <a:pos x="124" y="96"/>
                </a:cxn>
                <a:cxn ang="0">
                  <a:pos x="121" y="113"/>
                </a:cxn>
                <a:cxn ang="0">
                  <a:pos x="115" y="125"/>
                </a:cxn>
                <a:cxn ang="0">
                  <a:pos x="108" y="138"/>
                </a:cxn>
                <a:cxn ang="0">
                  <a:pos x="97" y="147"/>
                </a:cxn>
                <a:cxn ang="0">
                  <a:pos x="86" y="155"/>
                </a:cxn>
                <a:cxn ang="0">
                  <a:pos x="75" y="160"/>
                </a:cxn>
                <a:cxn ang="0">
                  <a:pos x="62" y="162"/>
                </a:cxn>
                <a:cxn ang="0">
                  <a:pos x="50" y="160"/>
                </a:cxn>
                <a:cxn ang="0">
                  <a:pos x="39" y="155"/>
                </a:cxn>
                <a:cxn ang="0">
                  <a:pos x="28" y="147"/>
                </a:cxn>
                <a:cxn ang="0">
                  <a:pos x="18" y="138"/>
                </a:cxn>
                <a:cxn ang="0">
                  <a:pos x="11" y="125"/>
                </a:cxn>
                <a:cxn ang="0">
                  <a:pos x="6" y="113"/>
                </a:cxn>
                <a:cxn ang="0">
                  <a:pos x="2" y="96"/>
                </a:cxn>
                <a:cxn ang="0">
                  <a:pos x="0" y="80"/>
                </a:cxn>
                <a:cxn ang="0">
                  <a:pos x="2" y="63"/>
                </a:cxn>
                <a:cxn ang="0">
                  <a:pos x="6" y="49"/>
                </a:cxn>
                <a:cxn ang="0">
                  <a:pos x="11" y="36"/>
                </a:cxn>
                <a:cxn ang="0">
                  <a:pos x="18" y="23"/>
                </a:cxn>
                <a:cxn ang="0">
                  <a:pos x="28" y="14"/>
                </a:cxn>
                <a:cxn ang="0">
                  <a:pos x="39" y="5"/>
                </a:cxn>
                <a:cxn ang="0">
                  <a:pos x="50" y="1"/>
                </a:cxn>
                <a:cxn ang="0">
                  <a:pos x="62" y="0"/>
                </a:cxn>
              </a:cxnLst>
              <a:rect l="0" t="0" r="r" b="b"/>
              <a:pathLst>
                <a:path w="126" h="162">
                  <a:moveTo>
                    <a:pt x="62" y="0"/>
                  </a:moveTo>
                  <a:lnTo>
                    <a:pt x="75" y="1"/>
                  </a:lnTo>
                  <a:lnTo>
                    <a:pt x="86" y="5"/>
                  </a:lnTo>
                  <a:lnTo>
                    <a:pt x="97" y="14"/>
                  </a:lnTo>
                  <a:lnTo>
                    <a:pt x="108" y="23"/>
                  </a:lnTo>
                  <a:lnTo>
                    <a:pt x="115" y="36"/>
                  </a:lnTo>
                  <a:lnTo>
                    <a:pt x="121" y="49"/>
                  </a:lnTo>
                  <a:lnTo>
                    <a:pt x="124" y="63"/>
                  </a:lnTo>
                  <a:lnTo>
                    <a:pt x="126" y="80"/>
                  </a:lnTo>
                  <a:lnTo>
                    <a:pt x="124" y="96"/>
                  </a:lnTo>
                  <a:lnTo>
                    <a:pt x="121" y="113"/>
                  </a:lnTo>
                  <a:lnTo>
                    <a:pt x="115" y="125"/>
                  </a:lnTo>
                  <a:lnTo>
                    <a:pt x="108" y="138"/>
                  </a:lnTo>
                  <a:lnTo>
                    <a:pt x="97" y="147"/>
                  </a:lnTo>
                  <a:lnTo>
                    <a:pt x="86" y="155"/>
                  </a:lnTo>
                  <a:lnTo>
                    <a:pt x="75" y="160"/>
                  </a:lnTo>
                  <a:lnTo>
                    <a:pt x="62" y="162"/>
                  </a:lnTo>
                  <a:lnTo>
                    <a:pt x="50" y="160"/>
                  </a:lnTo>
                  <a:lnTo>
                    <a:pt x="39" y="155"/>
                  </a:lnTo>
                  <a:lnTo>
                    <a:pt x="28" y="147"/>
                  </a:lnTo>
                  <a:lnTo>
                    <a:pt x="18" y="138"/>
                  </a:lnTo>
                  <a:lnTo>
                    <a:pt x="11" y="125"/>
                  </a:lnTo>
                  <a:lnTo>
                    <a:pt x="6" y="113"/>
                  </a:lnTo>
                  <a:lnTo>
                    <a:pt x="2" y="96"/>
                  </a:lnTo>
                  <a:lnTo>
                    <a:pt x="0" y="80"/>
                  </a:lnTo>
                  <a:lnTo>
                    <a:pt x="2" y="63"/>
                  </a:lnTo>
                  <a:lnTo>
                    <a:pt x="6" y="49"/>
                  </a:lnTo>
                  <a:lnTo>
                    <a:pt x="11" y="36"/>
                  </a:lnTo>
                  <a:lnTo>
                    <a:pt x="18" y="23"/>
                  </a:lnTo>
                  <a:lnTo>
                    <a:pt x="28" y="14"/>
                  </a:lnTo>
                  <a:lnTo>
                    <a:pt x="39" y="5"/>
                  </a:lnTo>
                  <a:lnTo>
                    <a:pt x="50" y="1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2D07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78" name="Freeform 155"/>
            <p:cNvSpPr>
              <a:spLocks/>
            </p:cNvSpPr>
            <p:nvPr/>
          </p:nvSpPr>
          <p:spPr bwMode="auto">
            <a:xfrm>
              <a:off x="1614488" y="3287713"/>
              <a:ext cx="92075" cy="120650"/>
            </a:xfrm>
            <a:custGeom>
              <a:avLst/>
              <a:gdLst/>
              <a:ahLst/>
              <a:cxnLst>
                <a:cxn ang="0">
                  <a:pos x="58" y="0"/>
                </a:cxn>
                <a:cxn ang="0">
                  <a:pos x="71" y="2"/>
                </a:cxn>
                <a:cxn ang="0">
                  <a:pos x="82" y="6"/>
                </a:cxn>
                <a:cxn ang="0">
                  <a:pos x="91" y="13"/>
                </a:cxn>
                <a:cxn ang="0">
                  <a:pos x="100" y="22"/>
                </a:cxn>
                <a:cxn ang="0">
                  <a:pos x="108" y="35"/>
                </a:cxn>
                <a:cxn ang="0">
                  <a:pos x="113" y="48"/>
                </a:cxn>
                <a:cxn ang="0">
                  <a:pos x="115" y="62"/>
                </a:cxn>
                <a:cxn ang="0">
                  <a:pos x="117" y="77"/>
                </a:cxn>
                <a:cxn ang="0">
                  <a:pos x="115" y="91"/>
                </a:cxn>
                <a:cxn ang="0">
                  <a:pos x="113" y="106"/>
                </a:cxn>
                <a:cxn ang="0">
                  <a:pos x="108" y="119"/>
                </a:cxn>
                <a:cxn ang="0">
                  <a:pos x="100" y="130"/>
                </a:cxn>
                <a:cxn ang="0">
                  <a:pos x="91" y="139"/>
                </a:cxn>
                <a:cxn ang="0">
                  <a:pos x="82" y="146"/>
                </a:cxn>
                <a:cxn ang="0">
                  <a:pos x="71" y="150"/>
                </a:cxn>
                <a:cxn ang="0">
                  <a:pos x="58" y="152"/>
                </a:cxn>
                <a:cxn ang="0">
                  <a:pos x="46" y="150"/>
                </a:cxn>
                <a:cxn ang="0">
                  <a:pos x="35" y="146"/>
                </a:cxn>
                <a:cxn ang="0">
                  <a:pos x="26" y="139"/>
                </a:cxn>
                <a:cxn ang="0">
                  <a:pos x="16" y="130"/>
                </a:cxn>
                <a:cxn ang="0">
                  <a:pos x="9" y="119"/>
                </a:cxn>
                <a:cxn ang="0">
                  <a:pos x="4" y="106"/>
                </a:cxn>
                <a:cxn ang="0">
                  <a:pos x="2" y="91"/>
                </a:cxn>
                <a:cxn ang="0">
                  <a:pos x="0" y="77"/>
                </a:cxn>
                <a:cxn ang="0">
                  <a:pos x="2" y="62"/>
                </a:cxn>
                <a:cxn ang="0">
                  <a:pos x="4" y="48"/>
                </a:cxn>
                <a:cxn ang="0">
                  <a:pos x="9" y="35"/>
                </a:cxn>
                <a:cxn ang="0">
                  <a:pos x="16" y="22"/>
                </a:cxn>
                <a:cxn ang="0">
                  <a:pos x="26" y="13"/>
                </a:cxn>
                <a:cxn ang="0">
                  <a:pos x="35" y="6"/>
                </a:cxn>
                <a:cxn ang="0">
                  <a:pos x="46" y="2"/>
                </a:cxn>
                <a:cxn ang="0">
                  <a:pos x="58" y="0"/>
                </a:cxn>
              </a:cxnLst>
              <a:rect l="0" t="0" r="r" b="b"/>
              <a:pathLst>
                <a:path w="117" h="152">
                  <a:moveTo>
                    <a:pt x="58" y="0"/>
                  </a:moveTo>
                  <a:lnTo>
                    <a:pt x="71" y="2"/>
                  </a:lnTo>
                  <a:lnTo>
                    <a:pt x="82" y="6"/>
                  </a:lnTo>
                  <a:lnTo>
                    <a:pt x="91" y="13"/>
                  </a:lnTo>
                  <a:lnTo>
                    <a:pt x="100" y="22"/>
                  </a:lnTo>
                  <a:lnTo>
                    <a:pt x="108" y="35"/>
                  </a:lnTo>
                  <a:lnTo>
                    <a:pt x="113" y="48"/>
                  </a:lnTo>
                  <a:lnTo>
                    <a:pt x="115" y="62"/>
                  </a:lnTo>
                  <a:lnTo>
                    <a:pt x="117" y="77"/>
                  </a:lnTo>
                  <a:lnTo>
                    <a:pt x="115" y="91"/>
                  </a:lnTo>
                  <a:lnTo>
                    <a:pt x="113" y="106"/>
                  </a:lnTo>
                  <a:lnTo>
                    <a:pt x="108" y="119"/>
                  </a:lnTo>
                  <a:lnTo>
                    <a:pt x="100" y="130"/>
                  </a:lnTo>
                  <a:lnTo>
                    <a:pt x="91" y="139"/>
                  </a:lnTo>
                  <a:lnTo>
                    <a:pt x="82" y="146"/>
                  </a:lnTo>
                  <a:lnTo>
                    <a:pt x="71" y="150"/>
                  </a:lnTo>
                  <a:lnTo>
                    <a:pt x="58" y="152"/>
                  </a:lnTo>
                  <a:lnTo>
                    <a:pt x="46" y="150"/>
                  </a:lnTo>
                  <a:lnTo>
                    <a:pt x="35" y="146"/>
                  </a:lnTo>
                  <a:lnTo>
                    <a:pt x="26" y="139"/>
                  </a:lnTo>
                  <a:lnTo>
                    <a:pt x="16" y="130"/>
                  </a:lnTo>
                  <a:lnTo>
                    <a:pt x="9" y="119"/>
                  </a:lnTo>
                  <a:lnTo>
                    <a:pt x="4" y="106"/>
                  </a:lnTo>
                  <a:lnTo>
                    <a:pt x="2" y="91"/>
                  </a:lnTo>
                  <a:lnTo>
                    <a:pt x="0" y="77"/>
                  </a:lnTo>
                  <a:lnTo>
                    <a:pt x="2" y="62"/>
                  </a:lnTo>
                  <a:lnTo>
                    <a:pt x="4" y="48"/>
                  </a:lnTo>
                  <a:lnTo>
                    <a:pt x="9" y="35"/>
                  </a:lnTo>
                  <a:lnTo>
                    <a:pt x="16" y="22"/>
                  </a:lnTo>
                  <a:lnTo>
                    <a:pt x="26" y="13"/>
                  </a:lnTo>
                  <a:lnTo>
                    <a:pt x="35" y="6"/>
                  </a:lnTo>
                  <a:lnTo>
                    <a:pt x="46" y="2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3511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79" name="Freeform 156"/>
            <p:cNvSpPr>
              <a:spLocks/>
            </p:cNvSpPr>
            <p:nvPr/>
          </p:nvSpPr>
          <p:spPr bwMode="auto">
            <a:xfrm>
              <a:off x="1614488" y="3290888"/>
              <a:ext cx="87313" cy="111125"/>
            </a:xfrm>
            <a:custGeom>
              <a:avLst/>
              <a:gdLst/>
              <a:ahLst/>
              <a:cxnLst>
                <a:cxn ang="0">
                  <a:pos x="55" y="0"/>
                </a:cxn>
                <a:cxn ang="0">
                  <a:pos x="66" y="2"/>
                </a:cxn>
                <a:cxn ang="0">
                  <a:pos x="75" y="5"/>
                </a:cxn>
                <a:cxn ang="0">
                  <a:pos x="86" y="13"/>
                </a:cxn>
                <a:cxn ang="0">
                  <a:pos x="93" y="22"/>
                </a:cxn>
                <a:cxn ang="0">
                  <a:pos x="100" y="31"/>
                </a:cxn>
                <a:cxn ang="0">
                  <a:pos x="106" y="44"/>
                </a:cxn>
                <a:cxn ang="0">
                  <a:pos x="108" y="56"/>
                </a:cxn>
                <a:cxn ang="0">
                  <a:pos x="109" y="71"/>
                </a:cxn>
                <a:cxn ang="0">
                  <a:pos x="108" y="86"/>
                </a:cxn>
                <a:cxn ang="0">
                  <a:pos x="106" y="98"/>
                </a:cxn>
                <a:cxn ang="0">
                  <a:pos x="100" y="109"/>
                </a:cxn>
                <a:cxn ang="0">
                  <a:pos x="93" y="120"/>
                </a:cxn>
                <a:cxn ang="0">
                  <a:pos x="86" y="129"/>
                </a:cxn>
                <a:cxn ang="0">
                  <a:pos x="75" y="135"/>
                </a:cxn>
                <a:cxn ang="0">
                  <a:pos x="66" y="138"/>
                </a:cxn>
                <a:cxn ang="0">
                  <a:pos x="55" y="140"/>
                </a:cxn>
                <a:cxn ang="0">
                  <a:pos x="44" y="138"/>
                </a:cxn>
                <a:cxn ang="0">
                  <a:pos x="33" y="135"/>
                </a:cxn>
                <a:cxn ang="0">
                  <a:pos x="24" y="129"/>
                </a:cxn>
                <a:cxn ang="0">
                  <a:pos x="16" y="120"/>
                </a:cxn>
                <a:cxn ang="0">
                  <a:pos x="9" y="109"/>
                </a:cxn>
                <a:cxn ang="0">
                  <a:pos x="4" y="98"/>
                </a:cxn>
                <a:cxn ang="0">
                  <a:pos x="2" y="86"/>
                </a:cxn>
                <a:cxn ang="0">
                  <a:pos x="0" y="71"/>
                </a:cxn>
                <a:cxn ang="0">
                  <a:pos x="2" y="56"/>
                </a:cxn>
                <a:cxn ang="0">
                  <a:pos x="4" y="44"/>
                </a:cxn>
                <a:cxn ang="0">
                  <a:pos x="9" y="31"/>
                </a:cxn>
                <a:cxn ang="0">
                  <a:pos x="16" y="22"/>
                </a:cxn>
                <a:cxn ang="0">
                  <a:pos x="24" y="13"/>
                </a:cxn>
                <a:cxn ang="0">
                  <a:pos x="33" y="5"/>
                </a:cxn>
                <a:cxn ang="0">
                  <a:pos x="44" y="2"/>
                </a:cxn>
                <a:cxn ang="0">
                  <a:pos x="55" y="0"/>
                </a:cxn>
              </a:cxnLst>
              <a:rect l="0" t="0" r="r" b="b"/>
              <a:pathLst>
                <a:path w="109" h="140">
                  <a:moveTo>
                    <a:pt x="55" y="0"/>
                  </a:moveTo>
                  <a:lnTo>
                    <a:pt x="66" y="2"/>
                  </a:lnTo>
                  <a:lnTo>
                    <a:pt x="75" y="5"/>
                  </a:lnTo>
                  <a:lnTo>
                    <a:pt x="86" y="13"/>
                  </a:lnTo>
                  <a:lnTo>
                    <a:pt x="93" y="22"/>
                  </a:lnTo>
                  <a:lnTo>
                    <a:pt x="100" y="31"/>
                  </a:lnTo>
                  <a:lnTo>
                    <a:pt x="106" y="44"/>
                  </a:lnTo>
                  <a:lnTo>
                    <a:pt x="108" y="56"/>
                  </a:lnTo>
                  <a:lnTo>
                    <a:pt x="109" y="71"/>
                  </a:lnTo>
                  <a:lnTo>
                    <a:pt x="108" y="86"/>
                  </a:lnTo>
                  <a:lnTo>
                    <a:pt x="106" y="98"/>
                  </a:lnTo>
                  <a:lnTo>
                    <a:pt x="100" y="109"/>
                  </a:lnTo>
                  <a:lnTo>
                    <a:pt x="93" y="120"/>
                  </a:lnTo>
                  <a:lnTo>
                    <a:pt x="86" y="129"/>
                  </a:lnTo>
                  <a:lnTo>
                    <a:pt x="75" y="135"/>
                  </a:lnTo>
                  <a:lnTo>
                    <a:pt x="66" y="138"/>
                  </a:lnTo>
                  <a:lnTo>
                    <a:pt x="55" y="140"/>
                  </a:lnTo>
                  <a:lnTo>
                    <a:pt x="44" y="138"/>
                  </a:lnTo>
                  <a:lnTo>
                    <a:pt x="33" y="135"/>
                  </a:lnTo>
                  <a:lnTo>
                    <a:pt x="24" y="129"/>
                  </a:lnTo>
                  <a:lnTo>
                    <a:pt x="16" y="120"/>
                  </a:lnTo>
                  <a:lnTo>
                    <a:pt x="9" y="109"/>
                  </a:lnTo>
                  <a:lnTo>
                    <a:pt x="4" y="98"/>
                  </a:lnTo>
                  <a:lnTo>
                    <a:pt x="2" y="86"/>
                  </a:lnTo>
                  <a:lnTo>
                    <a:pt x="0" y="71"/>
                  </a:lnTo>
                  <a:lnTo>
                    <a:pt x="2" y="56"/>
                  </a:lnTo>
                  <a:lnTo>
                    <a:pt x="4" y="44"/>
                  </a:lnTo>
                  <a:lnTo>
                    <a:pt x="9" y="31"/>
                  </a:lnTo>
                  <a:lnTo>
                    <a:pt x="16" y="22"/>
                  </a:lnTo>
                  <a:lnTo>
                    <a:pt x="24" y="13"/>
                  </a:lnTo>
                  <a:lnTo>
                    <a:pt x="33" y="5"/>
                  </a:lnTo>
                  <a:lnTo>
                    <a:pt x="44" y="2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3F1E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80" name="Freeform 157"/>
            <p:cNvSpPr>
              <a:spLocks/>
            </p:cNvSpPr>
            <p:nvPr/>
          </p:nvSpPr>
          <p:spPr bwMode="auto">
            <a:xfrm>
              <a:off x="1616076" y="3295650"/>
              <a:ext cx="80963" cy="101600"/>
            </a:xfrm>
            <a:custGeom>
              <a:avLst/>
              <a:gdLst/>
              <a:ahLst/>
              <a:cxnLst>
                <a:cxn ang="0">
                  <a:pos x="51" y="0"/>
                </a:cxn>
                <a:cxn ang="0">
                  <a:pos x="71" y="6"/>
                </a:cxn>
                <a:cxn ang="0">
                  <a:pos x="85" y="19"/>
                </a:cxn>
                <a:cxn ang="0">
                  <a:pos x="96" y="41"/>
                </a:cxn>
                <a:cxn ang="0">
                  <a:pos x="100" y="64"/>
                </a:cxn>
                <a:cxn ang="0">
                  <a:pos x="96" y="90"/>
                </a:cxn>
                <a:cxn ang="0">
                  <a:pos x="85" y="110"/>
                </a:cxn>
                <a:cxn ang="0">
                  <a:pos x="71" y="124"/>
                </a:cxn>
                <a:cxn ang="0">
                  <a:pos x="51" y="130"/>
                </a:cxn>
                <a:cxn ang="0">
                  <a:pos x="31" y="124"/>
                </a:cxn>
                <a:cxn ang="0">
                  <a:pos x="14" y="110"/>
                </a:cxn>
                <a:cxn ang="0">
                  <a:pos x="3" y="90"/>
                </a:cxn>
                <a:cxn ang="0">
                  <a:pos x="0" y="64"/>
                </a:cxn>
                <a:cxn ang="0">
                  <a:pos x="3" y="41"/>
                </a:cxn>
                <a:cxn ang="0">
                  <a:pos x="14" y="19"/>
                </a:cxn>
                <a:cxn ang="0">
                  <a:pos x="31" y="6"/>
                </a:cxn>
                <a:cxn ang="0">
                  <a:pos x="51" y="0"/>
                </a:cxn>
              </a:cxnLst>
              <a:rect l="0" t="0" r="r" b="b"/>
              <a:pathLst>
                <a:path w="100" h="130">
                  <a:moveTo>
                    <a:pt x="51" y="0"/>
                  </a:moveTo>
                  <a:lnTo>
                    <a:pt x="71" y="6"/>
                  </a:lnTo>
                  <a:lnTo>
                    <a:pt x="85" y="19"/>
                  </a:lnTo>
                  <a:lnTo>
                    <a:pt x="96" y="41"/>
                  </a:lnTo>
                  <a:lnTo>
                    <a:pt x="100" y="64"/>
                  </a:lnTo>
                  <a:lnTo>
                    <a:pt x="96" y="90"/>
                  </a:lnTo>
                  <a:lnTo>
                    <a:pt x="85" y="110"/>
                  </a:lnTo>
                  <a:lnTo>
                    <a:pt x="71" y="124"/>
                  </a:lnTo>
                  <a:lnTo>
                    <a:pt x="51" y="130"/>
                  </a:lnTo>
                  <a:lnTo>
                    <a:pt x="31" y="124"/>
                  </a:lnTo>
                  <a:lnTo>
                    <a:pt x="14" y="110"/>
                  </a:lnTo>
                  <a:lnTo>
                    <a:pt x="3" y="90"/>
                  </a:lnTo>
                  <a:lnTo>
                    <a:pt x="0" y="64"/>
                  </a:lnTo>
                  <a:lnTo>
                    <a:pt x="3" y="41"/>
                  </a:lnTo>
                  <a:lnTo>
                    <a:pt x="14" y="19"/>
                  </a:lnTo>
                  <a:lnTo>
                    <a:pt x="31" y="6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val="4728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81" name="Freeform 158"/>
            <p:cNvSpPr>
              <a:spLocks/>
            </p:cNvSpPr>
            <p:nvPr/>
          </p:nvSpPr>
          <p:spPr bwMode="auto">
            <a:xfrm>
              <a:off x="1617663" y="3298825"/>
              <a:ext cx="74613" cy="93663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63" y="6"/>
                </a:cxn>
                <a:cxn ang="0">
                  <a:pos x="78" y="18"/>
                </a:cxn>
                <a:cxn ang="0">
                  <a:pos x="89" y="37"/>
                </a:cxn>
                <a:cxn ang="0">
                  <a:pos x="93" y="60"/>
                </a:cxn>
                <a:cxn ang="0">
                  <a:pos x="89" y="82"/>
                </a:cxn>
                <a:cxn ang="0">
                  <a:pos x="78" y="100"/>
                </a:cxn>
                <a:cxn ang="0">
                  <a:pos x="63" y="113"/>
                </a:cxn>
                <a:cxn ang="0">
                  <a:pos x="45" y="119"/>
                </a:cxn>
                <a:cxn ang="0">
                  <a:pos x="29" y="113"/>
                </a:cxn>
                <a:cxn ang="0">
                  <a:pos x="14" y="100"/>
                </a:cxn>
                <a:cxn ang="0">
                  <a:pos x="3" y="82"/>
                </a:cxn>
                <a:cxn ang="0">
                  <a:pos x="0" y="60"/>
                </a:cxn>
                <a:cxn ang="0">
                  <a:pos x="3" y="37"/>
                </a:cxn>
                <a:cxn ang="0">
                  <a:pos x="14" y="18"/>
                </a:cxn>
                <a:cxn ang="0">
                  <a:pos x="29" y="6"/>
                </a:cxn>
                <a:cxn ang="0">
                  <a:pos x="45" y="0"/>
                </a:cxn>
              </a:cxnLst>
              <a:rect l="0" t="0" r="r" b="b"/>
              <a:pathLst>
                <a:path w="93" h="119">
                  <a:moveTo>
                    <a:pt x="45" y="0"/>
                  </a:moveTo>
                  <a:lnTo>
                    <a:pt x="63" y="6"/>
                  </a:lnTo>
                  <a:lnTo>
                    <a:pt x="78" y="18"/>
                  </a:lnTo>
                  <a:lnTo>
                    <a:pt x="89" y="37"/>
                  </a:lnTo>
                  <a:lnTo>
                    <a:pt x="93" y="60"/>
                  </a:lnTo>
                  <a:lnTo>
                    <a:pt x="89" y="82"/>
                  </a:lnTo>
                  <a:lnTo>
                    <a:pt x="78" y="100"/>
                  </a:lnTo>
                  <a:lnTo>
                    <a:pt x="63" y="113"/>
                  </a:lnTo>
                  <a:lnTo>
                    <a:pt x="45" y="119"/>
                  </a:lnTo>
                  <a:lnTo>
                    <a:pt x="29" y="113"/>
                  </a:lnTo>
                  <a:lnTo>
                    <a:pt x="14" y="100"/>
                  </a:lnTo>
                  <a:lnTo>
                    <a:pt x="3" y="82"/>
                  </a:lnTo>
                  <a:lnTo>
                    <a:pt x="0" y="60"/>
                  </a:lnTo>
                  <a:lnTo>
                    <a:pt x="3" y="37"/>
                  </a:lnTo>
                  <a:lnTo>
                    <a:pt x="14" y="18"/>
                  </a:lnTo>
                  <a:lnTo>
                    <a:pt x="29" y="6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54380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82" name="Freeform 159"/>
            <p:cNvSpPr>
              <a:spLocks/>
            </p:cNvSpPr>
            <p:nvPr/>
          </p:nvSpPr>
          <p:spPr bwMode="auto">
            <a:xfrm>
              <a:off x="1620838" y="3302000"/>
              <a:ext cx="65088" cy="84138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57" y="3"/>
                </a:cxn>
                <a:cxn ang="0">
                  <a:pos x="70" y="14"/>
                </a:cxn>
                <a:cxn ang="0">
                  <a:pos x="79" y="32"/>
                </a:cxn>
                <a:cxn ang="0">
                  <a:pos x="82" y="52"/>
                </a:cxn>
                <a:cxn ang="0">
                  <a:pos x="79" y="72"/>
                </a:cxn>
                <a:cxn ang="0">
                  <a:pos x="70" y="89"/>
                </a:cxn>
                <a:cxn ang="0">
                  <a:pos x="57" y="102"/>
                </a:cxn>
                <a:cxn ang="0">
                  <a:pos x="40" y="105"/>
                </a:cxn>
                <a:cxn ang="0">
                  <a:pos x="26" y="102"/>
                </a:cxn>
                <a:cxn ang="0">
                  <a:pos x="13" y="89"/>
                </a:cxn>
                <a:cxn ang="0">
                  <a:pos x="4" y="72"/>
                </a:cxn>
                <a:cxn ang="0">
                  <a:pos x="0" y="52"/>
                </a:cxn>
                <a:cxn ang="0">
                  <a:pos x="4" y="32"/>
                </a:cxn>
                <a:cxn ang="0">
                  <a:pos x="13" y="14"/>
                </a:cxn>
                <a:cxn ang="0">
                  <a:pos x="26" y="3"/>
                </a:cxn>
                <a:cxn ang="0">
                  <a:pos x="40" y="0"/>
                </a:cxn>
              </a:cxnLst>
              <a:rect l="0" t="0" r="r" b="b"/>
              <a:pathLst>
                <a:path w="82" h="105">
                  <a:moveTo>
                    <a:pt x="40" y="0"/>
                  </a:moveTo>
                  <a:lnTo>
                    <a:pt x="57" y="3"/>
                  </a:lnTo>
                  <a:lnTo>
                    <a:pt x="70" y="14"/>
                  </a:lnTo>
                  <a:lnTo>
                    <a:pt x="79" y="32"/>
                  </a:lnTo>
                  <a:lnTo>
                    <a:pt x="82" y="52"/>
                  </a:lnTo>
                  <a:lnTo>
                    <a:pt x="79" y="72"/>
                  </a:lnTo>
                  <a:lnTo>
                    <a:pt x="70" y="89"/>
                  </a:lnTo>
                  <a:lnTo>
                    <a:pt x="57" y="102"/>
                  </a:lnTo>
                  <a:lnTo>
                    <a:pt x="40" y="105"/>
                  </a:lnTo>
                  <a:lnTo>
                    <a:pt x="26" y="102"/>
                  </a:lnTo>
                  <a:lnTo>
                    <a:pt x="13" y="89"/>
                  </a:lnTo>
                  <a:lnTo>
                    <a:pt x="4" y="72"/>
                  </a:lnTo>
                  <a:lnTo>
                    <a:pt x="0" y="52"/>
                  </a:lnTo>
                  <a:lnTo>
                    <a:pt x="4" y="32"/>
                  </a:lnTo>
                  <a:lnTo>
                    <a:pt x="13" y="14"/>
                  </a:lnTo>
                  <a:lnTo>
                    <a:pt x="26" y="3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5B42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83" name="Freeform 160"/>
            <p:cNvSpPr>
              <a:spLocks/>
            </p:cNvSpPr>
            <p:nvPr/>
          </p:nvSpPr>
          <p:spPr bwMode="auto">
            <a:xfrm>
              <a:off x="1622426" y="3305175"/>
              <a:ext cx="57150" cy="74613"/>
            </a:xfrm>
            <a:custGeom>
              <a:avLst/>
              <a:gdLst/>
              <a:ahLst/>
              <a:cxnLst>
                <a:cxn ang="0">
                  <a:pos x="37" y="0"/>
                </a:cxn>
                <a:cxn ang="0">
                  <a:pos x="51" y="4"/>
                </a:cxn>
                <a:cxn ang="0">
                  <a:pos x="62" y="15"/>
                </a:cxn>
                <a:cxn ang="0">
                  <a:pos x="69" y="29"/>
                </a:cxn>
                <a:cxn ang="0">
                  <a:pos x="73" y="48"/>
                </a:cxn>
                <a:cxn ang="0">
                  <a:pos x="69" y="66"/>
                </a:cxn>
                <a:cxn ang="0">
                  <a:pos x="62" y="82"/>
                </a:cxn>
                <a:cxn ang="0">
                  <a:pos x="51" y="91"/>
                </a:cxn>
                <a:cxn ang="0">
                  <a:pos x="37" y="95"/>
                </a:cxn>
                <a:cxn ang="0">
                  <a:pos x="22" y="91"/>
                </a:cxn>
                <a:cxn ang="0">
                  <a:pos x="11" y="82"/>
                </a:cxn>
                <a:cxn ang="0">
                  <a:pos x="4" y="66"/>
                </a:cxn>
                <a:cxn ang="0">
                  <a:pos x="0" y="48"/>
                </a:cxn>
                <a:cxn ang="0">
                  <a:pos x="4" y="29"/>
                </a:cxn>
                <a:cxn ang="0">
                  <a:pos x="11" y="15"/>
                </a:cxn>
                <a:cxn ang="0">
                  <a:pos x="22" y="4"/>
                </a:cxn>
                <a:cxn ang="0">
                  <a:pos x="37" y="0"/>
                </a:cxn>
              </a:cxnLst>
              <a:rect l="0" t="0" r="r" b="b"/>
              <a:pathLst>
                <a:path w="73" h="95">
                  <a:moveTo>
                    <a:pt x="37" y="0"/>
                  </a:moveTo>
                  <a:lnTo>
                    <a:pt x="51" y="4"/>
                  </a:lnTo>
                  <a:lnTo>
                    <a:pt x="62" y="15"/>
                  </a:lnTo>
                  <a:lnTo>
                    <a:pt x="69" y="29"/>
                  </a:lnTo>
                  <a:lnTo>
                    <a:pt x="73" y="48"/>
                  </a:lnTo>
                  <a:lnTo>
                    <a:pt x="69" y="66"/>
                  </a:lnTo>
                  <a:lnTo>
                    <a:pt x="62" y="82"/>
                  </a:lnTo>
                  <a:lnTo>
                    <a:pt x="51" y="91"/>
                  </a:lnTo>
                  <a:lnTo>
                    <a:pt x="37" y="95"/>
                  </a:lnTo>
                  <a:lnTo>
                    <a:pt x="22" y="91"/>
                  </a:lnTo>
                  <a:lnTo>
                    <a:pt x="11" y="82"/>
                  </a:lnTo>
                  <a:lnTo>
                    <a:pt x="4" y="66"/>
                  </a:lnTo>
                  <a:lnTo>
                    <a:pt x="0" y="48"/>
                  </a:lnTo>
                  <a:lnTo>
                    <a:pt x="4" y="29"/>
                  </a:lnTo>
                  <a:lnTo>
                    <a:pt x="11" y="15"/>
                  </a:lnTo>
                  <a:lnTo>
                    <a:pt x="22" y="4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664F3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84" name="Freeform 161"/>
            <p:cNvSpPr>
              <a:spLocks/>
            </p:cNvSpPr>
            <p:nvPr/>
          </p:nvSpPr>
          <p:spPr bwMode="auto">
            <a:xfrm>
              <a:off x="1624013" y="3308350"/>
              <a:ext cx="52388" cy="68263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45" y="3"/>
                </a:cxn>
                <a:cxn ang="0">
                  <a:pos x="56" y="13"/>
                </a:cxn>
                <a:cxn ang="0">
                  <a:pos x="64" y="27"/>
                </a:cxn>
                <a:cxn ang="0">
                  <a:pos x="66" y="44"/>
                </a:cxn>
                <a:cxn ang="0">
                  <a:pos x="64" y="60"/>
                </a:cxn>
                <a:cxn ang="0">
                  <a:pos x="56" y="73"/>
                </a:cxn>
                <a:cxn ang="0">
                  <a:pos x="45" y="82"/>
                </a:cxn>
                <a:cxn ang="0">
                  <a:pos x="33" y="85"/>
                </a:cxn>
                <a:cxn ang="0">
                  <a:pos x="20" y="82"/>
                </a:cxn>
                <a:cxn ang="0">
                  <a:pos x="9" y="73"/>
                </a:cxn>
                <a:cxn ang="0">
                  <a:pos x="2" y="60"/>
                </a:cxn>
                <a:cxn ang="0">
                  <a:pos x="0" y="44"/>
                </a:cxn>
                <a:cxn ang="0">
                  <a:pos x="2" y="27"/>
                </a:cxn>
                <a:cxn ang="0">
                  <a:pos x="9" y="13"/>
                </a:cxn>
                <a:cxn ang="0">
                  <a:pos x="20" y="3"/>
                </a:cxn>
                <a:cxn ang="0">
                  <a:pos x="33" y="0"/>
                </a:cxn>
              </a:cxnLst>
              <a:rect l="0" t="0" r="r" b="b"/>
              <a:pathLst>
                <a:path w="66" h="85">
                  <a:moveTo>
                    <a:pt x="33" y="0"/>
                  </a:moveTo>
                  <a:lnTo>
                    <a:pt x="45" y="3"/>
                  </a:lnTo>
                  <a:lnTo>
                    <a:pt x="56" y="13"/>
                  </a:lnTo>
                  <a:lnTo>
                    <a:pt x="64" y="27"/>
                  </a:lnTo>
                  <a:lnTo>
                    <a:pt x="66" y="44"/>
                  </a:lnTo>
                  <a:lnTo>
                    <a:pt x="64" y="60"/>
                  </a:lnTo>
                  <a:lnTo>
                    <a:pt x="56" y="73"/>
                  </a:lnTo>
                  <a:lnTo>
                    <a:pt x="45" y="82"/>
                  </a:lnTo>
                  <a:lnTo>
                    <a:pt x="33" y="85"/>
                  </a:lnTo>
                  <a:lnTo>
                    <a:pt x="20" y="82"/>
                  </a:lnTo>
                  <a:lnTo>
                    <a:pt x="9" y="73"/>
                  </a:lnTo>
                  <a:lnTo>
                    <a:pt x="2" y="60"/>
                  </a:lnTo>
                  <a:lnTo>
                    <a:pt x="0" y="44"/>
                  </a:lnTo>
                  <a:lnTo>
                    <a:pt x="2" y="27"/>
                  </a:lnTo>
                  <a:lnTo>
                    <a:pt x="9" y="13"/>
                  </a:lnTo>
                  <a:lnTo>
                    <a:pt x="20" y="3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6D595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85" name="Freeform 162"/>
            <p:cNvSpPr>
              <a:spLocks/>
            </p:cNvSpPr>
            <p:nvPr/>
          </p:nvSpPr>
          <p:spPr bwMode="auto">
            <a:xfrm>
              <a:off x="1625601" y="3313113"/>
              <a:ext cx="44450" cy="57150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40" y="4"/>
                </a:cxn>
                <a:cxn ang="0">
                  <a:pos x="49" y="11"/>
                </a:cxn>
                <a:cxn ang="0">
                  <a:pos x="54" y="22"/>
                </a:cxn>
                <a:cxn ang="0">
                  <a:pos x="56" y="37"/>
                </a:cxn>
                <a:cxn ang="0">
                  <a:pos x="54" y="51"/>
                </a:cxn>
                <a:cxn ang="0">
                  <a:pos x="49" y="62"/>
                </a:cxn>
                <a:cxn ang="0">
                  <a:pos x="40" y="70"/>
                </a:cxn>
                <a:cxn ang="0">
                  <a:pos x="29" y="73"/>
                </a:cxn>
                <a:cxn ang="0">
                  <a:pos x="18" y="70"/>
                </a:cxn>
                <a:cxn ang="0">
                  <a:pos x="9" y="62"/>
                </a:cxn>
                <a:cxn ang="0">
                  <a:pos x="1" y="51"/>
                </a:cxn>
                <a:cxn ang="0">
                  <a:pos x="0" y="37"/>
                </a:cxn>
                <a:cxn ang="0">
                  <a:pos x="1" y="22"/>
                </a:cxn>
                <a:cxn ang="0">
                  <a:pos x="9" y="11"/>
                </a:cxn>
                <a:cxn ang="0">
                  <a:pos x="18" y="4"/>
                </a:cxn>
                <a:cxn ang="0">
                  <a:pos x="29" y="0"/>
                </a:cxn>
              </a:cxnLst>
              <a:rect l="0" t="0" r="r" b="b"/>
              <a:pathLst>
                <a:path w="56" h="73">
                  <a:moveTo>
                    <a:pt x="29" y="0"/>
                  </a:moveTo>
                  <a:lnTo>
                    <a:pt x="40" y="4"/>
                  </a:lnTo>
                  <a:lnTo>
                    <a:pt x="49" y="11"/>
                  </a:lnTo>
                  <a:lnTo>
                    <a:pt x="54" y="22"/>
                  </a:lnTo>
                  <a:lnTo>
                    <a:pt x="56" y="37"/>
                  </a:lnTo>
                  <a:lnTo>
                    <a:pt x="54" y="51"/>
                  </a:lnTo>
                  <a:lnTo>
                    <a:pt x="49" y="62"/>
                  </a:lnTo>
                  <a:lnTo>
                    <a:pt x="40" y="70"/>
                  </a:lnTo>
                  <a:lnTo>
                    <a:pt x="29" y="73"/>
                  </a:lnTo>
                  <a:lnTo>
                    <a:pt x="18" y="70"/>
                  </a:lnTo>
                  <a:lnTo>
                    <a:pt x="9" y="62"/>
                  </a:lnTo>
                  <a:lnTo>
                    <a:pt x="1" y="51"/>
                  </a:lnTo>
                  <a:lnTo>
                    <a:pt x="0" y="37"/>
                  </a:lnTo>
                  <a:lnTo>
                    <a:pt x="1" y="22"/>
                  </a:lnTo>
                  <a:lnTo>
                    <a:pt x="9" y="11"/>
                  </a:lnTo>
                  <a:lnTo>
                    <a:pt x="18" y="4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77666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86" name="Freeform 163"/>
            <p:cNvSpPr>
              <a:spLocks/>
            </p:cNvSpPr>
            <p:nvPr/>
          </p:nvSpPr>
          <p:spPr bwMode="auto">
            <a:xfrm>
              <a:off x="1627188" y="3314700"/>
              <a:ext cx="38100" cy="49213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5" y="2"/>
                </a:cxn>
                <a:cxn ang="0">
                  <a:pos x="42" y="9"/>
                </a:cxn>
                <a:cxn ang="0">
                  <a:pos x="48" y="20"/>
                </a:cxn>
                <a:cxn ang="0">
                  <a:pos x="50" y="31"/>
                </a:cxn>
                <a:cxn ang="0">
                  <a:pos x="48" y="44"/>
                </a:cxn>
                <a:cxn ang="0">
                  <a:pos x="42" y="53"/>
                </a:cxn>
                <a:cxn ang="0">
                  <a:pos x="35" y="60"/>
                </a:cxn>
                <a:cxn ang="0">
                  <a:pos x="24" y="62"/>
                </a:cxn>
                <a:cxn ang="0">
                  <a:pos x="15" y="60"/>
                </a:cxn>
                <a:cxn ang="0">
                  <a:pos x="8" y="53"/>
                </a:cxn>
                <a:cxn ang="0">
                  <a:pos x="2" y="44"/>
                </a:cxn>
                <a:cxn ang="0">
                  <a:pos x="0" y="31"/>
                </a:cxn>
                <a:cxn ang="0">
                  <a:pos x="2" y="20"/>
                </a:cxn>
                <a:cxn ang="0">
                  <a:pos x="8" y="9"/>
                </a:cxn>
                <a:cxn ang="0">
                  <a:pos x="15" y="2"/>
                </a:cxn>
                <a:cxn ang="0">
                  <a:pos x="24" y="0"/>
                </a:cxn>
              </a:cxnLst>
              <a:rect l="0" t="0" r="r" b="b"/>
              <a:pathLst>
                <a:path w="50" h="62">
                  <a:moveTo>
                    <a:pt x="24" y="0"/>
                  </a:moveTo>
                  <a:lnTo>
                    <a:pt x="35" y="2"/>
                  </a:lnTo>
                  <a:lnTo>
                    <a:pt x="42" y="9"/>
                  </a:lnTo>
                  <a:lnTo>
                    <a:pt x="48" y="20"/>
                  </a:lnTo>
                  <a:lnTo>
                    <a:pt x="50" y="31"/>
                  </a:lnTo>
                  <a:lnTo>
                    <a:pt x="48" y="44"/>
                  </a:lnTo>
                  <a:lnTo>
                    <a:pt x="42" y="53"/>
                  </a:lnTo>
                  <a:lnTo>
                    <a:pt x="35" y="60"/>
                  </a:lnTo>
                  <a:lnTo>
                    <a:pt x="24" y="62"/>
                  </a:lnTo>
                  <a:lnTo>
                    <a:pt x="15" y="60"/>
                  </a:lnTo>
                  <a:lnTo>
                    <a:pt x="8" y="53"/>
                  </a:lnTo>
                  <a:lnTo>
                    <a:pt x="2" y="44"/>
                  </a:lnTo>
                  <a:lnTo>
                    <a:pt x="0" y="31"/>
                  </a:lnTo>
                  <a:lnTo>
                    <a:pt x="2" y="20"/>
                  </a:lnTo>
                  <a:lnTo>
                    <a:pt x="8" y="9"/>
                  </a:lnTo>
                  <a:lnTo>
                    <a:pt x="15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7F70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87" name="Freeform 164"/>
            <p:cNvSpPr>
              <a:spLocks/>
            </p:cNvSpPr>
            <p:nvPr/>
          </p:nvSpPr>
          <p:spPr bwMode="auto">
            <a:xfrm>
              <a:off x="735013" y="3217863"/>
              <a:ext cx="119063" cy="492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4"/>
                </a:cxn>
                <a:cxn ang="0">
                  <a:pos x="146" y="62"/>
                </a:cxn>
                <a:cxn ang="0">
                  <a:pos x="152" y="18"/>
                </a:cxn>
                <a:cxn ang="0">
                  <a:pos x="146" y="16"/>
                </a:cxn>
                <a:cxn ang="0">
                  <a:pos x="130" y="14"/>
                </a:cxn>
                <a:cxn ang="0">
                  <a:pos x="106" y="11"/>
                </a:cxn>
                <a:cxn ang="0">
                  <a:pos x="79" y="7"/>
                </a:cxn>
                <a:cxn ang="0">
                  <a:pos x="52" y="3"/>
                </a:cxn>
                <a:cxn ang="0">
                  <a:pos x="28" y="0"/>
                </a:cxn>
                <a:cxn ang="0">
                  <a:pos x="10" y="0"/>
                </a:cxn>
                <a:cxn ang="0">
                  <a:pos x="0" y="0"/>
                </a:cxn>
              </a:cxnLst>
              <a:rect l="0" t="0" r="r" b="b"/>
              <a:pathLst>
                <a:path w="152" h="62">
                  <a:moveTo>
                    <a:pt x="0" y="0"/>
                  </a:moveTo>
                  <a:lnTo>
                    <a:pt x="0" y="44"/>
                  </a:lnTo>
                  <a:lnTo>
                    <a:pt x="146" y="62"/>
                  </a:lnTo>
                  <a:lnTo>
                    <a:pt x="152" y="18"/>
                  </a:lnTo>
                  <a:lnTo>
                    <a:pt x="146" y="16"/>
                  </a:lnTo>
                  <a:lnTo>
                    <a:pt x="130" y="14"/>
                  </a:lnTo>
                  <a:lnTo>
                    <a:pt x="106" y="11"/>
                  </a:lnTo>
                  <a:lnTo>
                    <a:pt x="79" y="7"/>
                  </a:lnTo>
                  <a:lnTo>
                    <a:pt x="52" y="3"/>
                  </a:lnTo>
                  <a:lnTo>
                    <a:pt x="28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93F5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88" name="Freeform 165"/>
            <p:cNvSpPr>
              <a:spLocks/>
            </p:cNvSpPr>
            <p:nvPr/>
          </p:nvSpPr>
          <p:spPr bwMode="auto">
            <a:xfrm>
              <a:off x="1741488" y="3313113"/>
              <a:ext cx="115888" cy="385763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45" y="4"/>
                </a:cxn>
                <a:cxn ang="0">
                  <a:pos x="34" y="37"/>
                </a:cxn>
                <a:cxn ang="0">
                  <a:pos x="27" y="71"/>
                </a:cxn>
                <a:cxn ang="0">
                  <a:pos x="23" y="104"/>
                </a:cxn>
                <a:cxn ang="0">
                  <a:pos x="22" y="139"/>
                </a:cxn>
                <a:cxn ang="0">
                  <a:pos x="22" y="193"/>
                </a:cxn>
                <a:cxn ang="0">
                  <a:pos x="29" y="243"/>
                </a:cxn>
                <a:cxn ang="0">
                  <a:pos x="40" y="290"/>
                </a:cxn>
                <a:cxn ang="0">
                  <a:pos x="54" y="334"/>
                </a:cxn>
                <a:cxn ang="0">
                  <a:pos x="74" y="376"/>
                </a:cxn>
                <a:cxn ang="0">
                  <a:pos x="96" y="414"/>
                </a:cxn>
                <a:cxn ang="0">
                  <a:pos x="120" y="452"/>
                </a:cxn>
                <a:cxn ang="0">
                  <a:pos x="146" y="487"/>
                </a:cxn>
                <a:cxn ang="0">
                  <a:pos x="7" y="450"/>
                </a:cxn>
                <a:cxn ang="0">
                  <a:pos x="0" y="26"/>
                </a:cxn>
                <a:cxn ang="0">
                  <a:pos x="11" y="0"/>
                </a:cxn>
              </a:cxnLst>
              <a:rect l="0" t="0" r="r" b="b"/>
              <a:pathLst>
                <a:path w="146" h="487">
                  <a:moveTo>
                    <a:pt x="11" y="0"/>
                  </a:moveTo>
                  <a:lnTo>
                    <a:pt x="45" y="4"/>
                  </a:lnTo>
                  <a:lnTo>
                    <a:pt x="34" y="37"/>
                  </a:lnTo>
                  <a:lnTo>
                    <a:pt x="27" y="71"/>
                  </a:lnTo>
                  <a:lnTo>
                    <a:pt x="23" y="104"/>
                  </a:lnTo>
                  <a:lnTo>
                    <a:pt x="22" y="139"/>
                  </a:lnTo>
                  <a:lnTo>
                    <a:pt x="22" y="193"/>
                  </a:lnTo>
                  <a:lnTo>
                    <a:pt x="29" y="243"/>
                  </a:lnTo>
                  <a:lnTo>
                    <a:pt x="40" y="290"/>
                  </a:lnTo>
                  <a:lnTo>
                    <a:pt x="54" y="334"/>
                  </a:lnTo>
                  <a:lnTo>
                    <a:pt x="74" y="376"/>
                  </a:lnTo>
                  <a:lnTo>
                    <a:pt x="96" y="414"/>
                  </a:lnTo>
                  <a:lnTo>
                    <a:pt x="120" y="452"/>
                  </a:lnTo>
                  <a:lnTo>
                    <a:pt x="146" y="487"/>
                  </a:lnTo>
                  <a:lnTo>
                    <a:pt x="7" y="450"/>
                  </a:lnTo>
                  <a:lnTo>
                    <a:pt x="0" y="26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FFFF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89" name="Freeform 166"/>
            <p:cNvSpPr>
              <a:spLocks/>
            </p:cNvSpPr>
            <p:nvPr/>
          </p:nvSpPr>
          <p:spPr bwMode="auto">
            <a:xfrm>
              <a:off x="2001838" y="3033713"/>
              <a:ext cx="660400" cy="217488"/>
            </a:xfrm>
            <a:custGeom>
              <a:avLst/>
              <a:gdLst/>
              <a:ahLst/>
              <a:cxnLst>
                <a:cxn ang="0">
                  <a:pos x="0" y="142"/>
                </a:cxn>
                <a:cxn ang="0">
                  <a:pos x="538" y="0"/>
                </a:cxn>
                <a:cxn ang="0">
                  <a:pos x="620" y="0"/>
                </a:cxn>
                <a:cxn ang="0">
                  <a:pos x="730" y="34"/>
                </a:cxn>
                <a:cxn ang="0">
                  <a:pos x="832" y="80"/>
                </a:cxn>
                <a:cxn ang="0">
                  <a:pos x="241" y="275"/>
                </a:cxn>
                <a:cxn ang="0">
                  <a:pos x="234" y="267"/>
                </a:cxn>
                <a:cxn ang="0">
                  <a:pos x="223" y="257"/>
                </a:cxn>
                <a:cxn ang="0">
                  <a:pos x="210" y="246"/>
                </a:cxn>
                <a:cxn ang="0">
                  <a:pos x="192" y="233"/>
                </a:cxn>
                <a:cxn ang="0">
                  <a:pos x="166" y="216"/>
                </a:cxn>
                <a:cxn ang="0">
                  <a:pos x="133" y="196"/>
                </a:cxn>
                <a:cxn ang="0">
                  <a:pos x="93" y="173"/>
                </a:cxn>
                <a:cxn ang="0">
                  <a:pos x="42" y="145"/>
                </a:cxn>
                <a:cxn ang="0">
                  <a:pos x="37" y="144"/>
                </a:cxn>
                <a:cxn ang="0">
                  <a:pos x="22" y="140"/>
                </a:cxn>
                <a:cxn ang="0">
                  <a:pos x="7" y="138"/>
                </a:cxn>
                <a:cxn ang="0">
                  <a:pos x="0" y="142"/>
                </a:cxn>
              </a:cxnLst>
              <a:rect l="0" t="0" r="r" b="b"/>
              <a:pathLst>
                <a:path w="832" h="275">
                  <a:moveTo>
                    <a:pt x="0" y="142"/>
                  </a:moveTo>
                  <a:lnTo>
                    <a:pt x="538" y="0"/>
                  </a:lnTo>
                  <a:lnTo>
                    <a:pt x="620" y="0"/>
                  </a:lnTo>
                  <a:lnTo>
                    <a:pt x="730" y="34"/>
                  </a:lnTo>
                  <a:lnTo>
                    <a:pt x="832" y="80"/>
                  </a:lnTo>
                  <a:lnTo>
                    <a:pt x="241" y="275"/>
                  </a:lnTo>
                  <a:lnTo>
                    <a:pt x="234" y="267"/>
                  </a:lnTo>
                  <a:lnTo>
                    <a:pt x="223" y="257"/>
                  </a:lnTo>
                  <a:lnTo>
                    <a:pt x="210" y="246"/>
                  </a:lnTo>
                  <a:lnTo>
                    <a:pt x="192" y="233"/>
                  </a:lnTo>
                  <a:lnTo>
                    <a:pt x="166" y="216"/>
                  </a:lnTo>
                  <a:lnTo>
                    <a:pt x="133" y="196"/>
                  </a:lnTo>
                  <a:lnTo>
                    <a:pt x="93" y="173"/>
                  </a:lnTo>
                  <a:lnTo>
                    <a:pt x="42" y="145"/>
                  </a:lnTo>
                  <a:lnTo>
                    <a:pt x="37" y="144"/>
                  </a:lnTo>
                  <a:lnTo>
                    <a:pt x="22" y="140"/>
                  </a:lnTo>
                  <a:lnTo>
                    <a:pt x="7" y="138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77777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90" name="Freeform 167"/>
            <p:cNvSpPr>
              <a:spLocks/>
            </p:cNvSpPr>
            <p:nvPr/>
          </p:nvSpPr>
          <p:spPr bwMode="auto">
            <a:xfrm>
              <a:off x="1993901" y="3033713"/>
              <a:ext cx="598488" cy="176213"/>
            </a:xfrm>
            <a:custGeom>
              <a:avLst/>
              <a:gdLst/>
              <a:ahLst/>
              <a:cxnLst>
                <a:cxn ang="0">
                  <a:pos x="0" y="142"/>
                </a:cxn>
                <a:cxn ang="0">
                  <a:pos x="544" y="0"/>
                </a:cxn>
                <a:cxn ang="0">
                  <a:pos x="620" y="0"/>
                </a:cxn>
                <a:cxn ang="0">
                  <a:pos x="713" y="29"/>
                </a:cxn>
                <a:cxn ang="0">
                  <a:pos x="754" y="41"/>
                </a:cxn>
                <a:cxn ang="0">
                  <a:pos x="192" y="222"/>
                </a:cxn>
                <a:cxn ang="0">
                  <a:pos x="173" y="213"/>
                </a:cxn>
                <a:cxn ang="0">
                  <a:pos x="153" y="204"/>
                </a:cxn>
                <a:cxn ang="0">
                  <a:pos x="133" y="195"/>
                </a:cxn>
                <a:cxn ang="0">
                  <a:pos x="113" y="187"/>
                </a:cxn>
                <a:cxn ang="0">
                  <a:pos x="91" y="182"/>
                </a:cxn>
                <a:cxn ang="0">
                  <a:pos x="69" y="175"/>
                </a:cxn>
                <a:cxn ang="0">
                  <a:pos x="47" y="169"/>
                </a:cxn>
                <a:cxn ang="0">
                  <a:pos x="26" y="164"/>
                </a:cxn>
                <a:cxn ang="0">
                  <a:pos x="0" y="142"/>
                </a:cxn>
              </a:cxnLst>
              <a:rect l="0" t="0" r="r" b="b"/>
              <a:pathLst>
                <a:path w="754" h="222">
                  <a:moveTo>
                    <a:pt x="0" y="142"/>
                  </a:moveTo>
                  <a:lnTo>
                    <a:pt x="544" y="0"/>
                  </a:lnTo>
                  <a:lnTo>
                    <a:pt x="620" y="0"/>
                  </a:lnTo>
                  <a:lnTo>
                    <a:pt x="713" y="29"/>
                  </a:lnTo>
                  <a:lnTo>
                    <a:pt x="754" y="41"/>
                  </a:lnTo>
                  <a:lnTo>
                    <a:pt x="192" y="222"/>
                  </a:lnTo>
                  <a:lnTo>
                    <a:pt x="173" y="213"/>
                  </a:lnTo>
                  <a:lnTo>
                    <a:pt x="153" y="204"/>
                  </a:lnTo>
                  <a:lnTo>
                    <a:pt x="133" y="195"/>
                  </a:lnTo>
                  <a:lnTo>
                    <a:pt x="113" y="187"/>
                  </a:lnTo>
                  <a:lnTo>
                    <a:pt x="91" y="182"/>
                  </a:lnTo>
                  <a:lnTo>
                    <a:pt x="69" y="175"/>
                  </a:lnTo>
                  <a:lnTo>
                    <a:pt x="47" y="169"/>
                  </a:lnTo>
                  <a:lnTo>
                    <a:pt x="26" y="164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9B939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91" name="Freeform 168"/>
            <p:cNvSpPr>
              <a:spLocks/>
            </p:cNvSpPr>
            <p:nvPr/>
          </p:nvSpPr>
          <p:spPr bwMode="auto">
            <a:xfrm>
              <a:off x="1863726" y="3027363"/>
              <a:ext cx="663575" cy="176213"/>
            </a:xfrm>
            <a:custGeom>
              <a:avLst/>
              <a:gdLst/>
              <a:ahLst/>
              <a:cxnLst>
                <a:cxn ang="0">
                  <a:pos x="195" y="137"/>
                </a:cxn>
                <a:cxn ang="0">
                  <a:pos x="721" y="0"/>
                </a:cxn>
                <a:cxn ang="0">
                  <a:pos x="804" y="11"/>
                </a:cxn>
                <a:cxn ang="0">
                  <a:pos x="835" y="24"/>
                </a:cxn>
                <a:cxn ang="0">
                  <a:pos x="319" y="170"/>
                </a:cxn>
                <a:cxn ang="0">
                  <a:pos x="263" y="190"/>
                </a:cxn>
                <a:cxn ang="0">
                  <a:pos x="246" y="184"/>
                </a:cxn>
                <a:cxn ang="0">
                  <a:pos x="219" y="181"/>
                </a:cxn>
                <a:cxn ang="0">
                  <a:pos x="184" y="183"/>
                </a:cxn>
                <a:cxn ang="0">
                  <a:pos x="144" y="184"/>
                </a:cxn>
                <a:cxn ang="0">
                  <a:pos x="104" y="192"/>
                </a:cxn>
                <a:cxn ang="0">
                  <a:pos x="64" y="199"/>
                </a:cxn>
                <a:cxn ang="0">
                  <a:pos x="29" y="210"/>
                </a:cxn>
                <a:cxn ang="0">
                  <a:pos x="0" y="223"/>
                </a:cxn>
                <a:cxn ang="0">
                  <a:pos x="0" y="221"/>
                </a:cxn>
                <a:cxn ang="0">
                  <a:pos x="9" y="213"/>
                </a:cxn>
                <a:cxn ang="0">
                  <a:pos x="23" y="204"/>
                </a:cxn>
                <a:cxn ang="0">
                  <a:pos x="40" y="197"/>
                </a:cxn>
                <a:cxn ang="0">
                  <a:pos x="44" y="195"/>
                </a:cxn>
                <a:cxn ang="0">
                  <a:pos x="54" y="190"/>
                </a:cxn>
                <a:cxn ang="0">
                  <a:pos x="71" y="183"/>
                </a:cxn>
                <a:cxn ang="0">
                  <a:pos x="91" y="173"/>
                </a:cxn>
                <a:cxn ang="0">
                  <a:pos x="115" y="162"/>
                </a:cxn>
                <a:cxn ang="0">
                  <a:pos x="142" y="153"/>
                </a:cxn>
                <a:cxn ang="0">
                  <a:pos x="168" y="144"/>
                </a:cxn>
                <a:cxn ang="0">
                  <a:pos x="195" y="137"/>
                </a:cxn>
              </a:cxnLst>
              <a:rect l="0" t="0" r="r" b="b"/>
              <a:pathLst>
                <a:path w="835" h="223">
                  <a:moveTo>
                    <a:pt x="195" y="137"/>
                  </a:moveTo>
                  <a:lnTo>
                    <a:pt x="721" y="0"/>
                  </a:lnTo>
                  <a:lnTo>
                    <a:pt x="804" y="11"/>
                  </a:lnTo>
                  <a:lnTo>
                    <a:pt x="835" y="24"/>
                  </a:lnTo>
                  <a:lnTo>
                    <a:pt x="319" y="170"/>
                  </a:lnTo>
                  <a:lnTo>
                    <a:pt x="263" y="190"/>
                  </a:lnTo>
                  <a:lnTo>
                    <a:pt x="246" y="184"/>
                  </a:lnTo>
                  <a:lnTo>
                    <a:pt x="219" y="181"/>
                  </a:lnTo>
                  <a:lnTo>
                    <a:pt x="184" y="183"/>
                  </a:lnTo>
                  <a:lnTo>
                    <a:pt x="144" y="184"/>
                  </a:lnTo>
                  <a:lnTo>
                    <a:pt x="104" y="192"/>
                  </a:lnTo>
                  <a:lnTo>
                    <a:pt x="64" y="199"/>
                  </a:lnTo>
                  <a:lnTo>
                    <a:pt x="29" y="210"/>
                  </a:lnTo>
                  <a:lnTo>
                    <a:pt x="0" y="223"/>
                  </a:lnTo>
                  <a:lnTo>
                    <a:pt x="0" y="221"/>
                  </a:lnTo>
                  <a:lnTo>
                    <a:pt x="9" y="213"/>
                  </a:lnTo>
                  <a:lnTo>
                    <a:pt x="23" y="204"/>
                  </a:lnTo>
                  <a:lnTo>
                    <a:pt x="40" y="197"/>
                  </a:lnTo>
                  <a:lnTo>
                    <a:pt x="44" y="195"/>
                  </a:lnTo>
                  <a:lnTo>
                    <a:pt x="54" y="190"/>
                  </a:lnTo>
                  <a:lnTo>
                    <a:pt x="71" y="183"/>
                  </a:lnTo>
                  <a:lnTo>
                    <a:pt x="91" y="173"/>
                  </a:lnTo>
                  <a:lnTo>
                    <a:pt x="115" y="162"/>
                  </a:lnTo>
                  <a:lnTo>
                    <a:pt x="142" y="153"/>
                  </a:lnTo>
                  <a:lnTo>
                    <a:pt x="168" y="144"/>
                  </a:lnTo>
                  <a:lnTo>
                    <a:pt x="195" y="137"/>
                  </a:lnTo>
                  <a:close/>
                </a:path>
              </a:pathLst>
            </a:custGeom>
            <a:solidFill>
              <a:srgbClr val="BCB7B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92" name="Freeform 169"/>
            <p:cNvSpPr>
              <a:spLocks/>
            </p:cNvSpPr>
            <p:nvPr/>
          </p:nvSpPr>
          <p:spPr bwMode="auto">
            <a:xfrm>
              <a:off x="2184401" y="3086100"/>
              <a:ext cx="495300" cy="190500"/>
            </a:xfrm>
            <a:custGeom>
              <a:avLst/>
              <a:gdLst/>
              <a:ahLst/>
              <a:cxnLst>
                <a:cxn ang="0">
                  <a:pos x="0" y="191"/>
                </a:cxn>
                <a:cxn ang="0">
                  <a:pos x="582" y="0"/>
                </a:cxn>
                <a:cxn ang="0">
                  <a:pos x="624" y="38"/>
                </a:cxn>
                <a:cxn ang="0">
                  <a:pos x="42" y="239"/>
                </a:cxn>
                <a:cxn ang="0">
                  <a:pos x="0" y="191"/>
                </a:cxn>
              </a:cxnLst>
              <a:rect l="0" t="0" r="r" b="b"/>
              <a:pathLst>
                <a:path w="624" h="239">
                  <a:moveTo>
                    <a:pt x="0" y="191"/>
                  </a:moveTo>
                  <a:lnTo>
                    <a:pt x="582" y="0"/>
                  </a:lnTo>
                  <a:lnTo>
                    <a:pt x="624" y="38"/>
                  </a:lnTo>
                  <a:lnTo>
                    <a:pt x="42" y="239"/>
                  </a:lnTo>
                  <a:lnTo>
                    <a:pt x="0" y="191"/>
                  </a:lnTo>
                  <a:close/>
                </a:path>
              </a:pathLst>
            </a:custGeom>
            <a:solidFill>
              <a:srgbClr val="4C5B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  <p:sp>
          <p:nvSpPr>
            <p:cNvPr id="693" name="Freeform 170"/>
            <p:cNvSpPr>
              <a:spLocks/>
            </p:cNvSpPr>
            <p:nvPr/>
          </p:nvSpPr>
          <p:spPr bwMode="auto">
            <a:xfrm>
              <a:off x="2774951" y="3581400"/>
              <a:ext cx="207963" cy="158750"/>
            </a:xfrm>
            <a:custGeom>
              <a:avLst/>
              <a:gdLst/>
              <a:ahLst/>
              <a:cxnLst>
                <a:cxn ang="0">
                  <a:pos x="0" y="104"/>
                </a:cxn>
                <a:cxn ang="0">
                  <a:pos x="261" y="0"/>
                </a:cxn>
                <a:cxn ang="0">
                  <a:pos x="261" y="79"/>
                </a:cxn>
                <a:cxn ang="0">
                  <a:pos x="0" y="201"/>
                </a:cxn>
                <a:cxn ang="0">
                  <a:pos x="0" y="186"/>
                </a:cxn>
                <a:cxn ang="0">
                  <a:pos x="0" y="155"/>
                </a:cxn>
                <a:cxn ang="0">
                  <a:pos x="0" y="122"/>
                </a:cxn>
                <a:cxn ang="0">
                  <a:pos x="0" y="104"/>
                </a:cxn>
              </a:cxnLst>
              <a:rect l="0" t="0" r="r" b="b"/>
              <a:pathLst>
                <a:path w="261" h="201">
                  <a:moveTo>
                    <a:pt x="0" y="104"/>
                  </a:moveTo>
                  <a:lnTo>
                    <a:pt x="261" y="0"/>
                  </a:lnTo>
                  <a:lnTo>
                    <a:pt x="261" y="79"/>
                  </a:lnTo>
                  <a:lnTo>
                    <a:pt x="0" y="201"/>
                  </a:lnTo>
                  <a:lnTo>
                    <a:pt x="0" y="186"/>
                  </a:lnTo>
                  <a:lnTo>
                    <a:pt x="0" y="155"/>
                  </a:lnTo>
                  <a:lnTo>
                    <a:pt x="0" y="122"/>
                  </a:lnTo>
                  <a:lnTo>
                    <a:pt x="0" y="104"/>
                  </a:lnTo>
                  <a:close/>
                </a:path>
              </a:pathLst>
            </a:custGeom>
            <a:solidFill>
              <a:srgbClr val="564C5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prstClr val="black"/>
                </a:solidFill>
                <a:ea typeface="メイリオ"/>
              </a:endParaRPr>
            </a:p>
          </p:txBody>
        </p:sp>
      </p:grpSp>
      <p:pic>
        <p:nvPicPr>
          <p:cNvPr id="694" name="図 693" descr="01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42258" y="1913604"/>
            <a:ext cx="1906075" cy="1244298"/>
          </a:xfrm>
          <a:prstGeom prst="rect">
            <a:avLst/>
          </a:prstGeom>
          <a:effectLst>
            <a:softEdge rad="12700"/>
          </a:effectLst>
        </p:spPr>
      </p:pic>
      <p:pic>
        <p:nvPicPr>
          <p:cNvPr id="695" name="図 694" descr="02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72822" y="1841432"/>
            <a:ext cx="1373917" cy="1193732"/>
          </a:xfrm>
          <a:prstGeom prst="rect">
            <a:avLst/>
          </a:prstGeom>
          <a:effectLst>
            <a:softEdge rad="12700"/>
          </a:effectLst>
        </p:spPr>
      </p:pic>
      <p:sp>
        <p:nvSpPr>
          <p:cNvPr id="696" name="角丸四角形 695"/>
          <p:cNvSpPr/>
          <p:nvPr/>
        </p:nvSpPr>
        <p:spPr>
          <a:xfrm>
            <a:off x="1187392" y="3470634"/>
            <a:ext cx="3048028" cy="471488"/>
          </a:xfrm>
          <a:prstGeom prst="roundRect">
            <a:avLst/>
          </a:prstGeom>
          <a:solidFill>
            <a:srgbClr val="44546A">
              <a:alpha val="70000"/>
            </a:srgbClr>
          </a:solidFill>
          <a:ln w="190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tIns="7200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</a:rPr>
              <a:t>大型ディスプレイ</a:t>
            </a:r>
          </a:p>
        </p:txBody>
      </p:sp>
      <p:sp>
        <p:nvSpPr>
          <p:cNvPr id="697" name="角丸四角形 696"/>
          <p:cNvSpPr/>
          <p:nvPr/>
        </p:nvSpPr>
        <p:spPr>
          <a:xfrm>
            <a:off x="4587333" y="3470634"/>
            <a:ext cx="3049799" cy="471488"/>
          </a:xfrm>
          <a:prstGeom prst="roundRect">
            <a:avLst/>
          </a:prstGeom>
          <a:solidFill>
            <a:srgbClr val="44546A">
              <a:alpha val="70000"/>
            </a:srgbClr>
          </a:solidFill>
          <a:ln w="190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tIns="7200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</a:rPr>
              <a:t>プロジェクター</a:t>
            </a:r>
          </a:p>
        </p:txBody>
      </p:sp>
      <p:sp>
        <p:nvSpPr>
          <p:cNvPr id="698" name="角丸四角形 697"/>
          <p:cNvSpPr/>
          <p:nvPr/>
        </p:nvSpPr>
        <p:spPr>
          <a:xfrm>
            <a:off x="7989044" y="3470634"/>
            <a:ext cx="3048027" cy="471488"/>
          </a:xfrm>
          <a:prstGeom prst="roundRect">
            <a:avLst/>
          </a:prstGeom>
          <a:solidFill>
            <a:srgbClr val="44546A">
              <a:alpha val="70000"/>
            </a:srgbClr>
          </a:solidFill>
          <a:ln w="190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tIns="7200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2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</a:rPr>
              <a:t>PC</a:t>
            </a:r>
            <a:r>
              <a:rPr kumimoji="0" lang="ja-JP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</a:rPr>
              <a:t>／タブレット</a:t>
            </a:r>
            <a:endParaRPr kumimoji="0" lang="ja-JP" altLang="en-US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699" name="正方形/長方形 698"/>
          <p:cNvSpPr/>
          <p:nvPr/>
        </p:nvSpPr>
        <p:spPr>
          <a:xfrm>
            <a:off x="1187392" y="4025686"/>
            <a:ext cx="6449740" cy="484742"/>
          </a:xfrm>
          <a:prstGeom prst="rect">
            <a:avLst/>
          </a:prstGeom>
          <a:gradFill>
            <a:gsLst>
              <a:gs pos="100000">
                <a:srgbClr val="C00000">
                  <a:alpha val="20000"/>
                </a:srgbClr>
              </a:gs>
              <a:gs pos="50000">
                <a:srgbClr val="C00000">
                  <a:alpha val="80000"/>
                </a:srgbClr>
              </a:gs>
              <a:gs pos="0">
                <a:srgbClr val="C00000">
                  <a:alpha val="20000"/>
                </a:srgbClr>
              </a:gs>
            </a:gsLst>
            <a:lin ang="0" scaled="1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tIns="10800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</a:rPr>
              <a:t>展示会・会社説明会 </a:t>
            </a:r>
            <a:r>
              <a:rPr kumimoji="0" lang="en-US" altLang="ja-JP" sz="2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</a:rPr>
              <a:t>etc…</a:t>
            </a:r>
            <a:endParaRPr kumimoji="0" lang="ja-JP" altLang="en-US" sz="2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700" name="正方形/長方形 699"/>
          <p:cNvSpPr/>
          <p:nvPr/>
        </p:nvSpPr>
        <p:spPr>
          <a:xfrm>
            <a:off x="7989044" y="4025686"/>
            <a:ext cx="3048027" cy="484742"/>
          </a:xfrm>
          <a:prstGeom prst="rect">
            <a:avLst/>
          </a:prstGeom>
          <a:gradFill>
            <a:gsLst>
              <a:gs pos="100000">
                <a:srgbClr val="C00000">
                  <a:alpha val="20000"/>
                </a:srgbClr>
              </a:gs>
              <a:gs pos="50000">
                <a:srgbClr val="C00000">
                  <a:alpha val="80000"/>
                </a:srgbClr>
              </a:gs>
              <a:gs pos="0">
                <a:srgbClr val="C00000">
                  <a:alpha val="20000"/>
                </a:srgbClr>
              </a:gs>
            </a:gsLst>
            <a:lin ang="0" scaled="1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wrap="none" tIns="10800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</a:rPr>
              <a:t>営業用</a:t>
            </a:r>
            <a:r>
              <a:rPr kumimoji="0" lang="ja-JP" altLang="en-US" sz="2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</a:rPr>
              <a:t>（商品案内等）</a:t>
            </a:r>
            <a:endParaRPr kumimoji="0" lang="ja-JP" altLang="en-US" sz="20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701" name="円/楕円 700"/>
          <p:cNvSpPr/>
          <p:nvPr/>
        </p:nvSpPr>
        <p:spPr>
          <a:xfrm>
            <a:off x="5187958" y="1594218"/>
            <a:ext cx="2296512" cy="2296512"/>
          </a:xfrm>
          <a:prstGeom prst="ellipse">
            <a:avLst/>
          </a:prstGeom>
          <a:gradFill flip="none" rotWithShape="1">
            <a:gsLst>
              <a:gs pos="0">
                <a:srgbClr val="FFFF00"/>
              </a:gs>
              <a:gs pos="70000">
                <a:srgbClr val="FFFF00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/>
              <a:ea typeface="メイリオ"/>
            </a:endParaRPr>
          </a:p>
        </p:txBody>
      </p:sp>
      <p:sp>
        <p:nvSpPr>
          <p:cNvPr id="702" name="テキスト ボックス 701"/>
          <p:cNvSpPr txBox="1"/>
          <p:nvPr/>
        </p:nvSpPr>
        <p:spPr>
          <a:xfrm>
            <a:off x="1296935" y="4569605"/>
            <a:ext cx="63401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dirty="0" smtClean="0">
                <a:solidFill>
                  <a:prstClr val="black"/>
                </a:solidFill>
                <a:latin typeface="Corbel"/>
                <a:ea typeface="メイリオ"/>
              </a:rPr>
              <a:t>◆会場の広さは？　オーディエンスの数は？</a:t>
            </a:r>
            <a:endParaRPr lang="en-US" altLang="ja-JP" sz="2000" dirty="0" smtClean="0">
              <a:solidFill>
                <a:prstClr val="black"/>
              </a:solidFill>
              <a:latin typeface="Corbel"/>
              <a:ea typeface="メイリオ"/>
            </a:endParaRPr>
          </a:p>
          <a:p>
            <a:r>
              <a:rPr lang="ja-JP" altLang="en-US" sz="2000" dirty="0" smtClean="0">
                <a:solidFill>
                  <a:prstClr val="black"/>
                </a:solidFill>
                <a:latin typeface="Corbel"/>
                <a:ea typeface="メイリオ"/>
              </a:rPr>
              <a:t>◆人がプレゼンするのか？　映像のように使うのか？</a:t>
            </a:r>
            <a:endParaRPr lang="ja-JP" altLang="en-US" sz="2000" dirty="0">
              <a:solidFill>
                <a:prstClr val="black"/>
              </a:solidFill>
              <a:latin typeface="Corbel"/>
              <a:ea typeface="メイリオ"/>
            </a:endParaRPr>
          </a:p>
        </p:txBody>
      </p:sp>
      <p:sp>
        <p:nvSpPr>
          <p:cNvPr id="703" name="テキスト ボックス 702"/>
          <p:cNvSpPr txBox="1"/>
          <p:nvPr/>
        </p:nvSpPr>
        <p:spPr>
          <a:xfrm>
            <a:off x="8394802" y="4569605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smtClean="0">
                <a:solidFill>
                  <a:prstClr val="black"/>
                </a:solidFill>
                <a:latin typeface="Corbel"/>
                <a:ea typeface="メイリオ"/>
              </a:rPr>
              <a:t>◆プレゼン風か？</a:t>
            </a:r>
            <a:endParaRPr lang="en-US" altLang="ja-JP" sz="2000" smtClean="0">
              <a:solidFill>
                <a:prstClr val="black"/>
              </a:solidFill>
              <a:latin typeface="Corbel"/>
              <a:ea typeface="メイリオ"/>
            </a:endParaRPr>
          </a:p>
          <a:p>
            <a:r>
              <a:rPr lang="ja-JP" altLang="en-US" sz="2000">
                <a:solidFill>
                  <a:prstClr val="black"/>
                </a:solidFill>
                <a:latin typeface="Corbel"/>
                <a:ea typeface="メイリオ"/>
              </a:rPr>
              <a:t>　</a:t>
            </a:r>
            <a:r>
              <a:rPr lang="ja-JP" altLang="en-US" sz="2000" smtClean="0">
                <a:solidFill>
                  <a:prstClr val="black"/>
                </a:solidFill>
                <a:latin typeface="Corbel"/>
                <a:ea typeface="メイリオ"/>
              </a:rPr>
              <a:t>カタログ風か？</a:t>
            </a:r>
            <a:endParaRPr lang="ja-JP" altLang="en-US" sz="2000">
              <a:solidFill>
                <a:prstClr val="black"/>
              </a:solidFill>
              <a:latin typeface="Corbel"/>
              <a:ea typeface="メイリオ"/>
            </a:endParaRPr>
          </a:p>
        </p:txBody>
      </p:sp>
      <p:sp>
        <p:nvSpPr>
          <p:cNvPr id="704" name="右大かっこ 703"/>
          <p:cNvSpPr/>
          <p:nvPr/>
        </p:nvSpPr>
        <p:spPr>
          <a:xfrm rot="5400000">
            <a:off x="5973478" y="278477"/>
            <a:ext cx="280207" cy="9846982"/>
          </a:xfrm>
          <a:prstGeom prst="rightBracket">
            <a:avLst>
              <a:gd name="adj" fmla="val 0"/>
            </a:avLst>
          </a:prstGeom>
          <a:noFill/>
          <a:ln w="28575" cap="flat" cmpd="sng" algn="ctr">
            <a:solidFill>
              <a:srgbClr val="C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/>
              <a:ea typeface="メイリオ"/>
            </a:endParaRPr>
          </a:p>
        </p:txBody>
      </p:sp>
      <p:sp>
        <p:nvSpPr>
          <p:cNvPr id="705" name="テキスト ボックス 704"/>
          <p:cNvSpPr txBox="1"/>
          <p:nvPr/>
        </p:nvSpPr>
        <p:spPr>
          <a:xfrm>
            <a:off x="986899" y="5466806"/>
            <a:ext cx="102803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b="1" spc="-150" smtClean="0">
                <a:solidFill>
                  <a:srgbClr val="C0000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メイリオ"/>
                <a:ea typeface="メイリオ"/>
              </a:rPr>
              <a:t>画面サイズ（</a:t>
            </a:r>
            <a:r>
              <a:rPr lang="en-US" altLang="ja-JP" sz="2800" b="1" spc="-150" smtClean="0">
                <a:solidFill>
                  <a:srgbClr val="C0000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メイリオ"/>
                <a:ea typeface="メイリオ"/>
              </a:rPr>
              <a:t>4:3</a:t>
            </a:r>
            <a:r>
              <a:rPr lang="ja-JP" altLang="en-US" sz="2800" b="1" spc="-150" smtClean="0">
                <a:solidFill>
                  <a:srgbClr val="C0000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メイリオ"/>
                <a:ea typeface="メイリオ"/>
              </a:rPr>
              <a:t>／</a:t>
            </a:r>
            <a:r>
              <a:rPr lang="en-US" altLang="ja-JP" sz="2800" b="1" spc="-150" smtClean="0">
                <a:solidFill>
                  <a:srgbClr val="C0000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メイリオ"/>
                <a:ea typeface="メイリオ"/>
              </a:rPr>
              <a:t>16:9</a:t>
            </a:r>
            <a:r>
              <a:rPr lang="ja-JP" altLang="en-US" sz="2800" b="1" spc="-150" smtClean="0">
                <a:solidFill>
                  <a:srgbClr val="C0000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メイリオ"/>
                <a:ea typeface="メイリオ"/>
              </a:rPr>
              <a:t>）</a:t>
            </a:r>
            <a:r>
              <a:rPr lang="ja-JP" altLang="en-US" sz="2800" spc="-150" smtClean="0">
                <a:solidFill>
                  <a:srgbClr val="C0000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メイリオ"/>
                <a:ea typeface="メイリオ"/>
              </a:rPr>
              <a:t>・</a:t>
            </a:r>
            <a:r>
              <a:rPr lang="ja-JP" altLang="en-US" sz="2800" b="1" spc="-150" smtClean="0">
                <a:solidFill>
                  <a:srgbClr val="C0000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メイリオ"/>
                <a:ea typeface="メイリオ"/>
              </a:rPr>
              <a:t>文字の大きさ</a:t>
            </a:r>
            <a:r>
              <a:rPr lang="ja-JP" altLang="en-US" sz="2800" spc="-150" smtClean="0">
                <a:solidFill>
                  <a:srgbClr val="C0000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メイリオ"/>
                <a:ea typeface="メイリオ"/>
              </a:rPr>
              <a:t>・</a:t>
            </a:r>
            <a:r>
              <a:rPr lang="ja-JP" altLang="en-US" sz="2800" b="1" spc="-150" smtClean="0">
                <a:solidFill>
                  <a:srgbClr val="C0000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メイリオ"/>
                <a:ea typeface="メイリオ"/>
              </a:rPr>
              <a:t>見せ方・仕掛け </a:t>
            </a:r>
            <a:r>
              <a:rPr lang="en-US" altLang="ja-JP" sz="2800" spc="-150" smtClean="0">
                <a:solidFill>
                  <a:srgbClr val="C0000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メイリオ"/>
                <a:ea typeface="メイリオ"/>
              </a:rPr>
              <a:t>etc…</a:t>
            </a:r>
            <a:endParaRPr lang="ja-JP" altLang="en-US" sz="2800" spc="-150">
              <a:solidFill>
                <a:srgbClr val="C00000"/>
              </a:solidFill>
              <a:effectLst>
                <a:glow rad="101600">
                  <a:prstClr val="white">
                    <a:alpha val="60000"/>
                  </a:prstClr>
                </a:glow>
              </a:effectLst>
              <a:latin typeface="メイリオ"/>
              <a:ea typeface="メイリオ"/>
            </a:endParaRPr>
          </a:p>
        </p:txBody>
      </p:sp>
      <p:sp>
        <p:nvSpPr>
          <p:cNvPr id="706" name="テキスト ボックス 705"/>
          <p:cNvSpPr txBox="1"/>
          <p:nvPr/>
        </p:nvSpPr>
        <p:spPr>
          <a:xfrm>
            <a:off x="809938" y="536474"/>
            <a:ext cx="1057212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5400" b="1" dirty="0" smtClean="0">
                <a:solidFill>
                  <a:srgbClr val="CC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「使用シーン」をしっかり確認！</a:t>
            </a:r>
            <a:endParaRPr kumimoji="1" lang="ja-JP" altLang="en-US" sz="5400" b="1" dirty="0">
              <a:solidFill>
                <a:srgbClr val="CC000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17584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ursor8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1000"/>
                                        <p:tgtEl>
                                          <p:spTgt spid="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ursor8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ursor8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6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6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7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7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1000"/>
                                        <p:tgtEl>
                                          <p:spTgt spid="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1000"/>
                                        <p:tgtEl>
                                          <p:spTgt spid="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94" dur="1000"/>
                                        <p:tgtEl>
                                          <p:spTgt spid="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000"/>
                            </p:stCondLst>
                            <p:childTnLst>
                              <p:par>
                                <p:cTn id="9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7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7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7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7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 tmFilter="0,0; .5, 1; 1, 1"/>
                                        <p:tgtEl>
                                          <p:spTgt spid="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" grpId="0" animBg="1"/>
      <p:bldP spid="697" grpId="0" animBg="1"/>
      <p:bldP spid="698" grpId="0" animBg="1"/>
      <p:bldP spid="702" grpId="0"/>
      <p:bldP spid="703" grpId="0"/>
      <p:bldP spid="704" grpId="0" animBg="1"/>
      <p:bldP spid="705" grpId="0"/>
      <p:bldP spid="706" grpId="0"/>
    </p:bldLst>
  </p:timing>
</p:sld>
</file>

<file path=ppt/theme/theme1.xml><?xml version="1.0" encoding="utf-8"?>
<a:theme xmlns:a="http://schemas.openxmlformats.org/drawingml/2006/main" name="テーマ16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スタンダード">
      <a:majorFont>
        <a:latin typeface="Arial"/>
        <a:ea typeface="HGP創英角ｺﾞｼｯｸUB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テーマ16</Template>
  <TotalTime>231</TotalTime>
  <Words>53</Words>
  <Application>Microsoft Office PowerPoint</Application>
  <PresentationFormat>ユーザー設定</PresentationFormat>
  <Paragraphs>11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テーマ16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hiroyuki Kawai</dc:creator>
  <cp:lastModifiedBy>hiroyuki Kawai</cp:lastModifiedBy>
  <cp:revision>14</cp:revision>
  <dcterms:created xsi:type="dcterms:W3CDTF">2013-07-30T12:40:43Z</dcterms:created>
  <dcterms:modified xsi:type="dcterms:W3CDTF">2014-03-02T20:39:58Z</dcterms:modified>
</cp:coreProperties>
</file>