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228" y="-102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テキスト ボックス 709"/>
          <p:cNvSpPr txBox="1"/>
          <p:nvPr/>
        </p:nvSpPr>
        <p:spPr>
          <a:xfrm>
            <a:off x="1383813" y="2228671"/>
            <a:ext cx="942437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5000" b="1" dirty="0" smtClean="0">
                <a:solidFill>
                  <a:prstClr val="black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</a:rPr>
              <a:t>文字</a:t>
            </a:r>
            <a:r>
              <a:rPr lang="en-US" altLang="ja-JP" sz="15000" dirty="0" smtClean="0">
                <a:solidFill>
                  <a:prstClr val="black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</a:rPr>
              <a:t>×</a:t>
            </a:r>
            <a:r>
              <a:rPr lang="ja-JP" altLang="en-US" sz="15000" b="1" dirty="0">
                <a:solidFill>
                  <a:prstClr val="black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Corbel"/>
                <a:ea typeface="メイリオ"/>
              </a:rPr>
              <a:t>動き</a:t>
            </a:r>
          </a:p>
        </p:txBody>
      </p:sp>
    </p:spTree>
    <p:extLst>
      <p:ext uri="{BB962C8B-B14F-4D97-AF65-F5344CB8AC3E}">
        <p14:creationId xmlns:p14="http://schemas.microsoft.com/office/powerpoint/2010/main" val="13058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" grpId="0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329</TotalTime>
  <Words>3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18</cp:revision>
  <dcterms:created xsi:type="dcterms:W3CDTF">2013-07-30T12:40:43Z</dcterms:created>
  <dcterms:modified xsi:type="dcterms:W3CDTF">2014-03-02T20:39:39Z</dcterms:modified>
</cp:coreProperties>
</file>