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66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390" y="72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2899719" y="3126046"/>
            <a:ext cx="3130378" cy="313037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3600" smtClean="0"/>
              <a:t>Keynote</a:t>
            </a:r>
            <a:endParaRPr kumimoji="1" lang="ja-JP" altLang="en-US" sz="3600"/>
          </a:p>
        </p:txBody>
      </p:sp>
      <p:sp>
        <p:nvSpPr>
          <p:cNvPr id="5" name="円/楕円 4"/>
          <p:cNvSpPr/>
          <p:nvPr/>
        </p:nvSpPr>
        <p:spPr>
          <a:xfrm>
            <a:off x="6161903" y="3126046"/>
            <a:ext cx="3130378" cy="3130378"/>
          </a:xfrm>
          <a:prstGeom prst="ellipse">
            <a:avLst/>
          </a:prstGeom>
          <a:solidFill>
            <a:srgbClr val="008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3600" err="1" smtClean="0"/>
              <a:t>Prezi</a:t>
            </a:r>
            <a:endParaRPr kumimoji="1" lang="ja-JP" altLang="en-US" sz="3600"/>
          </a:p>
        </p:txBody>
      </p:sp>
      <p:sp>
        <p:nvSpPr>
          <p:cNvPr id="2" name="円/楕円 1"/>
          <p:cNvSpPr/>
          <p:nvPr/>
        </p:nvSpPr>
        <p:spPr>
          <a:xfrm>
            <a:off x="4530811" y="298622"/>
            <a:ext cx="3130378" cy="3130378"/>
          </a:xfrm>
          <a:prstGeom prst="ellipse">
            <a:avLst/>
          </a:prstGeom>
          <a:solidFill>
            <a:srgbClr val="FF66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3600" smtClean="0"/>
              <a:t>PowerPoint</a:t>
            </a:r>
            <a:endParaRPr kumimoji="1" lang="ja-JP" altLang="en-US" sz="3600"/>
          </a:p>
        </p:txBody>
      </p:sp>
      <p:sp>
        <p:nvSpPr>
          <p:cNvPr id="3" name="正方形/長方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74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418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Ｐゴシック</vt:lpstr>
      <vt:lpstr>Arial</vt:lpstr>
      <vt:lpstr>テーマ16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30</cp:revision>
  <dcterms:created xsi:type="dcterms:W3CDTF">2013-07-30T12:40:43Z</dcterms:created>
  <dcterms:modified xsi:type="dcterms:W3CDTF">2014-03-03T05:04:43Z</dcterms:modified>
</cp:coreProperties>
</file>