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126" y="-594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29796" y="2705725"/>
            <a:ext cx="5566204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Corbel"/>
                <a:ea typeface="メイリオ"/>
                <a:cs typeface="Arial" panose="020B0604020202020204" pitchFamily="34" charset="0"/>
              </a:rPr>
              <a:t>PowerPoint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00" y="505122"/>
            <a:ext cx="5067413" cy="44012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ja-JP" sz="28000" b="1" dirty="0" smtClean="0">
                <a:solidFill>
                  <a:srgbClr val="CC0000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98</a:t>
            </a:r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%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82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29796" y="2705725"/>
            <a:ext cx="5566204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Corbel"/>
                <a:ea typeface="メイリオ"/>
                <a:cs typeface="Arial" panose="020B0604020202020204" pitchFamily="34" charset="0"/>
              </a:rPr>
              <a:t>PowerPoint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00" y="505122"/>
            <a:ext cx="5067413" cy="44012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ja-JP" sz="28000" b="1" dirty="0" smtClean="0">
                <a:solidFill>
                  <a:srgbClr val="CC0000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98</a:t>
            </a:r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%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33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90"/>
                            </p:stCondLst>
                            <p:childTnLst>
                              <p:par>
                                <p:cTn id="8" presetID="35" presetClass="emph" presetSubtype="0" repeatCount="300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531</TotalTime>
  <Words>6</Words>
  <Application>Microsoft Office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テーマ16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27</cp:revision>
  <dcterms:created xsi:type="dcterms:W3CDTF">2013-07-30T12:40:43Z</dcterms:created>
  <dcterms:modified xsi:type="dcterms:W3CDTF">2014-03-02T20:46:39Z</dcterms:modified>
</cp:coreProperties>
</file>