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180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779741" y="2761735"/>
            <a:ext cx="3451654" cy="1334530"/>
          </a:xfrm>
          <a:prstGeom prst="rect">
            <a:avLst/>
          </a:prstGeom>
          <a:solidFill>
            <a:srgbClr val="C0000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40691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smtClean="0">
                <a:solidFill>
                  <a:srgbClr val="C00000"/>
                </a:solidFill>
                <a:latin typeface="+mj-ea"/>
                <a:ea typeface="+mj-ea"/>
              </a:rPr>
              <a:t>文字</a:t>
            </a:r>
            <a:endParaRPr kumimoji="1" lang="ja-JP" altLang="en-US" sz="960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779741" y="2761735"/>
            <a:ext cx="3451654" cy="1334530"/>
          </a:xfrm>
          <a:prstGeom prst="rect">
            <a:avLst/>
          </a:prstGeom>
          <a:solidFill>
            <a:srgbClr val="C0000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40691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smtClean="0">
                <a:solidFill>
                  <a:srgbClr val="C00000"/>
                </a:solidFill>
                <a:latin typeface="+mj-ea"/>
                <a:ea typeface="+mj-ea"/>
              </a:rPr>
              <a:t>文字</a:t>
            </a:r>
            <a:endParaRPr kumimoji="1" lang="ja-JP" altLang="en-US" sz="960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5645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779741" y="2761735"/>
            <a:ext cx="3451654" cy="1334530"/>
          </a:xfrm>
          <a:prstGeom prst="rect">
            <a:avLst/>
          </a:prstGeom>
          <a:solidFill>
            <a:srgbClr val="C00000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40691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smtClean="0">
                <a:solidFill>
                  <a:srgbClr val="C00000"/>
                </a:solidFill>
                <a:latin typeface="+mj-ea"/>
                <a:ea typeface="+mj-ea"/>
              </a:rPr>
              <a:t>文字</a:t>
            </a:r>
            <a:endParaRPr kumimoji="1" lang="ja-JP" altLang="en-US" sz="960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1381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487</TotalTime>
  <Words>5</Words>
  <Application>Microsoft Office PowerPoint</Application>
  <PresentationFormat>ユーザー設定</PresentationFormat>
  <Paragraphs>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テーマ16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39</cp:revision>
  <dcterms:created xsi:type="dcterms:W3CDTF">2013-07-30T12:40:43Z</dcterms:created>
  <dcterms:modified xsi:type="dcterms:W3CDTF">2014-03-02T20:56:01Z</dcterms:modified>
</cp:coreProperties>
</file>