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70" r:id="rId2"/>
    <p:sldId id="272" r:id="rId3"/>
  </p:sldIdLst>
  <p:sldSz cx="10691813" cy="7559675"/>
  <p:notesSz cx="6735763" cy="9866313"/>
  <p:defaultTextStyle>
    <a:defPPr>
      <a:defRPr lang="ja-JP"/>
    </a:defPPr>
    <a:lvl1pPr marL="0" algn="l" defTabSz="1042847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1pPr>
    <a:lvl2pPr marL="521424" algn="l" defTabSz="1042847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2pPr>
    <a:lvl3pPr marL="1042847" algn="l" defTabSz="1042847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3pPr>
    <a:lvl4pPr marL="1564271" algn="l" defTabSz="1042847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4pPr>
    <a:lvl5pPr marL="2085695" algn="l" defTabSz="1042847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5pPr>
    <a:lvl6pPr marL="2607118" algn="l" defTabSz="1042847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6pPr>
    <a:lvl7pPr marL="3128542" algn="l" defTabSz="1042847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7pPr>
    <a:lvl8pPr marL="3649966" algn="l" defTabSz="1042847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8pPr>
    <a:lvl9pPr marL="4171390" algn="l" defTabSz="1042847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381" userDrawn="1">
          <p15:clr>
            <a:srgbClr val="A4A3A4"/>
          </p15:clr>
        </p15:guide>
        <p15:guide id="2" orient="horz" pos="158" userDrawn="1">
          <p15:clr>
            <a:srgbClr val="A4A3A4"/>
          </p15:clr>
        </p15:guide>
        <p15:guide id="3" orient="horz" pos="4603" userDrawn="1">
          <p15:clr>
            <a:srgbClr val="A4A3A4"/>
          </p15:clr>
        </p15:guide>
        <p15:guide id="4" orient="horz" pos="1655" userDrawn="1">
          <p15:clr>
            <a:srgbClr val="A4A3A4"/>
          </p15:clr>
        </p15:guide>
        <p15:guide id="5" orient="horz" pos="3106" userDrawn="1">
          <p15:clr>
            <a:srgbClr val="A4A3A4"/>
          </p15:clr>
        </p15:guide>
        <p15:guide id="6" pos="3368" userDrawn="1">
          <p15:clr>
            <a:srgbClr val="A4A3A4"/>
          </p15:clr>
        </p15:guide>
        <p15:guide id="7" pos="193" userDrawn="1">
          <p15:clr>
            <a:srgbClr val="A4A3A4"/>
          </p15:clr>
        </p15:guide>
        <p15:guide id="8" pos="6542" userDrawn="1">
          <p15:clr>
            <a:srgbClr val="A4A3A4"/>
          </p15:clr>
        </p15:guide>
        <p15:guide id="9" pos="1100" userDrawn="1">
          <p15:clr>
            <a:srgbClr val="A4A3A4"/>
          </p15:clr>
        </p15:guide>
        <p15:guide id="10" pos="2915" userDrawn="1">
          <p15:clr>
            <a:srgbClr val="A4A3A4"/>
          </p15:clr>
        </p15:guide>
        <p15:guide id="11" pos="4728" userDrawn="1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hiroyuki Kawai" initials="hK" lastIdx="6" clrIdx="0">
    <p:extLst>
      <p:ext uri="{19B8F6BF-5375-455C-9EA6-DF929625EA0E}">
        <p15:presenceInfo xmlns:p15="http://schemas.microsoft.com/office/powerpoint/2012/main" userId="2c570367a47692a6" providerId="Windows Live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A40000"/>
    <a:srgbClr val="DF0010"/>
    <a:srgbClr val="00CCFF"/>
    <a:srgbClr val="FF6600"/>
    <a:srgbClr val="33CC33"/>
    <a:srgbClr val="009900"/>
    <a:srgbClr val="99FF99"/>
    <a:srgbClr val="3F6EA7"/>
    <a:srgbClr val="006699"/>
    <a:srgbClr val="4274B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20"/>
    <p:restoredTop sz="94660"/>
  </p:normalViewPr>
  <p:slideViewPr>
    <p:cSldViewPr snapToGrid="0" showGuides="1">
      <p:cViewPr varScale="1">
        <p:scale>
          <a:sx n="107" d="100"/>
          <a:sy n="107" d="100"/>
        </p:scale>
        <p:origin x="1218" y="78"/>
      </p:cViewPr>
      <p:guideLst>
        <p:guide orient="horz" pos="2381"/>
        <p:guide orient="horz" pos="158"/>
        <p:guide orient="horz" pos="4603"/>
        <p:guide orient="horz" pos="1655"/>
        <p:guide orient="horz" pos="3106"/>
        <p:guide pos="3368"/>
        <p:guide pos="193"/>
        <p:guide pos="6542"/>
        <p:guide pos="1100"/>
        <p:guide pos="2915"/>
        <p:guide pos="4728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 varScale="1">
      <p:scale>
        <a:sx n="100" d="100"/>
        <a:sy n="1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commentAuthors" Target="commentAuthor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801886" y="2348400"/>
            <a:ext cx="9088041" cy="1620431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603772" y="4283817"/>
            <a:ext cx="7484269" cy="1931917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52142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104284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56427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208569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60711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312854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64996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417139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4941C9-6813-4C09-98E3-4E5A2B3AA9BE}" type="datetimeFigureOut">
              <a:rPr kumimoji="1" lang="ja-JP" altLang="en-US" smtClean="0"/>
              <a:t>2014/3/5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50330197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4941C9-6813-4C09-98E3-4E5A2B3AA9BE}" type="datetimeFigureOut">
              <a:rPr kumimoji="1" lang="ja-JP" altLang="en-US" smtClean="0"/>
              <a:t>2014/3/5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1E2CF8-2A61-4AAF-8A82-49EF28896AB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5820594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9065766" y="334236"/>
            <a:ext cx="2812171" cy="7111694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625546" y="334236"/>
            <a:ext cx="8262024" cy="7111694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4941C9-6813-4C09-98E3-4E5A2B3AA9BE}" type="datetimeFigureOut">
              <a:rPr kumimoji="1" lang="ja-JP" altLang="en-US" smtClean="0"/>
              <a:t>2014/3/5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1E2CF8-2A61-4AAF-8A82-49EF28896AB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5976184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4941C9-6813-4C09-98E3-4E5A2B3AA9BE}" type="datetimeFigureOut">
              <a:rPr kumimoji="1" lang="ja-JP" altLang="en-US" smtClean="0"/>
              <a:t>2014/3/5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1E2CF8-2A61-4AAF-8A82-49EF28896AB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7667757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44580" y="4857792"/>
            <a:ext cx="9088041" cy="1501436"/>
          </a:xfrm>
        </p:spPr>
        <p:txBody>
          <a:bodyPr anchor="t"/>
          <a:lstStyle>
            <a:lvl1pPr algn="l">
              <a:defRPr sz="4599" b="1" cap="all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44580" y="3204113"/>
            <a:ext cx="9088041" cy="1653679"/>
          </a:xfrm>
        </p:spPr>
        <p:txBody>
          <a:bodyPr anchor="b"/>
          <a:lstStyle>
            <a:lvl1pPr marL="0" indent="0">
              <a:buNone/>
              <a:defRPr sz="2300">
                <a:solidFill>
                  <a:schemeClr val="tx1">
                    <a:tint val="75000"/>
                  </a:schemeClr>
                </a:solidFill>
              </a:defRPr>
            </a:lvl1pPr>
            <a:lvl2pPr marL="521424" indent="0">
              <a:buNone/>
              <a:defRPr sz="2100">
                <a:solidFill>
                  <a:schemeClr val="tx1">
                    <a:tint val="75000"/>
                  </a:schemeClr>
                </a:solidFill>
              </a:defRPr>
            </a:lvl2pPr>
            <a:lvl3pPr marL="1042847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564271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2085695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607118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3128542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649966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417139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4941C9-6813-4C09-98E3-4E5A2B3AA9BE}" type="datetimeFigureOut">
              <a:rPr kumimoji="1" lang="ja-JP" altLang="en-US" smtClean="0"/>
              <a:t>2014/3/5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1E2CF8-2A61-4AAF-8A82-49EF28896AB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192832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625546" y="1944167"/>
            <a:ext cx="5537096" cy="5501763"/>
          </a:xfrm>
        </p:spPr>
        <p:txBody>
          <a:bodyPr/>
          <a:lstStyle>
            <a:lvl1pPr>
              <a:defRPr sz="3199"/>
            </a:lvl1pPr>
            <a:lvl2pPr>
              <a:defRPr sz="2699"/>
            </a:lvl2pPr>
            <a:lvl3pPr>
              <a:defRPr sz="2300"/>
            </a:lvl3pPr>
            <a:lvl4pPr>
              <a:defRPr sz="2100"/>
            </a:lvl4pPr>
            <a:lvl5pPr>
              <a:defRPr sz="2100"/>
            </a:lvl5pPr>
            <a:lvl6pPr>
              <a:defRPr sz="2100"/>
            </a:lvl6pPr>
            <a:lvl7pPr>
              <a:defRPr sz="2100"/>
            </a:lvl7pPr>
            <a:lvl8pPr>
              <a:defRPr sz="2100"/>
            </a:lvl8pPr>
            <a:lvl9pPr>
              <a:defRPr sz="21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340840" y="1944167"/>
            <a:ext cx="5537097" cy="5501763"/>
          </a:xfrm>
        </p:spPr>
        <p:txBody>
          <a:bodyPr/>
          <a:lstStyle>
            <a:lvl1pPr>
              <a:defRPr sz="3199"/>
            </a:lvl1pPr>
            <a:lvl2pPr>
              <a:defRPr sz="2699"/>
            </a:lvl2pPr>
            <a:lvl3pPr>
              <a:defRPr sz="2300"/>
            </a:lvl3pPr>
            <a:lvl4pPr>
              <a:defRPr sz="2100"/>
            </a:lvl4pPr>
            <a:lvl5pPr>
              <a:defRPr sz="2100"/>
            </a:lvl5pPr>
            <a:lvl6pPr>
              <a:defRPr sz="2100"/>
            </a:lvl6pPr>
            <a:lvl7pPr>
              <a:defRPr sz="2100"/>
            </a:lvl7pPr>
            <a:lvl8pPr>
              <a:defRPr sz="2100"/>
            </a:lvl8pPr>
            <a:lvl9pPr>
              <a:defRPr sz="21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4941C9-6813-4C09-98E3-4E5A2B3AA9BE}" type="datetimeFigureOut">
              <a:rPr kumimoji="1" lang="ja-JP" altLang="en-US" smtClean="0"/>
              <a:t>2014/3/5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1E2CF8-2A61-4AAF-8A82-49EF28896AB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9720541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34591" y="302738"/>
            <a:ext cx="9622632" cy="1259946"/>
          </a:xfrm>
        </p:spPr>
        <p:txBody>
          <a:bodyPr/>
          <a:lstStyle>
            <a:lvl1pPr>
              <a:defRPr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34591" y="1692178"/>
            <a:ext cx="4724074" cy="705219"/>
          </a:xfrm>
        </p:spPr>
        <p:txBody>
          <a:bodyPr anchor="b"/>
          <a:lstStyle>
            <a:lvl1pPr marL="0" indent="0">
              <a:buNone/>
              <a:defRPr sz="2699" b="1"/>
            </a:lvl1pPr>
            <a:lvl2pPr marL="521424" indent="0">
              <a:buNone/>
              <a:defRPr sz="2300" b="1"/>
            </a:lvl2pPr>
            <a:lvl3pPr marL="1042847" indent="0">
              <a:buNone/>
              <a:defRPr sz="2100" b="1"/>
            </a:lvl3pPr>
            <a:lvl4pPr marL="1564271" indent="0">
              <a:buNone/>
              <a:defRPr sz="1800" b="1"/>
            </a:lvl4pPr>
            <a:lvl5pPr marL="2085695" indent="0">
              <a:buNone/>
              <a:defRPr sz="1800" b="1"/>
            </a:lvl5pPr>
            <a:lvl6pPr marL="2607118" indent="0">
              <a:buNone/>
              <a:defRPr sz="1800" b="1"/>
            </a:lvl6pPr>
            <a:lvl7pPr marL="3128542" indent="0">
              <a:buNone/>
              <a:defRPr sz="1800" b="1"/>
            </a:lvl7pPr>
            <a:lvl8pPr marL="3649966" indent="0">
              <a:buNone/>
              <a:defRPr sz="1800" b="1"/>
            </a:lvl8pPr>
            <a:lvl9pPr marL="4171390" indent="0">
              <a:buNone/>
              <a:defRPr sz="18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34591" y="2397397"/>
            <a:ext cx="4724074" cy="4355563"/>
          </a:xfrm>
        </p:spPr>
        <p:txBody>
          <a:bodyPr/>
          <a:lstStyle>
            <a:lvl1pPr>
              <a:defRPr sz="2699"/>
            </a:lvl1pPr>
            <a:lvl2pPr>
              <a:defRPr sz="2300"/>
            </a:lvl2pPr>
            <a:lvl3pPr>
              <a:defRPr sz="21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431293" y="1692178"/>
            <a:ext cx="4725930" cy="705219"/>
          </a:xfrm>
        </p:spPr>
        <p:txBody>
          <a:bodyPr anchor="b"/>
          <a:lstStyle>
            <a:lvl1pPr marL="0" indent="0">
              <a:buNone/>
              <a:defRPr sz="2699" b="1"/>
            </a:lvl1pPr>
            <a:lvl2pPr marL="521424" indent="0">
              <a:buNone/>
              <a:defRPr sz="2300" b="1"/>
            </a:lvl2pPr>
            <a:lvl3pPr marL="1042847" indent="0">
              <a:buNone/>
              <a:defRPr sz="2100" b="1"/>
            </a:lvl3pPr>
            <a:lvl4pPr marL="1564271" indent="0">
              <a:buNone/>
              <a:defRPr sz="1800" b="1"/>
            </a:lvl4pPr>
            <a:lvl5pPr marL="2085695" indent="0">
              <a:buNone/>
              <a:defRPr sz="1800" b="1"/>
            </a:lvl5pPr>
            <a:lvl6pPr marL="2607118" indent="0">
              <a:buNone/>
              <a:defRPr sz="1800" b="1"/>
            </a:lvl6pPr>
            <a:lvl7pPr marL="3128542" indent="0">
              <a:buNone/>
              <a:defRPr sz="1800" b="1"/>
            </a:lvl7pPr>
            <a:lvl8pPr marL="3649966" indent="0">
              <a:buNone/>
              <a:defRPr sz="1800" b="1"/>
            </a:lvl8pPr>
            <a:lvl9pPr marL="4171390" indent="0">
              <a:buNone/>
              <a:defRPr sz="18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431293" y="2397397"/>
            <a:ext cx="4725930" cy="4355563"/>
          </a:xfrm>
        </p:spPr>
        <p:txBody>
          <a:bodyPr/>
          <a:lstStyle>
            <a:lvl1pPr>
              <a:defRPr sz="2699"/>
            </a:lvl1pPr>
            <a:lvl2pPr>
              <a:defRPr sz="2300"/>
            </a:lvl2pPr>
            <a:lvl3pPr>
              <a:defRPr sz="21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4941C9-6813-4C09-98E3-4E5A2B3AA9BE}" type="datetimeFigureOut">
              <a:rPr kumimoji="1" lang="ja-JP" altLang="en-US" smtClean="0"/>
              <a:t>2014/3/5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1E2CF8-2A61-4AAF-8A82-49EF28896AB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9238257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4941C9-6813-4C09-98E3-4E5A2B3AA9BE}" type="datetimeFigureOut">
              <a:rPr kumimoji="1" lang="ja-JP" altLang="en-US" smtClean="0"/>
              <a:t>2014/3/5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1E2CF8-2A61-4AAF-8A82-49EF28896AB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734415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4941C9-6813-4C09-98E3-4E5A2B3AA9BE}" type="datetimeFigureOut">
              <a:rPr kumimoji="1" lang="ja-JP" altLang="en-US" smtClean="0"/>
              <a:t>2014/3/5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1E2CF8-2A61-4AAF-8A82-49EF28896AB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0632734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34592" y="300987"/>
            <a:ext cx="3517533" cy="1280945"/>
          </a:xfrm>
        </p:spPr>
        <p:txBody>
          <a:bodyPr anchor="b"/>
          <a:lstStyle>
            <a:lvl1pPr algn="l">
              <a:defRPr sz="23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4180201" y="300988"/>
            <a:ext cx="5977021" cy="6451973"/>
          </a:xfrm>
        </p:spPr>
        <p:txBody>
          <a:bodyPr/>
          <a:lstStyle>
            <a:lvl1pPr>
              <a:defRPr sz="3699"/>
            </a:lvl1pPr>
            <a:lvl2pPr>
              <a:defRPr sz="3199"/>
            </a:lvl2pPr>
            <a:lvl3pPr>
              <a:defRPr sz="2699"/>
            </a:lvl3pPr>
            <a:lvl4pPr>
              <a:defRPr sz="2300"/>
            </a:lvl4pPr>
            <a:lvl5pPr>
              <a:defRPr sz="2300"/>
            </a:lvl5pPr>
            <a:lvl6pPr>
              <a:defRPr sz="2300"/>
            </a:lvl6pPr>
            <a:lvl7pPr>
              <a:defRPr sz="2300"/>
            </a:lvl7pPr>
            <a:lvl8pPr>
              <a:defRPr sz="2300"/>
            </a:lvl8pPr>
            <a:lvl9pPr>
              <a:defRPr sz="23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534592" y="1581933"/>
            <a:ext cx="3517533" cy="5171028"/>
          </a:xfrm>
        </p:spPr>
        <p:txBody>
          <a:bodyPr/>
          <a:lstStyle>
            <a:lvl1pPr marL="0" indent="0">
              <a:buNone/>
              <a:defRPr sz="1600"/>
            </a:lvl1pPr>
            <a:lvl2pPr marL="521424" indent="0">
              <a:buNone/>
              <a:defRPr sz="1400"/>
            </a:lvl2pPr>
            <a:lvl3pPr marL="1042847" indent="0">
              <a:buNone/>
              <a:defRPr sz="1100"/>
            </a:lvl3pPr>
            <a:lvl4pPr marL="1564271" indent="0">
              <a:buNone/>
              <a:defRPr sz="1000"/>
            </a:lvl4pPr>
            <a:lvl5pPr marL="2085695" indent="0">
              <a:buNone/>
              <a:defRPr sz="1000"/>
            </a:lvl5pPr>
            <a:lvl6pPr marL="2607118" indent="0">
              <a:buNone/>
              <a:defRPr sz="1000"/>
            </a:lvl6pPr>
            <a:lvl7pPr marL="3128542" indent="0">
              <a:buNone/>
              <a:defRPr sz="1000"/>
            </a:lvl7pPr>
            <a:lvl8pPr marL="3649966" indent="0">
              <a:buNone/>
              <a:defRPr sz="1000"/>
            </a:lvl8pPr>
            <a:lvl9pPr marL="4171390" indent="0">
              <a:buNone/>
              <a:defRPr sz="1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4941C9-6813-4C09-98E3-4E5A2B3AA9BE}" type="datetimeFigureOut">
              <a:rPr kumimoji="1" lang="ja-JP" altLang="en-US" smtClean="0"/>
              <a:t>2014/3/5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1E2CF8-2A61-4AAF-8A82-49EF28896AB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568301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2095670" y="5291773"/>
            <a:ext cx="6415088" cy="624724"/>
          </a:xfrm>
        </p:spPr>
        <p:txBody>
          <a:bodyPr anchor="b"/>
          <a:lstStyle>
            <a:lvl1pPr algn="l">
              <a:defRPr sz="23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2095670" y="675471"/>
            <a:ext cx="6415088" cy="4535805"/>
          </a:xfrm>
        </p:spPr>
        <p:txBody>
          <a:bodyPr/>
          <a:lstStyle>
            <a:lvl1pPr marL="0" indent="0">
              <a:buNone/>
              <a:defRPr sz="3699"/>
            </a:lvl1pPr>
            <a:lvl2pPr marL="521424" indent="0">
              <a:buNone/>
              <a:defRPr sz="3199"/>
            </a:lvl2pPr>
            <a:lvl3pPr marL="1042847" indent="0">
              <a:buNone/>
              <a:defRPr sz="2699"/>
            </a:lvl3pPr>
            <a:lvl4pPr marL="1564271" indent="0">
              <a:buNone/>
              <a:defRPr sz="2300"/>
            </a:lvl4pPr>
            <a:lvl5pPr marL="2085695" indent="0">
              <a:buNone/>
              <a:defRPr sz="2300"/>
            </a:lvl5pPr>
            <a:lvl6pPr marL="2607118" indent="0">
              <a:buNone/>
              <a:defRPr sz="2300"/>
            </a:lvl6pPr>
            <a:lvl7pPr marL="3128542" indent="0">
              <a:buNone/>
              <a:defRPr sz="2300"/>
            </a:lvl7pPr>
            <a:lvl8pPr marL="3649966" indent="0">
              <a:buNone/>
              <a:defRPr sz="2300"/>
            </a:lvl8pPr>
            <a:lvl9pPr marL="4171390" indent="0">
              <a:buNone/>
              <a:defRPr sz="23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2095670" y="5916496"/>
            <a:ext cx="6415088" cy="887212"/>
          </a:xfrm>
        </p:spPr>
        <p:txBody>
          <a:bodyPr/>
          <a:lstStyle>
            <a:lvl1pPr marL="0" indent="0">
              <a:buNone/>
              <a:defRPr sz="1600"/>
            </a:lvl1pPr>
            <a:lvl2pPr marL="521424" indent="0">
              <a:buNone/>
              <a:defRPr sz="1400"/>
            </a:lvl2pPr>
            <a:lvl3pPr marL="1042847" indent="0">
              <a:buNone/>
              <a:defRPr sz="1100"/>
            </a:lvl3pPr>
            <a:lvl4pPr marL="1564271" indent="0">
              <a:buNone/>
              <a:defRPr sz="1000"/>
            </a:lvl4pPr>
            <a:lvl5pPr marL="2085695" indent="0">
              <a:buNone/>
              <a:defRPr sz="1000"/>
            </a:lvl5pPr>
            <a:lvl6pPr marL="2607118" indent="0">
              <a:buNone/>
              <a:defRPr sz="1000"/>
            </a:lvl6pPr>
            <a:lvl7pPr marL="3128542" indent="0">
              <a:buNone/>
              <a:defRPr sz="1000"/>
            </a:lvl7pPr>
            <a:lvl8pPr marL="3649966" indent="0">
              <a:buNone/>
              <a:defRPr sz="1000"/>
            </a:lvl8pPr>
            <a:lvl9pPr marL="4171390" indent="0">
              <a:buNone/>
              <a:defRPr sz="1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4941C9-6813-4C09-98E3-4E5A2B3AA9BE}" type="datetimeFigureOut">
              <a:rPr kumimoji="1" lang="ja-JP" altLang="en-US" smtClean="0"/>
              <a:t>2014/3/5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1E2CF8-2A61-4AAF-8A82-49EF28896AB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5584072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534591" y="302738"/>
            <a:ext cx="9622632" cy="1259946"/>
          </a:xfrm>
          <a:prstGeom prst="rect">
            <a:avLst/>
          </a:prstGeom>
        </p:spPr>
        <p:txBody>
          <a:bodyPr vert="horz" lIns="104306" tIns="52153" rIns="104306" bIns="52153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34591" y="1763924"/>
            <a:ext cx="9622632" cy="4989036"/>
          </a:xfrm>
          <a:prstGeom prst="rect">
            <a:avLst/>
          </a:prstGeom>
        </p:spPr>
        <p:txBody>
          <a:bodyPr vert="horz" lIns="104306" tIns="52153" rIns="104306" bIns="52153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534591" y="7006700"/>
            <a:ext cx="2494757" cy="402482"/>
          </a:xfrm>
          <a:prstGeom prst="rect">
            <a:avLst/>
          </a:prstGeom>
        </p:spPr>
        <p:txBody>
          <a:bodyPr vert="horz" lIns="104306" tIns="52153" rIns="104306" bIns="52153" rtlCol="0" anchor="ctr"/>
          <a:lstStyle>
            <a:lvl1pPr algn="l">
              <a:defRPr sz="1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74941C9-6813-4C09-98E3-4E5A2B3AA9BE}" type="datetimeFigureOut">
              <a:rPr kumimoji="1" lang="ja-JP" altLang="en-US" smtClean="0"/>
              <a:t>2014/3/5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3653037" y="7006700"/>
            <a:ext cx="3385740" cy="402482"/>
          </a:xfrm>
          <a:prstGeom prst="rect">
            <a:avLst/>
          </a:prstGeom>
        </p:spPr>
        <p:txBody>
          <a:bodyPr vert="horz" lIns="104306" tIns="52153" rIns="104306" bIns="52153" rtlCol="0" anchor="ctr"/>
          <a:lstStyle>
            <a:lvl1pPr algn="ctr">
              <a:defRPr sz="1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7662466" y="7006700"/>
            <a:ext cx="2494757" cy="402482"/>
          </a:xfrm>
          <a:prstGeom prst="rect">
            <a:avLst/>
          </a:prstGeom>
        </p:spPr>
        <p:txBody>
          <a:bodyPr vert="horz" lIns="104306" tIns="52153" rIns="104306" bIns="52153" rtlCol="0" anchor="ctr"/>
          <a:lstStyle>
            <a:lvl1pPr algn="r">
              <a:defRPr sz="1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21E2CF8-2A61-4AAF-8A82-49EF28896AB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9220153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1042847" rtl="0" eaLnBrk="1" latinLnBrk="0" hangingPunct="1">
        <a:spcBef>
          <a:spcPct val="0"/>
        </a:spcBef>
        <a:buNone/>
        <a:defRPr kumimoji="1" sz="4999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91068" indent="-391068" algn="l" defTabSz="1042847" rtl="0" eaLnBrk="1" latinLnBrk="0" hangingPunct="1">
        <a:spcBef>
          <a:spcPct val="20000"/>
        </a:spcBef>
        <a:buFont typeface="Arial" pitchFamily="34" charset="0"/>
        <a:buChar char="•"/>
        <a:defRPr kumimoji="1" sz="3699" kern="1200">
          <a:solidFill>
            <a:schemeClr val="tx1"/>
          </a:solidFill>
          <a:latin typeface="+mn-lt"/>
          <a:ea typeface="+mn-ea"/>
          <a:cs typeface="+mn-cs"/>
        </a:defRPr>
      </a:lvl1pPr>
      <a:lvl2pPr marL="847314" indent="-325890" algn="l" defTabSz="1042847" rtl="0" eaLnBrk="1" latinLnBrk="0" hangingPunct="1">
        <a:spcBef>
          <a:spcPct val="20000"/>
        </a:spcBef>
        <a:buFont typeface="Arial" pitchFamily="34" charset="0"/>
        <a:buChar char="–"/>
        <a:defRPr kumimoji="1" sz="3199" kern="1200">
          <a:solidFill>
            <a:schemeClr val="tx1"/>
          </a:solidFill>
          <a:latin typeface="+mn-lt"/>
          <a:ea typeface="+mn-ea"/>
          <a:cs typeface="+mn-cs"/>
        </a:defRPr>
      </a:lvl2pPr>
      <a:lvl3pPr marL="1303559" indent="-260712" algn="l" defTabSz="1042847" rtl="0" eaLnBrk="1" latinLnBrk="0" hangingPunct="1">
        <a:spcBef>
          <a:spcPct val="20000"/>
        </a:spcBef>
        <a:buFont typeface="Arial" pitchFamily="34" charset="0"/>
        <a:buChar char="•"/>
        <a:defRPr kumimoji="1" sz="2699" kern="1200">
          <a:solidFill>
            <a:schemeClr val="tx1"/>
          </a:solidFill>
          <a:latin typeface="+mn-lt"/>
          <a:ea typeface="+mn-ea"/>
          <a:cs typeface="+mn-cs"/>
        </a:defRPr>
      </a:lvl3pPr>
      <a:lvl4pPr marL="1824983" indent="-260712" algn="l" defTabSz="1042847" rtl="0" eaLnBrk="1" latinLnBrk="0" hangingPunct="1">
        <a:spcBef>
          <a:spcPct val="20000"/>
        </a:spcBef>
        <a:buFont typeface="Arial" pitchFamily="34" charset="0"/>
        <a:buChar char="–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4pPr>
      <a:lvl5pPr marL="2346407" indent="-260712" algn="l" defTabSz="1042847" rtl="0" eaLnBrk="1" latinLnBrk="0" hangingPunct="1">
        <a:spcBef>
          <a:spcPct val="20000"/>
        </a:spcBef>
        <a:buFont typeface="Arial" pitchFamily="34" charset="0"/>
        <a:buChar char="»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5pPr>
      <a:lvl6pPr marL="2867830" indent="-260712" algn="l" defTabSz="1042847" rtl="0" eaLnBrk="1" latinLnBrk="0" hangingPunct="1">
        <a:spcBef>
          <a:spcPct val="20000"/>
        </a:spcBef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6pPr>
      <a:lvl7pPr marL="3389254" indent="-260712" algn="l" defTabSz="1042847" rtl="0" eaLnBrk="1" latinLnBrk="0" hangingPunct="1">
        <a:spcBef>
          <a:spcPct val="20000"/>
        </a:spcBef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7pPr>
      <a:lvl8pPr marL="3910678" indent="-260712" algn="l" defTabSz="1042847" rtl="0" eaLnBrk="1" latinLnBrk="0" hangingPunct="1">
        <a:spcBef>
          <a:spcPct val="20000"/>
        </a:spcBef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8pPr>
      <a:lvl9pPr marL="4432101" indent="-260712" algn="l" defTabSz="1042847" rtl="0" eaLnBrk="1" latinLnBrk="0" hangingPunct="1">
        <a:spcBef>
          <a:spcPct val="20000"/>
        </a:spcBef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1042847" rtl="0" eaLnBrk="1" latinLnBrk="0" hangingPunct="1"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21424" algn="l" defTabSz="1042847" rtl="0" eaLnBrk="1" latinLnBrk="0" hangingPunct="1"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2pPr>
      <a:lvl3pPr marL="1042847" algn="l" defTabSz="1042847" rtl="0" eaLnBrk="1" latinLnBrk="0" hangingPunct="1"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564271" algn="l" defTabSz="1042847" rtl="0" eaLnBrk="1" latinLnBrk="0" hangingPunct="1"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4pPr>
      <a:lvl5pPr marL="2085695" algn="l" defTabSz="1042847" rtl="0" eaLnBrk="1" latinLnBrk="0" hangingPunct="1"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5pPr>
      <a:lvl6pPr marL="2607118" algn="l" defTabSz="1042847" rtl="0" eaLnBrk="1" latinLnBrk="0" hangingPunct="1"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6pPr>
      <a:lvl7pPr marL="3128542" algn="l" defTabSz="1042847" rtl="0" eaLnBrk="1" latinLnBrk="0" hangingPunct="1"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7pPr>
      <a:lvl8pPr marL="3649966" algn="l" defTabSz="1042847" rtl="0" eaLnBrk="1" latinLnBrk="0" hangingPunct="1"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8pPr>
      <a:lvl9pPr marL="4171390" algn="l" defTabSz="1042847" rtl="0" eaLnBrk="1" latinLnBrk="0" hangingPunct="1"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正方形/長方形 19"/>
          <p:cNvSpPr/>
          <p:nvPr/>
        </p:nvSpPr>
        <p:spPr>
          <a:xfrm>
            <a:off x="306652" y="3780631"/>
            <a:ext cx="10078510" cy="3526686"/>
          </a:xfrm>
          <a:prstGeom prst="rect">
            <a:avLst/>
          </a:prstGeom>
          <a:solidFill>
            <a:srgbClr val="DF001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/>
          </a:p>
        </p:txBody>
      </p:sp>
      <p:sp>
        <p:nvSpPr>
          <p:cNvPr id="9" name="テキスト ボックス 8"/>
          <p:cNvSpPr txBox="1"/>
          <p:nvPr/>
        </p:nvSpPr>
        <p:spPr>
          <a:xfrm>
            <a:off x="6180162" y="3794938"/>
            <a:ext cx="4204997" cy="923201"/>
          </a:xfrm>
          <a:prstGeom prst="rect">
            <a:avLst/>
          </a:prstGeom>
          <a:noFill/>
        </p:spPr>
        <p:txBody>
          <a:bodyPr wrap="none" rtlCol="0" anchor="t" anchorCtr="0">
            <a:spAutoFit/>
          </a:bodyPr>
          <a:lstStyle/>
          <a:p>
            <a:pPr algn="r"/>
            <a:r>
              <a:rPr lang="ja-JP" altLang="en-US" sz="5399" smtClean="0">
                <a:solidFill>
                  <a:schemeClr val="bg1"/>
                </a:solidFill>
                <a:latin typeface="HGP創英角ｺﾞｼｯｸUB" pitchFamily="50" charset="-128"/>
                <a:ea typeface="HGP創英角ｺﾞｼｯｸUB" pitchFamily="50" charset="-128"/>
                <a:cs typeface="Arial" pitchFamily="34" charset="0"/>
              </a:rPr>
              <a:t>ご提案の概要</a:t>
            </a:r>
            <a:endParaRPr lang="ja-JP" altLang="en-US" sz="5399">
              <a:solidFill>
                <a:schemeClr val="bg1"/>
              </a:solidFill>
              <a:latin typeface="HGP創英角ｺﾞｼｯｸUB" pitchFamily="50" charset="-128"/>
              <a:ea typeface="HGP創英角ｺﾞｼｯｸUB" pitchFamily="50" charset="-128"/>
              <a:cs typeface="Arial" pitchFamily="34" charset="0"/>
            </a:endParaRPr>
          </a:p>
        </p:txBody>
      </p:sp>
      <p:sp>
        <p:nvSpPr>
          <p:cNvPr id="2" name="テキスト ボックス 1"/>
          <p:cNvSpPr txBox="1"/>
          <p:nvPr/>
        </p:nvSpPr>
        <p:spPr>
          <a:xfrm>
            <a:off x="2302734" y="2577331"/>
            <a:ext cx="2324187" cy="4707992"/>
          </a:xfrm>
          <a:prstGeom prst="rect">
            <a:avLst/>
          </a:prstGeom>
          <a:noFill/>
        </p:spPr>
        <p:txBody>
          <a:bodyPr wrap="none" rtlCol="0" anchor="b">
            <a:spAutoFit/>
          </a:bodyPr>
          <a:lstStyle/>
          <a:p>
            <a:pPr algn="r"/>
            <a:r>
              <a:rPr lang="en-US" altLang="ja-JP" sz="29994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1</a:t>
            </a:r>
            <a:endParaRPr lang="ja-JP" altLang="en-US" sz="29994">
              <a:solidFill>
                <a:schemeClr val="bg1"/>
              </a:solidFill>
              <a:latin typeface="Arial" pitchFamily="34" charset="0"/>
              <a:cs typeface="Arial" pitchFamily="34" charset="0"/>
            </a:endParaRPr>
          </a:p>
        </p:txBody>
      </p:sp>
      <p:grpSp>
        <p:nvGrpSpPr>
          <p:cNvPr id="47" name="グループ化 46"/>
          <p:cNvGrpSpPr/>
          <p:nvPr/>
        </p:nvGrpSpPr>
        <p:grpSpPr>
          <a:xfrm>
            <a:off x="8013871" y="332442"/>
            <a:ext cx="2301882" cy="293208"/>
            <a:chOff x="7178230" y="7015642"/>
            <a:chExt cx="2301882" cy="293208"/>
          </a:xfrm>
        </p:grpSpPr>
        <p:pic>
          <p:nvPicPr>
            <p:cNvPr id="48" name="図 47"/>
            <p:cNvPicPr>
              <a:picLocks noChangeAspect="1"/>
            </p:cNvPicPr>
            <p:nvPr/>
          </p:nvPicPr>
          <p:blipFill>
            <a:blip r:embed="rId2" cstate="print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tretch>
              <a:fillRect/>
            </a:stretch>
          </p:blipFill>
          <p:spPr>
            <a:xfrm>
              <a:off x="7178230" y="7015642"/>
              <a:ext cx="764160" cy="293208"/>
            </a:xfrm>
            <a:prstGeom prst="rect">
              <a:avLst/>
            </a:prstGeom>
          </p:spPr>
        </p:pic>
        <p:grpSp>
          <p:nvGrpSpPr>
            <p:cNvPr id="49" name="グループ化 48"/>
            <p:cNvGrpSpPr/>
            <p:nvPr/>
          </p:nvGrpSpPr>
          <p:grpSpPr>
            <a:xfrm>
              <a:off x="8009990" y="7071479"/>
              <a:ext cx="1470122" cy="181534"/>
              <a:chOff x="-1157288" y="8923338"/>
              <a:chExt cx="6145214" cy="758825"/>
            </a:xfrm>
          </p:grpSpPr>
          <p:sp>
            <p:nvSpPr>
              <p:cNvPr id="50" name="Freeform 8"/>
              <p:cNvSpPr>
                <a:spLocks/>
              </p:cNvSpPr>
              <p:nvPr/>
            </p:nvSpPr>
            <p:spPr bwMode="auto">
              <a:xfrm>
                <a:off x="-1157288" y="9110663"/>
                <a:ext cx="309563" cy="387350"/>
              </a:xfrm>
              <a:custGeom>
                <a:avLst/>
                <a:gdLst>
                  <a:gd name="T0" fmla="*/ 89 w 101"/>
                  <a:gd name="T1" fmla="*/ 10 h 126"/>
                  <a:gd name="T2" fmla="*/ 76 w 101"/>
                  <a:gd name="T3" fmla="*/ 3 h 126"/>
                  <a:gd name="T4" fmla="*/ 60 w 101"/>
                  <a:gd name="T5" fmla="*/ 0 h 126"/>
                  <a:gd name="T6" fmla="*/ 47 w 101"/>
                  <a:gd name="T7" fmla="*/ 2 h 126"/>
                  <a:gd name="T8" fmla="*/ 36 w 101"/>
                  <a:gd name="T9" fmla="*/ 6 h 126"/>
                  <a:gd name="T10" fmla="*/ 27 w 101"/>
                  <a:gd name="T11" fmla="*/ 13 h 126"/>
                  <a:gd name="T12" fmla="*/ 20 w 101"/>
                  <a:gd name="T13" fmla="*/ 21 h 126"/>
                  <a:gd name="T14" fmla="*/ 19 w 101"/>
                  <a:gd name="T15" fmla="*/ 21 h 126"/>
                  <a:gd name="T16" fmla="*/ 15 w 101"/>
                  <a:gd name="T17" fmla="*/ 4 h 126"/>
                  <a:gd name="T18" fmla="*/ 0 w 101"/>
                  <a:gd name="T19" fmla="*/ 4 h 126"/>
                  <a:gd name="T20" fmla="*/ 0 w 101"/>
                  <a:gd name="T21" fmla="*/ 126 h 126"/>
                  <a:gd name="T22" fmla="*/ 20 w 101"/>
                  <a:gd name="T23" fmla="*/ 126 h 126"/>
                  <a:gd name="T24" fmla="*/ 20 w 101"/>
                  <a:gd name="T25" fmla="*/ 39 h 126"/>
                  <a:gd name="T26" fmla="*/ 36 w 101"/>
                  <a:gd name="T27" fmla="*/ 23 h 126"/>
                  <a:gd name="T28" fmla="*/ 57 w 101"/>
                  <a:gd name="T29" fmla="*/ 18 h 126"/>
                  <a:gd name="T30" fmla="*/ 74 w 101"/>
                  <a:gd name="T31" fmla="*/ 25 h 126"/>
                  <a:gd name="T32" fmla="*/ 81 w 101"/>
                  <a:gd name="T33" fmla="*/ 47 h 126"/>
                  <a:gd name="T34" fmla="*/ 81 w 101"/>
                  <a:gd name="T35" fmla="*/ 126 h 126"/>
                  <a:gd name="T36" fmla="*/ 101 w 101"/>
                  <a:gd name="T37" fmla="*/ 126 h 126"/>
                  <a:gd name="T38" fmla="*/ 101 w 101"/>
                  <a:gd name="T39" fmla="*/ 44 h 126"/>
                  <a:gd name="T40" fmla="*/ 97 w 101"/>
                  <a:gd name="T41" fmla="*/ 24 h 126"/>
                  <a:gd name="T42" fmla="*/ 89 w 101"/>
                  <a:gd name="T43" fmla="*/ 10 h 12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</a:cxnLst>
                <a:rect l="0" t="0" r="r" b="b"/>
                <a:pathLst>
                  <a:path w="101" h="126">
                    <a:moveTo>
                      <a:pt x="89" y="10"/>
                    </a:moveTo>
                    <a:cubicBezTo>
                      <a:pt x="85" y="7"/>
                      <a:pt x="81" y="4"/>
                      <a:pt x="76" y="3"/>
                    </a:cubicBezTo>
                    <a:cubicBezTo>
                      <a:pt x="71" y="1"/>
                      <a:pt x="66" y="0"/>
                      <a:pt x="60" y="0"/>
                    </a:cubicBezTo>
                    <a:cubicBezTo>
                      <a:pt x="56" y="0"/>
                      <a:pt x="51" y="1"/>
                      <a:pt x="47" y="2"/>
                    </a:cubicBezTo>
                    <a:cubicBezTo>
                      <a:pt x="43" y="3"/>
                      <a:pt x="39" y="4"/>
                      <a:pt x="36" y="6"/>
                    </a:cubicBezTo>
                    <a:cubicBezTo>
                      <a:pt x="33" y="8"/>
                      <a:pt x="30" y="10"/>
                      <a:pt x="27" y="13"/>
                    </a:cubicBezTo>
                    <a:cubicBezTo>
                      <a:pt x="24" y="15"/>
                      <a:pt x="22" y="18"/>
                      <a:pt x="20" y="21"/>
                    </a:cubicBezTo>
                    <a:cubicBezTo>
                      <a:pt x="19" y="21"/>
                      <a:pt x="19" y="21"/>
                      <a:pt x="19" y="21"/>
                    </a:cubicBezTo>
                    <a:cubicBezTo>
                      <a:pt x="15" y="4"/>
                      <a:pt x="15" y="4"/>
                      <a:pt x="15" y="4"/>
                    </a:cubicBezTo>
                    <a:cubicBezTo>
                      <a:pt x="0" y="4"/>
                      <a:pt x="0" y="4"/>
                      <a:pt x="0" y="4"/>
                    </a:cubicBezTo>
                    <a:cubicBezTo>
                      <a:pt x="0" y="126"/>
                      <a:pt x="0" y="126"/>
                      <a:pt x="0" y="126"/>
                    </a:cubicBezTo>
                    <a:cubicBezTo>
                      <a:pt x="20" y="126"/>
                      <a:pt x="20" y="126"/>
                      <a:pt x="20" y="126"/>
                    </a:cubicBezTo>
                    <a:cubicBezTo>
                      <a:pt x="20" y="39"/>
                      <a:pt x="20" y="39"/>
                      <a:pt x="20" y="39"/>
                    </a:cubicBezTo>
                    <a:cubicBezTo>
                      <a:pt x="24" y="32"/>
                      <a:pt x="30" y="27"/>
                      <a:pt x="36" y="23"/>
                    </a:cubicBezTo>
                    <a:cubicBezTo>
                      <a:pt x="43" y="20"/>
                      <a:pt x="50" y="18"/>
                      <a:pt x="57" y="18"/>
                    </a:cubicBezTo>
                    <a:cubicBezTo>
                      <a:pt x="64" y="18"/>
                      <a:pt x="70" y="20"/>
                      <a:pt x="74" y="25"/>
                    </a:cubicBezTo>
                    <a:cubicBezTo>
                      <a:pt x="79" y="29"/>
                      <a:pt x="81" y="37"/>
                      <a:pt x="81" y="47"/>
                    </a:cubicBezTo>
                    <a:cubicBezTo>
                      <a:pt x="81" y="126"/>
                      <a:pt x="81" y="126"/>
                      <a:pt x="81" y="126"/>
                    </a:cubicBezTo>
                    <a:cubicBezTo>
                      <a:pt x="101" y="126"/>
                      <a:pt x="101" y="126"/>
                      <a:pt x="101" y="126"/>
                    </a:cubicBezTo>
                    <a:cubicBezTo>
                      <a:pt x="101" y="44"/>
                      <a:pt x="101" y="44"/>
                      <a:pt x="101" y="44"/>
                    </a:cubicBezTo>
                    <a:cubicBezTo>
                      <a:pt x="101" y="36"/>
                      <a:pt x="100" y="29"/>
                      <a:pt x="97" y="24"/>
                    </a:cubicBezTo>
                    <a:cubicBezTo>
                      <a:pt x="95" y="18"/>
                      <a:pt x="92" y="14"/>
                      <a:pt x="89" y="10"/>
                    </a:cubicBezTo>
                    <a:close/>
                  </a:path>
                </a:pathLst>
              </a:custGeom>
              <a:solidFill>
                <a:srgbClr val="59575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51" name="Freeform 9"/>
              <p:cNvSpPr>
                <a:spLocks noEditPoints="1"/>
              </p:cNvSpPr>
              <p:nvPr/>
            </p:nvSpPr>
            <p:spPr bwMode="auto">
              <a:xfrm>
                <a:off x="-752475" y="9110663"/>
                <a:ext cx="357188" cy="396875"/>
              </a:xfrm>
              <a:custGeom>
                <a:avLst/>
                <a:gdLst>
                  <a:gd name="T0" fmla="*/ 101 w 116"/>
                  <a:gd name="T1" fmla="*/ 18 h 129"/>
                  <a:gd name="T2" fmla="*/ 83 w 116"/>
                  <a:gd name="T3" fmla="*/ 5 h 129"/>
                  <a:gd name="T4" fmla="*/ 58 w 116"/>
                  <a:gd name="T5" fmla="*/ 0 h 129"/>
                  <a:gd name="T6" fmla="*/ 34 w 116"/>
                  <a:gd name="T7" fmla="*/ 5 h 129"/>
                  <a:gd name="T8" fmla="*/ 16 w 116"/>
                  <a:gd name="T9" fmla="*/ 18 h 129"/>
                  <a:gd name="T10" fmla="*/ 4 w 116"/>
                  <a:gd name="T11" fmla="*/ 39 h 129"/>
                  <a:gd name="T12" fmla="*/ 0 w 116"/>
                  <a:gd name="T13" fmla="*/ 65 h 129"/>
                  <a:gd name="T14" fmla="*/ 4 w 116"/>
                  <a:gd name="T15" fmla="*/ 91 h 129"/>
                  <a:gd name="T16" fmla="*/ 16 w 116"/>
                  <a:gd name="T17" fmla="*/ 112 h 129"/>
                  <a:gd name="T18" fmla="*/ 34 w 116"/>
                  <a:gd name="T19" fmla="*/ 125 h 129"/>
                  <a:gd name="T20" fmla="*/ 58 w 116"/>
                  <a:gd name="T21" fmla="*/ 129 h 129"/>
                  <a:gd name="T22" fmla="*/ 82 w 116"/>
                  <a:gd name="T23" fmla="*/ 125 h 129"/>
                  <a:gd name="T24" fmla="*/ 100 w 116"/>
                  <a:gd name="T25" fmla="*/ 112 h 129"/>
                  <a:gd name="T26" fmla="*/ 112 w 116"/>
                  <a:gd name="T27" fmla="*/ 91 h 129"/>
                  <a:gd name="T28" fmla="*/ 116 w 116"/>
                  <a:gd name="T29" fmla="*/ 65 h 129"/>
                  <a:gd name="T30" fmla="*/ 112 w 116"/>
                  <a:gd name="T31" fmla="*/ 39 h 129"/>
                  <a:gd name="T32" fmla="*/ 101 w 116"/>
                  <a:gd name="T33" fmla="*/ 18 h 129"/>
                  <a:gd name="T34" fmla="*/ 93 w 116"/>
                  <a:gd name="T35" fmla="*/ 85 h 129"/>
                  <a:gd name="T36" fmla="*/ 85 w 116"/>
                  <a:gd name="T37" fmla="*/ 100 h 129"/>
                  <a:gd name="T38" fmla="*/ 73 w 116"/>
                  <a:gd name="T39" fmla="*/ 109 h 129"/>
                  <a:gd name="T40" fmla="*/ 58 w 116"/>
                  <a:gd name="T41" fmla="*/ 112 h 129"/>
                  <a:gd name="T42" fmla="*/ 43 w 116"/>
                  <a:gd name="T43" fmla="*/ 109 h 129"/>
                  <a:gd name="T44" fmla="*/ 32 w 116"/>
                  <a:gd name="T45" fmla="*/ 100 h 129"/>
                  <a:gd name="T46" fmla="*/ 24 w 116"/>
                  <a:gd name="T47" fmla="*/ 85 h 129"/>
                  <a:gd name="T48" fmla="*/ 21 w 116"/>
                  <a:gd name="T49" fmla="*/ 65 h 129"/>
                  <a:gd name="T50" fmla="*/ 24 w 116"/>
                  <a:gd name="T51" fmla="*/ 45 h 129"/>
                  <a:gd name="T52" fmla="*/ 32 w 116"/>
                  <a:gd name="T53" fmla="*/ 30 h 129"/>
                  <a:gd name="T54" fmla="*/ 43 w 116"/>
                  <a:gd name="T55" fmla="*/ 21 h 129"/>
                  <a:gd name="T56" fmla="*/ 58 w 116"/>
                  <a:gd name="T57" fmla="*/ 17 h 129"/>
                  <a:gd name="T58" fmla="*/ 73 w 116"/>
                  <a:gd name="T59" fmla="*/ 21 h 129"/>
                  <a:gd name="T60" fmla="*/ 85 w 116"/>
                  <a:gd name="T61" fmla="*/ 30 h 129"/>
                  <a:gd name="T62" fmla="*/ 93 w 116"/>
                  <a:gd name="T63" fmla="*/ 45 h 129"/>
                  <a:gd name="T64" fmla="*/ 95 w 116"/>
                  <a:gd name="T65" fmla="*/ 65 h 129"/>
                  <a:gd name="T66" fmla="*/ 93 w 116"/>
                  <a:gd name="T67" fmla="*/ 85 h 12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</a:cxnLst>
                <a:rect l="0" t="0" r="r" b="b"/>
                <a:pathLst>
                  <a:path w="116" h="129">
                    <a:moveTo>
                      <a:pt x="101" y="18"/>
                    </a:moveTo>
                    <a:cubicBezTo>
                      <a:pt x="96" y="13"/>
                      <a:pt x="90" y="8"/>
                      <a:pt x="83" y="5"/>
                    </a:cubicBezTo>
                    <a:cubicBezTo>
                      <a:pt x="75" y="2"/>
                      <a:pt x="67" y="0"/>
                      <a:pt x="58" y="0"/>
                    </a:cubicBezTo>
                    <a:cubicBezTo>
                      <a:pt x="49" y="0"/>
                      <a:pt x="41" y="2"/>
                      <a:pt x="34" y="5"/>
                    </a:cubicBezTo>
                    <a:cubicBezTo>
                      <a:pt x="27" y="8"/>
                      <a:pt x="21" y="13"/>
                      <a:pt x="16" y="18"/>
                    </a:cubicBezTo>
                    <a:cubicBezTo>
                      <a:pt x="11" y="24"/>
                      <a:pt x="7" y="31"/>
                      <a:pt x="4" y="39"/>
                    </a:cubicBezTo>
                    <a:cubicBezTo>
                      <a:pt x="1" y="47"/>
                      <a:pt x="0" y="55"/>
                      <a:pt x="0" y="65"/>
                    </a:cubicBezTo>
                    <a:cubicBezTo>
                      <a:pt x="0" y="75"/>
                      <a:pt x="1" y="83"/>
                      <a:pt x="4" y="91"/>
                    </a:cubicBezTo>
                    <a:cubicBezTo>
                      <a:pt x="7" y="99"/>
                      <a:pt x="11" y="106"/>
                      <a:pt x="16" y="112"/>
                    </a:cubicBezTo>
                    <a:cubicBezTo>
                      <a:pt x="21" y="117"/>
                      <a:pt x="27" y="122"/>
                      <a:pt x="34" y="125"/>
                    </a:cubicBezTo>
                    <a:cubicBezTo>
                      <a:pt x="41" y="128"/>
                      <a:pt x="49" y="129"/>
                      <a:pt x="58" y="129"/>
                    </a:cubicBezTo>
                    <a:cubicBezTo>
                      <a:pt x="67" y="129"/>
                      <a:pt x="75" y="128"/>
                      <a:pt x="82" y="125"/>
                    </a:cubicBezTo>
                    <a:cubicBezTo>
                      <a:pt x="89" y="122"/>
                      <a:pt x="95" y="117"/>
                      <a:pt x="100" y="112"/>
                    </a:cubicBezTo>
                    <a:cubicBezTo>
                      <a:pt x="106" y="106"/>
                      <a:pt x="109" y="99"/>
                      <a:pt x="112" y="91"/>
                    </a:cubicBezTo>
                    <a:cubicBezTo>
                      <a:pt x="115" y="83"/>
                      <a:pt x="116" y="75"/>
                      <a:pt x="116" y="65"/>
                    </a:cubicBezTo>
                    <a:cubicBezTo>
                      <a:pt x="116" y="55"/>
                      <a:pt x="115" y="47"/>
                      <a:pt x="112" y="39"/>
                    </a:cubicBezTo>
                    <a:cubicBezTo>
                      <a:pt x="110" y="31"/>
                      <a:pt x="106" y="24"/>
                      <a:pt x="101" y="18"/>
                    </a:cubicBezTo>
                    <a:close/>
                    <a:moveTo>
                      <a:pt x="93" y="85"/>
                    </a:moveTo>
                    <a:cubicBezTo>
                      <a:pt x="91" y="91"/>
                      <a:pt x="88" y="96"/>
                      <a:pt x="85" y="100"/>
                    </a:cubicBezTo>
                    <a:cubicBezTo>
                      <a:pt x="82" y="104"/>
                      <a:pt x="78" y="107"/>
                      <a:pt x="73" y="109"/>
                    </a:cubicBezTo>
                    <a:cubicBezTo>
                      <a:pt x="69" y="111"/>
                      <a:pt x="64" y="112"/>
                      <a:pt x="58" y="112"/>
                    </a:cubicBezTo>
                    <a:cubicBezTo>
                      <a:pt x="53" y="112"/>
                      <a:pt x="48" y="111"/>
                      <a:pt x="43" y="109"/>
                    </a:cubicBezTo>
                    <a:cubicBezTo>
                      <a:pt x="39" y="107"/>
                      <a:pt x="35" y="104"/>
                      <a:pt x="32" y="100"/>
                    </a:cubicBezTo>
                    <a:cubicBezTo>
                      <a:pt x="28" y="96"/>
                      <a:pt x="26" y="91"/>
                      <a:pt x="24" y="85"/>
                    </a:cubicBezTo>
                    <a:cubicBezTo>
                      <a:pt x="22" y="79"/>
                      <a:pt x="21" y="73"/>
                      <a:pt x="21" y="65"/>
                    </a:cubicBezTo>
                    <a:cubicBezTo>
                      <a:pt x="21" y="58"/>
                      <a:pt x="22" y="51"/>
                      <a:pt x="24" y="45"/>
                    </a:cubicBezTo>
                    <a:cubicBezTo>
                      <a:pt x="26" y="39"/>
                      <a:pt x="28" y="34"/>
                      <a:pt x="32" y="30"/>
                    </a:cubicBezTo>
                    <a:cubicBezTo>
                      <a:pt x="35" y="26"/>
                      <a:pt x="39" y="23"/>
                      <a:pt x="43" y="21"/>
                    </a:cubicBezTo>
                    <a:cubicBezTo>
                      <a:pt x="48" y="19"/>
                      <a:pt x="53" y="17"/>
                      <a:pt x="58" y="17"/>
                    </a:cubicBezTo>
                    <a:cubicBezTo>
                      <a:pt x="64" y="17"/>
                      <a:pt x="69" y="19"/>
                      <a:pt x="73" y="21"/>
                    </a:cubicBezTo>
                    <a:cubicBezTo>
                      <a:pt x="78" y="23"/>
                      <a:pt x="82" y="26"/>
                      <a:pt x="85" y="30"/>
                    </a:cubicBezTo>
                    <a:cubicBezTo>
                      <a:pt x="88" y="34"/>
                      <a:pt x="91" y="39"/>
                      <a:pt x="93" y="45"/>
                    </a:cubicBezTo>
                    <a:cubicBezTo>
                      <a:pt x="94" y="51"/>
                      <a:pt x="95" y="58"/>
                      <a:pt x="95" y="65"/>
                    </a:cubicBezTo>
                    <a:cubicBezTo>
                      <a:pt x="95" y="73"/>
                      <a:pt x="94" y="79"/>
                      <a:pt x="93" y="85"/>
                    </a:cubicBezTo>
                    <a:close/>
                  </a:path>
                </a:pathLst>
              </a:custGeom>
              <a:solidFill>
                <a:srgbClr val="59575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52" name="Freeform 10"/>
              <p:cNvSpPr>
                <a:spLocks/>
              </p:cNvSpPr>
              <p:nvPr/>
            </p:nvSpPr>
            <p:spPr bwMode="auto">
              <a:xfrm>
                <a:off x="-346075" y="9121776"/>
                <a:ext cx="350838" cy="376238"/>
              </a:xfrm>
              <a:custGeom>
                <a:avLst/>
                <a:gdLst>
                  <a:gd name="T0" fmla="*/ 69 w 114"/>
                  <a:gd name="T1" fmla="*/ 68 h 122"/>
                  <a:gd name="T2" fmla="*/ 57 w 114"/>
                  <a:gd name="T3" fmla="*/ 102 h 122"/>
                  <a:gd name="T4" fmla="*/ 57 w 114"/>
                  <a:gd name="T5" fmla="*/ 102 h 122"/>
                  <a:gd name="T6" fmla="*/ 45 w 114"/>
                  <a:gd name="T7" fmla="*/ 68 h 122"/>
                  <a:gd name="T8" fmla="*/ 20 w 114"/>
                  <a:gd name="T9" fmla="*/ 0 h 122"/>
                  <a:gd name="T10" fmla="*/ 0 w 114"/>
                  <a:gd name="T11" fmla="*/ 0 h 122"/>
                  <a:gd name="T12" fmla="*/ 47 w 114"/>
                  <a:gd name="T13" fmla="*/ 122 h 122"/>
                  <a:gd name="T14" fmla="*/ 67 w 114"/>
                  <a:gd name="T15" fmla="*/ 122 h 122"/>
                  <a:gd name="T16" fmla="*/ 114 w 114"/>
                  <a:gd name="T17" fmla="*/ 0 h 122"/>
                  <a:gd name="T18" fmla="*/ 94 w 114"/>
                  <a:gd name="T19" fmla="*/ 0 h 122"/>
                  <a:gd name="T20" fmla="*/ 69 w 114"/>
                  <a:gd name="T21" fmla="*/ 68 h 12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</a:cxnLst>
                <a:rect l="0" t="0" r="r" b="b"/>
                <a:pathLst>
                  <a:path w="114" h="122">
                    <a:moveTo>
                      <a:pt x="69" y="68"/>
                    </a:moveTo>
                    <a:cubicBezTo>
                      <a:pt x="64" y="82"/>
                      <a:pt x="60" y="93"/>
                      <a:pt x="57" y="102"/>
                    </a:cubicBezTo>
                    <a:cubicBezTo>
                      <a:pt x="57" y="102"/>
                      <a:pt x="57" y="102"/>
                      <a:pt x="57" y="102"/>
                    </a:cubicBezTo>
                    <a:cubicBezTo>
                      <a:pt x="54" y="93"/>
                      <a:pt x="50" y="81"/>
                      <a:pt x="45" y="68"/>
                    </a:cubicBezTo>
                    <a:cubicBezTo>
                      <a:pt x="20" y="0"/>
                      <a:pt x="20" y="0"/>
                      <a:pt x="20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47" y="122"/>
                      <a:pt x="47" y="122"/>
                      <a:pt x="47" y="122"/>
                    </a:cubicBezTo>
                    <a:cubicBezTo>
                      <a:pt x="67" y="122"/>
                      <a:pt x="67" y="122"/>
                      <a:pt x="67" y="122"/>
                    </a:cubicBezTo>
                    <a:cubicBezTo>
                      <a:pt x="114" y="0"/>
                      <a:pt x="114" y="0"/>
                      <a:pt x="114" y="0"/>
                    </a:cubicBezTo>
                    <a:cubicBezTo>
                      <a:pt x="94" y="0"/>
                      <a:pt x="94" y="0"/>
                      <a:pt x="94" y="0"/>
                    </a:cubicBezTo>
                    <a:lnTo>
                      <a:pt x="69" y="68"/>
                    </a:lnTo>
                    <a:close/>
                  </a:path>
                </a:pathLst>
              </a:custGeom>
              <a:solidFill>
                <a:srgbClr val="59575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53" name="Freeform 11"/>
              <p:cNvSpPr>
                <a:spLocks noEditPoints="1"/>
              </p:cNvSpPr>
              <p:nvPr/>
            </p:nvSpPr>
            <p:spPr bwMode="auto">
              <a:xfrm>
                <a:off x="55562" y="9110663"/>
                <a:ext cx="320675" cy="396875"/>
              </a:xfrm>
              <a:custGeom>
                <a:avLst/>
                <a:gdLst>
                  <a:gd name="T0" fmla="*/ 90 w 104"/>
                  <a:gd name="T1" fmla="*/ 15 h 129"/>
                  <a:gd name="T2" fmla="*/ 75 w 104"/>
                  <a:gd name="T3" fmla="*/ 4 h 129"/>
                  <a:gd name="T4" fmla="*/ 55 w 104"/>
                  <a:gd name="T5" fmla="*/ 0 h 129"/>
                  <a:gd name="T6" fmla="*/ 34 w 104"/>
                  <a:gd name="T7" fmla="*/ 5 h 129"/>
                  <a:gd name="T8" fmla="*/ 17 w 104"/>
                  <a:gd name="T9" fmla="*/ 17 h 129"/>
                  <a:gd name="T10" fmla="*/ 4 w 104"/>
                  <a:gd name="T11" fmla="*/ 38 h 129"/>
                  <a:gd name="T12" fmla="*/ 0 w 104"/>
                  <a:gd name="T13" fmla="*/ 67 h 129"/>
                  <a:gd name="T14" fmla="*/ 5 w 104"/>
                  <a:gd name="T15" fmla="*/ 96 h 129"/>
                  <a:gd name="T16" fmla="*/ 18 w 104"/>
                  <a:gd name="T17" fmla="*/ 115 h 129"/>
                  <a:gd name="T18" fmla="*/ 38 w 104"/>
                  <a:gd name="T19" fmla="*/ 126 h 129"/>
                  <a:gd name="T20" fmla="*/ 62 w 104"/>
                  <a:gd name="T21" fmla="*/ 129 h 129"/>
                  <a:gd name="T22" fmla="*/ 83 w 104"/>
                  <a:gd name="T23" fmla="*/ 128 h 129"/>
                  <a:gd name="T24" fmla="*/ 99 w 104"/>
                  <a:gd name="T25" fmla="*/ 123 h 129"/>
                  <a:gd name="T26" fmla="*/ 99 w 104"/>
                  <a:gd name="T27" fmla="*/ 106 h 129"/>
                  <a:gd name="T28" fmla="*/ 83 w 104"/>
                  <a:gd name="T29" fmla="*/ 110 h 129"/>
                  <a:gd name="T30" fmla="*/ 65 w 104"/>
                  <a:gd name="T31" fmla="*/ 112 h 129"/>
                  <a:gd name="T32" fmla="*/ 47 w 104"/>
                  <a:gd name="T33" fmla="*/ 110 h 129"/>
                  <a:gd name="T34" fmla="*/ 33 w 104"/>
                  <a:gd name="T35" fmla="*/ 102 h 129"/>
                  <a:gd name="T36" fmla="*/ 23 w 104"/>
                  <a:gd name="T37" fmla="*/ 89 h 129"/>
                  <a:gd name="T38" fmla="*/ 20 w 104"/>
                  <a:gd name="T39" fmla="*/ 69 h 129"/>
                  <a:gd name="T40" fmla="*/ 104 w 104"/>
                  <a:gd name="T41" fmla="*/ 69 h 129"/>
                  <a:gd name="T42" fmla="*/ 104 w 104"/>
                  <a:gd name="T43" fmla="*/ 64 h 129"/>
                  <a:gd name="T44" fmla="*/ 104 w 104"/>
                  <a:gd name="T45" fmla="*/ 62 h 129"/>
                  <a:gd name="T46" fmla="*/ 101 w 104"/>
                  <a:gd name="T47" fmla="*/ 34 h 129"/>
                  <a:gd name="T48" fmla="*/ 90 w 104"/>
                  <a:gd name="T49" fmla="*/ 15 h 129"/>
                  <a:gd name="T50" fmla="*/ 21 w 104"/>
                  <a:gd name="T51" fmla="*/ 52 h 129"/>
                  <a:gd name="T52" fmla="*/ 24 w 104"/>
                  <a:gd name="T53" fmla="*/ 39 h 129"/>
                  <a:gd name="T54" fmla="*/ 31 w 104"/>
                  <a:gd name="T55" fmla="*/ 28 h 129"/>
                  <a:gd name="T56" fmla="*/ 42 w 104"/>
                  <a:gd name="T57" fmla="*/ 20 h 129"/>
                  <a:gd name="T58" fmla="*/ 54 w 104"/>
                  <a:gd name="T59" fmla="*/ 18 h 129"/>
                  <a:gd name="T60" fmla="*/ 67 w 104"/>
                  <a:gd name="T61" fmla="*/ 20 h 129"/>
                  <a:gd name="T62" fmla="*/ 76 w 104"/>
                  <a:gd name="T63" fmla="*/ 28 h 129"/>
                  <a:gd name="T64" fmla="*/ 81 w 104"/>
                  <a:gd name="T65" fmla="*/ 39 h 129"/>
                  <a:gd name="T66" fmla="*/ 83 w 104"/>
                  <a:gd name="T67" fmla="*/ 52 h 129"/>
                  <a:gd name="T68" fmla="*/ 21 w 104"/>
                  <a:gd name="T69" fmla="*/ 52 h 12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104" h="129">
                    <a:moveTo>
                      <a:pt x="90" y="15"/>
                    </a:moveTo>
                    <a:cubicBezTo>
                      <a:pt x="86" y="10"/>
                      <a:pt x="81" y="6"/>
                      <a:pt x="75" y="4"/>
                    </a:cubicBezTo>
                    <a:cubicBezTo>
                      <a:pt x="69" y="2"/>
                      <a:pt x="62" y="0"/>
                      <a:pt x="55" y="0"/>
                    </a:cubicBezTo>
                    <a:cubicBezTo>
                      <a:pt x="48" y="0"/>
                      <a:pt x="41" y="2"/>
                      <a:pt x="34" y="5"/>
                    </a:cubicBezTo>
                    <a:cubicBezTo>
                      <a:pt x="28" y="7"/>
                      <a:pt x="22" y="11"/>
                      <a:pt x="17" y="17"/>
                    </a:cubicBezTo>
                    <a:cubicBezTo>
                      <a:pt x="12" y="22"/>
                      <a:pt x="7" y="29"/>
                      <a:pt x="4" y="38"/>
                    </a:cubicBezTo>
                    <a:cubicBezTo>
                      <a:pt x="1" y="46"/>
                      <a:pt x="0" y="55"/>
                      <a:pt x="0" y="67"/>
                    </a:cubicBezTo>
                    <a:cubicBezTo>
                      <a:pt x="0" y="78"/>
                      <a:pt x="1" y="88"/>
                      <a:pt x="5" y="96"/>
                    </a:cubicBezTo>
                    <a:cubicBezTo>
                      <a:pt x="8" y="104"/>
                      <a:pt x="12" y="110"/>
                      <a:pt x="18" y="115"/>
                    </a:cubicBezTo>
                    <a:cubicBezTo>
                      <a:pt x="23" y="120"/>
                      <a:pt x="30" y="124"/>
                      <a:pt x="38" y="126"/>
                    </a:cubicBezTo>
                    <a:cubicBezTo>
                      <a:pt x="45" y="128"/>
                      <a:pt x="54" y="129"/>
                      <a:pt x="62" y="129"/>
                    </a:cubicBezTo>
                    <a:cubicBezTo>
                      <a:pt x="70" y="129"/>
                      <a:pt x="77" y="129"/>
                      <a:pt x="83" y="128"/>
                    </a:cubicBezTo>
                    <a:cubicBezTo>
                      <a:pt x="90" y="126"/>
                      <a:pt x="95" y="125"/>
                      <a:pt x="99" y="123"/>
                    </a:cubicBezTo>
                    <a:cubicBezTo>
                      <a:pt x="99" y="106"/>
                      <a:pt x="99" y="106"/>
                      <a:pt x="99" y="106"/>
                    </a:cubicBezTo>
                    <a:cubicBezTo>
                      <a:pt x="94" y="108"/>
                      <a:pt x="89" y="109"/>
                      <a:pt x="83" y="110"/>
                    </a:cubicBezTo>
                    <a:cubicBezTo>
                      <a:pt x="78" y="111"/>
                      <a:pt x="72" y="112"/>
                      <a:pt x="65" y="112"/>
                    </a:cubicBezTo>
                    <a:cubicBezTo>
                      <a:pt x="59" y="112"/>
                      <a:pt x="53" y="111"/>
                      <a:pt x="47" y="110"/>
                    </a:cubicBezTo>
                    <a:cubicBezTo>
                      <a:pt x="42" y="108"/>
                      <a:pt x="37" y="106"/>
                      <a:pt x="33" y="102"/>
                    </a:cubicBezTo>
                    <a:cubicBezTo>
                      <a:pt x="29" y="99"/>
                      <a:pt x="26" y="94"/>
                      <a:pt x="23" y="89"/>
                    </a:cubicBezTo>
                    <a:cubicBezTo>
                      <a:pt x="21" y="84"/>
                      <a:pt x="20" y="77"/>
                      <a:pt x="20" y="69"/>
                    </a:cubicBezTo>
                    <a:cubicBezTo>
                      <a:pt x="104" y="69"/>
                      <a:pt x="104" y="69"/>
                      <a:pt x="104" y="69"/>
                    </a:cubicBezTo>
                    <a:cubicBezTo>
                      <a:pt x="104" y="67"/>
                      <a:pt x="104" y="65"/>
                      <a:pt x="104" y="64"/>
                    </a:cubicBezTo>
                    <a:cubicBezTo>
                      <a:pt x="104" y="64"/>
                      <a:pt x="104" y="63"/>
                      <a:pt x="104" y="62"/>
                    </a:cubicBezTo>
                    <a:cubicBezTo>
                      <a:pt x="104" y="51"/>
                      <a:pt x="103" y="41"/>
                      <a:pt x="101" y="34"/>
                    </a:cubicBezTo>
                    <a:cubicBezTo>
                      <a:pt x="98" y="26"/>
                      <a:pt x="95" y="20"/>
                      <a:pt x="90" y="15"/>
                    </a:cubicBezTo>
                    <a:close/>
                    <a:moveTo>
                      <a:pt x="21" y="52"/>
                    </a:moveTo>
                    <a:cubicBezTo>
                      <a:pt x="21" y="47"/>
                      <a:pt x="22" y="43"/>
                      <a:pt x="24" y="39"/>
                    </a:cubicBezTo>
                    <a:cubicBezTo>
                      <a:pt x="26" y="34"/>
                      <a:pt x="28" y="31"/>
                      <a:pt x="31" y="28"/>
                    </a:cubicBezTo>
                    <a:cubicBezTo>
                      <a:pt x="34" y="25"/>
                      <a:pt x="38" y="22"/>
                      <a:pt x="42" y="20"/>
                    </a:cubicBezTo>
                    <a:cubicBezTo>
                      <a:pt x="46" y="19"/>
                      <a:pt x="50" y="18"/>
                      <a:pt x="54" y="18"/>
                    </a:cubicBezTo>
                    <a:cubicBezTo>
                      <a:pt x="59" y="18"/>
                      <a:pt x="63" y="19"/>
                      <a:pt x="67" y="20"/>
                    </a:cubicBezTo>
                    <a:cubicBezTo>
                      <a:pt x="70" y="22"/>
                      <a:pt x="73" y="25"/>
                      <a:pt x="76" y="28"/>
                    </a:cubicBezTo>
                    <a:cubicBezTo>
                      <a:pt x="78" y="31"/>
                      <a:pt x="80" y="34"/>
                      <a:pt x="81" y="39"/>
                    </a:cubicBezTo>
                    <a:cubicBezTo>
                      <a:pt x="83" y="43"/>
                      <a:pt x="83" y="47"/>
                      <a:pt x="83" y="52"/>
                    </a:cubicBezTo>
                    <a:lnTo>
                      <a:pt x="21" y="52"/>
                    </a:lnTo>
                    <a:close/>
                  </a:path>
                </a:pathLst>
              </a:custGeom>
              <a:solidFill>
                <a:srgbClr val="59575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54" name="Rectangle 12"/>
              <p:cNvSpPr>
                <a:spLocks noChangeArrowheads="1"/>
              </p:cNvSpPr>
              <p:nvPr/>
            </p:nvSpPr>
            <p:spPr bwMode="auto">
              <a:xfrm>
                <a:off x="485775" y="8923338"/>
                <a:ext cx="61913" cy="574675"/>
              </a:xfrm>
              <a:prstGeom prst="rect">
                <a:avLst/>
              </a:prstGeom>
              <a:solidFill>
                <a:srgbClr val="59575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55" name="Freeform 13"/>
              <p:cNvSpPr>
                <a:spLocks noEditPoints="1"/>
              </p:cNvSpPr>
              <p:nvPr/>
            </p:nvSpPr>
            <p:spPr bwMode="auto">
              <a:xfrm>
                <a:off x="830262" y="9110663"/>
                <a:ext cx="334963" cy="571500"/>
              </a:xfrm>
              <a:custGeom>
                <a:avLst/>
                <a:gdLst>
                  <a:gd name="T0" fmla="*/ 93 w 109"/>
                  <a:gd name="T1" fmla="*/ 15 h 186"/>
                  <a:gd name="T2" fmla="*/ 76 w 109"/>
                  <a:gd name="T3" fmla="*/ 4 h 186"/>
                  <a:gd name="T4" fmla="*/ 56 w 109"/>
                  <a:gd name="T5" fmla="*/ 0 h 186"/>
                  <a:gd name="T6" fmla="*/ 42 w 109"/>
                  <a:gd name="T7" fmla="*/ 3 h 186"/>
                  <a:gd name="T8" fmla="*/ 31 w 109"/>
                  <a:gd name="T9" fmla="*/ 7 h 186"/>
                  <a:gd name="T10" fmla="*/ 24 w 109"/>
                  <a:gd name="T11" fmla="*/ 13 h 186"/>
                  <a:gd name="T12" fmla="*/ 20 w 109"/>
                  <a:gd name="T13" fmla="*/ 18 h 186"/>
                  <a:gd name="T14" fmla="*/ 20 w 109"/>
                  <a:gd name="T15" fmla="*/ 18 h 186"/>
                  <a:gd name="T16" fmla="*/ 15 w 109"/>
                  <a:gd name="T17" fmla="*/ 4 h 186"/>
                  <a:gd name="T18" fmla="*/ 0 w 109"/>
                  <a:gd name="T19" fmla="*/ 4 h 186"/>
                  <a:gd name="T20" fmla="*/ 0 w 109"/>
                  <a:gd name="T21" fmla="*/ 186 h 186"/>
                  <a:gd name="T22" fmla="*/ 20 w 109"/>
                  <a:gd name="T23" fmla="*/ 186 h 186"/>
                  <a:gd name="T24" fmla="*/ 20 w 109"/>
                  <a:gd name="T25" fmla="*/ 115 h 186"/>
                  <a:gd name="T26" fmla="*/ 20 w 109"/>
                  <a:gd name="T27" fmla="*/ 115 h 186"/>
                  <a:gd name="T28" fmla="*/ 35 w 109"/>
                  <a:gd name="T29" fmla="*/ 126 h 186"/>
                  <a:gd name="T30" fmla="*/ 55 w 109"/>
                  <a:gd name="T31" fmla="*/ 129 h 186"/>
                  <a:gd name="T32" fmla="*/ 66 w 109"/>
                  <a:gd name="T33" fmla="*/ 128 h 186"/>
                  <a:gd name="T34" fmla="*/ 78 w 109"/>
                  <a:gd name="T35" fmla="*/ 124 h 186"/>
                  <a:gd name="T36" fmla="*/ 90 w 109"/>
                  <a:gd name="T37" fmla="*/ 116 h 186"/>
                  <a:gd name="T38" fmla="*/ 100 w 109"/>
                  <a:gd name="T39" fmla="*/ 103 h 186"/>
                  <a:gd name="T40" fmla="*/ 106 w 109"/>
                  <a:gd name="T41" fmla="*/ 86 h 186"/>
                  <a:gd name="T42" fmla="*/ 109 w 109"/>
                  <a:gd name="T43" fmla="*/ 64 h 186"/>
                  <a:gd name="T44" fmla="*/ 104 w 109"/>
                  <a:gd name="T45" fmla="*/ 35 h 186"/>
                  <a:gd name="T46" fmla="*/ 93 w 109"/>
                  <a:gd name="T47" fmla="*/ 15 h 186"/>
                  <a:gd name="T48" fmla="*/ 84 w 109"/>
                  <a:gd name="T49" fmla="*/ 88 h 186"/>
                  <a:gd name="T50" fmla="*/ 75 w 109"/>
                  <a:gd name="T51" fmla="*/ 103 h 186"/>
                  <a:gd name="T52" fmla="*/ 64 w 109"/>
                  <a:gd name="T53" fmla="*/ 110 h 186"/>
                  <a:gd name="T54" fmla="*/ 52 w 109"/>
                  <a:gd name="T55" fmla="*/ 112 h 186"/>
                  <a:gd name="T56" fmla="*/ 34 w 109"/>
                  <a:gd name="T57" fmla="*/ 109 h 186"/>
                  <a:gd name="T58" fmla="*/ 20 w 109"/>
                  <a:gd name="T59" fmla="*/ 99 h 186"/>
                  <a:gd name="T60" fmla="*/ 20 w 109"/>
                  <a:gd name="T61" fmla="*/ 34 h 186"/>
                  <a:gd name="T62" fmla="*/ 25 w 109"/>
                  <a:gd name="T63" fmla="*/ 29 h 186"/>
                  <a:gd name="T64" fmla="*/ 32 w 109"/>
                  <a:gd name="T65" fmla="*/ 24 h 186"/>
                  <a:gd name="T66" fmla="*/ 41 w 109"/>
                  <a:gd name="T67" fmla="*/ 19 h 186"/>
                  <a:gd name="T68" fmla="*/ 52 w 109"/>
                  <a:gd name="T69" fmla="*/ 18 h 186"/>
                  <a:gd name="T70" fmla="*/ 68 w 109"/>
                  <a:gd name="T71" fmla="*/ 21 h 186"/>
                  <a:gd name="T72" fmla="*/ 79 w 109"/>
                  <a:gd name="T73" fmla="*/ 30 h 186"/>
                  <a:gd name="T74" fmla="*/ 86 w 109"/>
                  <a:gd name="T75" fmla="*/ 45 h 186"/>
                  <a:gd name="T76" fmla="*/ 88 w 109"/>
                  <a:gd name="T77" fmla="*/ 64 h 186"/>
                  <a:gd name="T78" fmla="*/ 84 w 109"/>
                  <a:gd name="T79" fmla="*/ 88 h 18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</a:cxnLst>
                <a:rect l="0" t="0" r="r" b="b"/>
                <a:pathLst>
                  <a:path w="109" h="186">
                    <a:moveTo>
                      <a:pt x="93" y="15"/>
                    </a:moveTo>
                    <a:cubicBezTo>
                      <a:pt x="88" y="10"/>
                      <a:pt x="82" y="6"/>
                      <a:pt x="76" y="4"/>
                    </a:cubicBezTo>
                    <a:cubicBezTo>
                      <a:pt x="69" y="2"/>
                      <a:pt x="63" y="0"/>
                      <a:pt x="56" y="0"/>
                    </a:cubicBezTo>
                    <a:cubicBezTo>
                      <a:pt x="51" y="0"/>
                      <a:pt x="46" y="1"/>
                      <a:pt x="42" y="3"/>
                    </a:cubicBezTo>
                    <a:cubicBezTo>
                      <a:pt x="38" y="4"/>
                      <a:pt x="34" y="6"/>
                      <a:pt x="31" y="7"/>
                    </a:cubicBezTo>
                    <a:cubicBezTo>
                      <a:pt x="28" y="9"/>
                      <a:pt x="26" y="11"/>
                      <a:pt x="24" y="13"/>
                    </a:cubicBezTo>
                    <a:cubicBezTo>
                      <a:pt x="22" y="14"/>
                      <a:pt x="21" y="16"/>
                      <a:pt x="20" y="18"/>
                    </a:cubicBezTo>
                    <a:cubicBezTo>
                      <a:pt x="20" y="18"/>
                      <a:pt x="20" y="18"/>
                      <a:pt x="20" y="18"/>
                    </a:cubicBezTo>
                    <a:cubicBezTo>
                      <a:pt x="15" y="4"/>
                      <a:pt x="15" y="4"/>
                      <a:pt x="15" y="4"/>
                    </a:cubicBezTo>
                    <a:cubicBezTo>
                      <a:pt x="0" y="4"/>
                      <a:pt x="0" y="4"/>
                      <a:pt x="0" y="4"/>
                    </a:cubicBezTo>
                    <a:cubicBezTo>
                      <a:pt x="0" y="186"/>
                      <a:pt x="0" y="186"/>
                      <a:pt x="0" y="186"/>
                    </a:cubicBezTo>
                    <a:cubicBezTo>
                      <a:pt x="20" y="186"/>
                      <a:pt x="20" y="186"/>
                      <a:pt x="20" y="186"/>
                    </a:cubicBezTo>
                    <a:cubicBezTo>
                      <a:pt x="20" y="115"/>
                      <a:pt x="20" y="115"/>
                      <a:pt x="20" y="115"/>
                    </a:cubicBezTo>
                    <a:cubicBezTo>
                      <a:pt x="20" y="115"/>
                      <a:pt x="20" y="115"/>
                      <a:pt x="20" y="115"/>
                    </a:cubicBezTo>
                    <a:cubicBezTo>
                      <a:pt x="25" y="120"/>
                      <a:pt x="30" y="123"/>
                      <a:pt x="35" y="126"/>
                    </a:cubicBezTo>
                    <a:cubicBezTo>
                      <a:pt x="41" y="128"/>
                      <a:pt x="47" y="129"/>
                      <a:pt x="55" y="129"/>
                    </a:cubicBezTo>
                    <a:cubicBezTo>
                      <a:pt x="58" y="129"/>
                      <a:pt x="62" y="129"/>
                      <a:pt x="66" y="128"/>
                    </a:cubicBezTo>
                    <a:cubicBezTo>
                      <a:pt x="70" y="127"/>
                      <a:pt x="74" y="126"/>
                      <a:pt x="78" y="124"/>
                    </a:cubicBezTo>
                    <a:cubicBezTo>
                      <a:pt x="82" y="122"/>
                      <a:pt x="86" y="119"/>
                      <a:pt x="90" y="116"/>
                    </a:cubicBezTo>
                    <a:cubicBezTo>
                      <a:pt x="94" y="112"/>
                      <a:pt x="97" y="108"/>
                      <a:pt x="100" y="103"/>
                    </a:cubicBezTo>
                    <a:cubicBezTo>
                      <a:pt x="102" y="99"/>
                      <a:pt x="105" y="93"/>
                      <a:pt x="106" y="86"/>
                    </a:cubicBezTo>
                    <a:cubicBezTo>
                      <a:pt x="108" y="80"/>
                      <a:pt x="109" y="72"/>
                      <a:pt x="109" y="64"/>
                    </a:cubicBezTo>
                    <a:cubicBezTo>
                      <a:pt x="109" y="52"/>
                      <a:pt x="107" y="43"/>
                      <a:pt x="104" y="35"/>
                    </a:cubicBezTo>
                    <a:cubicBezTo>
                      <a:pt x="101" y="27"/>
                      <a:pt x="98" y="20"/>
                      <a:pt x="93" y="15"/>
                    </a:cubicBezTo>
                    <a:close/>
                    <a:moveTo>
                      <a:pt x="84" y="88"/>
                    </a:moveTo>
                    <a:cubicBezTo>
                      <a:pt x="82" y="94"/>
                      <a:pt x="79" y="99"/>
                      <a:pt x="75" y="103"/>
                    </a:cubicBezTo>
                    <a:cubicBezTo>
                      <a:pt x="72" y="106"/>
                      <a:pt x="68" y="109"/>
                      <a:pt x="64" y="110"/>
                    </a:cubicBezTo>
                    <a:cubicBezTo>
                      <a:pt x="60" y="112"/>
                      <a:pt x="55" y="112"/>
                      <a:pt x="52" y="112"/>
                    </a:cubicBezTo>
                    <a:cubicBezTo>
                      <a:pt x="45" y="112"/>
                      <a:pt x="40" y="111"/>
                      <a:pt x="34" y="109"/>
                    </a:cubicBezTo>
                    <a:cubicBezTo>
                      <a:pt x="29" y="106"/>
                      <a:pt x="24" y="103"/>
                      <a:pt x="20" y="99"/>
                    </a:cubicBezTo>
                    <a:cubicBezTo>
                      <a:pt x="20" y="34"/>
                      <a:pt x="20" y="34"/>
                      <a:pt x="20" y="34"/>
                    </a:cubicBezTo>
                    <a:cubicBezTo>
                      <a:pt x="21" y="33"/>
                      <a:pt x="23" y="31"/>
                      <a:pt x="25" y="29"/>
                    </a:cubicBezTo>
                    <a:cubicBezTo>
                      <a:pt x="27" y="27"/>
                      <a:pt x="29" y="25"/>
                      <a:pt x="32" y="24"/>
                    </a:cubicBezTo>
                    <a:cubicBezTo>
                      <a:pt x="34" y="22"/>
                      <a:pt x="38" y="20"/>
                      <a:pt x="41" y="19"/>
                    </a:cubicBezTo>
                    <a:cubicBezTo>
                      <a:pt x="44" y="18"/>
                      <a:pt x="48" y="18"/>
                      <a:pt x="52" y="18"/>
                    </a:cubicBezTo>
                    <a:cubicBezTo>
                      <a:pt x="58" y="18"/>
                      <a:pt x="63" y="19"/>
                      <a:pt x="68" y="21"/>
                    </a:cubicBezTo>
                    <a:cubicBezTo>
                      <a:pt x="72" y="23"/>
                      <a:pt x="76" y="26"/>
                      <a:pt x="79" y="30"/>
                    </a:cubicBezTo>
                    <a:cubicBezTo>
                      <a:pt x="82" y="34"/>
                      <a:pt x="84" y="39"/>
                      <a:pt x="86" y="45"/>
                    </a:cubicBezTo>
                    <a:cubicBezTo>
                      <a:pt x="87" y="50"/>
                      <a:pt x="88" y="57"/>
                      <a:pt x="88" y="64"/>
                    </a:cubicBezTo>
                    <a:cubicBezTo>
                      <a:pt x="88" y="74"/>
                      <a:pt x="87" y="82"/>
                      <a:pt x="84" y="88"/>
                    </a:cubicBezTo>
                    <a:close/>
                  </a:path>
                </a:pathLst>
              </a:custGeom>
              <a:solidFill>
                <a:srgbClr val="59575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56" name="Freeform 14"/>
              <p:cNvSpPr>
                <a:spLocks/>
              </p:cNvSpPr>
              <p:nvPr/>
            </p:nvSpPr>
            <p:spPr bwMode="auto">
              <a:xfrm>
                <a:off x="1260475" y="9110663"/>
                <a:ext cx="206375" cy="387350"/>
              </a:xfrm>
              <a:custGeom>
                <a:avLst/>
                <a:gdLst>
                  <a:gd name="T0" fmla="*/ 62 w 67"/>
                  <a:gd name="T1" fmla="*/ 0 h 126"/>
                  <a:gd name="T2" fmla="*/ 49 w 67"/>
                  <a:gd name="T3" fmla="*/ 2 h 126"/>
                  <a:gd name="T4" fmla="*/ 37 w 67"/>
                  <a:gd name="T5" fmla="*/ 7 h 126"/>
                  <a:gd name="T6" fmla="*/ 27 w 67"/>
                  <a:gd name="T7" fmla="*/ 14 h 126"/>
                  <a:gd name="T8" fmla="*/ 20 w 67"/>
                  <a:gd name="T9" fmla="*/ 23 h 126"/>
                  <a:gd name="T10" fmla="*/ 20 w 67"/>
                  <a:gd name="T11" fmla="*/ 23 h 126"/>
                  <a:gd name="T12" fmla="*/ 16 w 67"/>
                  <a:gd name="T13" fmla="*/ 4 h 126"/>
                  <a:gd name="T14" fmla="*/ 0 w 67"/>
                  <a:gd name="T15" fmla="*/ 4 h 126"/>
                  <a:gd name="T16" fmla="*/ 0 w 67"/>
                  <a:gd name="T17" fmla="*/ 126 h 126"/>
                  <a:gd name="T18" fmla="*/ 20 w 67"/>
                  <a:gd name="T19" fmla="*/ 126 h 126"/>
                  <a:gd name="T20" fmla="*/ 20 w 67"/>
                  <a:gd name="T21" fmla="*/ 41 h 126"/>
                  <a:gd name="T22" fmla="*/ 28 w 67"/>
                  <a:gd name="T23" fmla="*/ 32 h 126"/>
                  <a:gd name="T24" fmla="*/ 39 w 67"/>
                  <a:gd name="T25" fmla="*/ 25 h 126"/>
                  <a:gd name="T26" fmla="*/ 52 w 67"/>
                  <a:gd name="T27" fmla="*/ 21 h 126"/>
                  <a:gd name="T28" fmla="*/ 66 w 67"/>
                  <a:gd name="T29" fmla="*/ 20 h 126"/>
                  <a:gd name="T30" fmla="*/ 67 w 67"/>
                  <a:gd name="T31" fmla="*/ 20 h 126"/>
                  <a:gd name="T32" fmla="*/ 67 w 67"/>
                  <a:gd name="T33" fmla="*/ 1 h 126"/>
                  <a:gd name="T34" fmla="*/ 65 w 67"/>
                  <a:gd name="T35" fmla="*/ 1 h 126"/>
                  <a:gd name="T36" fmla="*/ 62 w 67"/>
                  <a:gd name="T37" fmla="*/ 0 h 12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</a:cxnLst>
                <a:rect l="0" t="0" r="r" b="b"/>
                <a:pathLst>
                  <a:path w="67" h="126">
                    <a:moveTo>
                      <a:pt x="62" y="0"/>
                    </a:moveTo>
                    <a:cubicBezTo>
                      <a:pt x="58" y="0"/>
                      <a:pt x="53" y="1"/>
                      <a:pt x="49" y="2"/>
                    </a:cubicBezTo>
                    <a:cubicBezTo>
                      <a:pt x="45" y="3"/>
                      <a:pt x="41" y="5"/>
                      <a:pt x="37" y="7"/>
                    </a:cubicBezTo>
                    <a:cubicBezTo>
                      <a:pt x="33" y="9"/>
                      <a:pt x="30" y="12"/>
                      <a:pt x="27" y="14"/>
                    </a:cubicBezTo>
                    <a:cubicBezTo>
                      <a:pt x="24" y="17"/>
                      <a:pt x="22" y="20"/>
                      <a:pt x="20" y="23"/>
                    </a:cubicBezTo>
                    <a:cubicBezTo>
                      <a:pt x="20" y="23"/>
                      <a:pt x="20" y="23"/>
                      <a:pt x="20" y="23"/>
                    </a:cubicBezTo>
                    <a:cubicBezTo>
                      <a:pt x="16" y="4"/>
                      <a:pt x="16" y="4"/>
                      <a:pt x="16" y="4"/>
                    </a:cubicBezTo>
                    <a:cubicBezTo>
                      <a:pt x="0" y="4"/>
                      <a:pt x="0" y="4"/>
                      <a:pt x="0" y="4"/>
                    </a:cubicBezTo>
                    <a:cubicBezTo>
                      <a:pt x="0" y="126"/>
                      <a:pt x="0" y="126"/>
                      <a:pt x="0" y="126"/>
                    </a:cubicBezTo>
                    <a:cubicBezTo>
                      <a:pt x="20" y="126"/>
                      <a:pt x="20" y="126"/>
                      <a:pt x="20" y="126"/>
                    </a:cubicBezTo>
                    <a:cubicBezTo>
                      <a:pt x="20" y="41"/>
                      <a:pt x="20" y="41"/>
                      <a:pt x="20" y="41"/>
                    </a:cubicBezTo>
                    <a:cubicBezTo>
                      <a:pt x="22" y="37"/>
                      <a:pt x="25" y="34"/>
                      <a:pt x="28" y="32"/>
                    </a:cubicBezTo>
                    <a:cubicBezTo>
                      <a:pt x="32" y="29"/>
                      <a:pt x="35" y="27"/>
                      <a:pt x="39" y="25"/>
                    </a:cubicBezTo>
                    <a:cubicBezTo>
                      <a:pt x="43" y="23"/>
                      <a:pt x="47" y="22"/>
                      <a:pt x="52" y="21"/>
                    </a:cubicBezTo>
                    <a:cubicBezTo>
                      <a:pt x="57" y="20"/>
                      <a:pt x="61" y="20"/>
                      <a:pt x="66" y="20"/>
                    </a:cubicBezTo>
                    <a:cubicBezTo>
                      <a:pt x="67" y="20"/>
                      <a:pt x="67" y="20"/>
                      <a:pt x="67" y="20"/>
                    </a:cubicBezTo>
                    <a:cubicBezTo>
                      <a:pt x="67" y="1"/>
                      <a:pt x="67" y="1"/>
                      <a:pt x="67" y="1"/>
                    </a:cubicBezTo>
                    <a:cubicBezTo>
                      <a:pt x="67" y="1"/>
                      <a:pt x="66" y="1"/>
                      <a:pt x="65" y="1"/>
                    </a:cubicBezTo>
                    <a:cubicBezTo>
                      <a:pt x="64" y="0"/>
                      <a:pt x="63" y="0"/>
                      <a:pt x="62" y="0"/>
                    </a:cubicBezTo>
                    <a:close/>
                  </a:path>
                </a:pathLst>
              </a:custGeom>
              <a:solidFill>
                <a:srgbClr val="59575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57" name="Freeform 15"/>
              <p:cNvSpPr>
                <a:spLocks noEditPoints="1"/>
              </p:cNvSpPr>
              <p:nvPr/>
            </p:nvSpPr>
            <p:spPr bwMode="auto">
              <a:xfrm>
                <a:off x="1512887" y="9110663"/>
                <a:ext cx="319088" cy="396875"/>
              </a:xfrm>
              <a:custGeom>
                <a:avLst/>
                <a:gdLst>
                  <a:gd name="T0" fmla="*/ 90 w 104"/>
                  <a:gd name="T1" fmla="*/ 15 h 129"/>
                  <a:gd name="T2" fmla="*/ 75 w 104"/>
                  <a:gd name="T3" fmla="*/ 4 h 129"/>
                  <a:gd name="T4" fmla="*/ 55 w 104"/>
                  <a:gd name="T5" fmla="*/ 0 h 129"/>
                  <a:gd name="T6" fmla="*/ 34 w 104"/>
                  <a:gd name="T7" fmla="*/ 5 h 129"/>
                  <a:gd name="T8" fmla="*/ 17 w 104"/>
                  <a:gd name="T9" fmla="*/ 17 h 129"/>
                  <a:gd name="T10" fmla="*/ 4 w 104"/>
                  <a:gd name="T11" fmla="*/ 38 h 129"/>
                  <a:gd name="T12" fmla="*/ 0 w 104"/>
                  <a:gd name="T13" fmla="*/ 67 h 129"/>
                  <a:gd name="T14" fmla="*/ 4 w 104"/>
                  <a:gd name="T15" fmla="*/ 96 h 129"/>
                  <a:gd name="T16" fmla="*/ 18 w 104"/>
                  <a:gd name="T17" fmla="*/ 115 h 129"/>
                  <a:gd name="T18" fmla="*/ 38 w 104"/>
                  <a:gd name="T19" fmla="*/ 126 h 129"/>
                  <a:gd name="T20" fmla="*/ 62 w 104"/>
                  <a:gd name="T21" fmla="*/ 129 h 129"/>
                  <a:gd name="T22" fmla="*/ 83 w 104"/>
                  <a:gd name="T23" fmla="*/ 128 h 129"/>
                  <a:gd name="T24" fmla="*/ 99 w 104"/>
                  <a:gd name="T25" fmla="*/ 123 h 129"/>
                  <a:gd name="T26" fmla="*/ 99 w 104"/>
                  <a:gd name="T27" fmla="*/ 106 h 129"/>
                  <a:gd name="T28" fmla="*/ 83 w 104"/>
                  <a:gd name="T29" fmla="*/ 110 h 129"/>
                  <a:gd name="T30" fmla="*/ 65 w 104"/>
                  <a:gd name="T31" fmla="*/ 112 h 129"/>
                  <a:gd name="T32" fmla="*/ 47 w 104"/>
                  <a:gd name="T33" fmla="*/ 110 h 129"/>
                  <a:gd name="T34" fmla="*/ 33 w 104"/>
                  <a:gd name="T35" fmla="*/ 102 h 129"/>
                  <a:gd name="T36" fmla="*/ 23 w 104"/>
                  <a:gd name="T37" fmla="*/ 89 h 129"/>
                  <a:gd name="T38" fmla="*/ 20 w 104"/>
                  <a:gd name="T39" fmla="*/ 69 h 129"/>
                  <a:gd name="T40" fmla="*/ 104 w 104"/>
                  <a:gd name="T41" fmla="*/ 69 h 129"/>
                  <a:gd name="T42" fmla="*/ 104 w 104"/>
                  <a:gd name="T43" fmla="*/ 64 h 129"/>
                  <a:gd name="T44" fmla="*/ 104 w 104"/>
                  <a:gd name="T45" fmla="*/ 62 h 129"/>
                  <a:gd name="T46" fmla="*/ 101 w 104"/>
                  <a:gd name="T47" fmla="*/ 34 h 129"/>
                  <a:gd name="T48" fmla="*/ 90 w 104"/>
                  <a:gd name="T49" fmla="*/ 15 h 129"/>
                  <a:gd name="T50" fmla="*/ 21 w 104"/>
                  <a:gd name="T51" fmla="*/ 52 h 129"/>
                  <a:gd name="T52" fmla="*/ 24 w 104"/>
                  <a:gd name="T53" fmla="*/ 39 h 129"/>
                  <a:gd name="T54" fmla="*/ 31 w 104"/>
                  <a:gd name="T55" fmla="*/ 28 h 129"/>
                  <a:gd name="T56" fmla="*/ 42 w 104"/>
                  <a:gd name="T57" fmla="*/ 20 h 129"/>
                  <a:gd name="T58" fmla="*/ 54 w 104"/>
                  <a:gd name="T59" fmla="*/ 18 h 129"/>
                  <a:gd name="T60" fmla="*/ 67 w 104"/>
                  <a:gd name="T61" fmla="*/ 20 h 129"/>
                  <a:gd name="T62" fmla="*/ 76 w 104"/>
                  <a:gd name="T63" fmla="*/ 28 h 129"/>
                  <a:gd name="T64" fmla="*/ 81 w 104"/>
                  <a:gd name="T65" fmla="*/ 39 h 129"/>
                  <a:gd name="T66" fmla="*/ 83 w 104"/>
                  <a:gd name="T67" fmla="*/ 52 h 129"/>
                  <a:gd name="T68" fmla="*/ 21 w 104"/>
                  <a:gd name="T69" fmla="*/ 52 h 12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104" h="129">
                    <a:moveTo>
                      <a:pt x="90" y="15"/>
                    </a:moveTo>
                    <a:cubicBezTo>
                      <a:pt x="86" y="10"/>
                      <a:pt x="81" y="6"/>
                      <a:pt x="75" y="4"/>
                    </a:cubicBezTo>
                    <a:cubicBezTo>
                      <a:pt x="69" y="2"/>
                      <a:pt x="62" y="0"/>
                      <a:pt x="55" y="0"/>
                    </a:cubicBezTo>
                    <a:cubicBezTo>
                      <a:pt x="48" y="0"/>
                      <a:pt x="41" y="2"/>
                      <a:pt x="34" y="5"/>
                    </a:cubicBezTo>
                    <a:cubicBezTo>
                      <a:pt x="28" y="7"/>
                      <a:pt x="22" y="11"/>
                      <a:pt x="17" y="17"/>
                    </a:cubicBezTo>
                    <a:cubicBezTo>
                      <a:pt x="12" y="22"/>
                      <a:pt x="7" y="29"/>
                      <a:pt x="4" y="38"/>
                    </a:cubicBezTo>
                    <a:cubicBezTo>
                      <a:pt x="1" y="46"/>
                      <a:pt x="0" y="55"/>
                      <a:pt x="0" y="67"/>
                    </a:cubicBezTo>
                    <a:cubicBezTo>
                      <a:pt x="0" y="78"/>
                      <a:pt x="1" y="88"/>
                      <a:pt x="4" y="96"/>
                    </a:cubicBezTo>
                    <a:cubicBezTo>
                      <a:pt x="8" y="104"/>
                      <a:pt x="12" y="110"/>
                      <a:pt x="18" y="115"/>
                    </a:cubicBezTo>
                    <a:cubicBezTo>
                      <a:pt x="23" y="120"/>
                      <a:pt x="30" y="124"/>
                      <a:pt x="38" y="126"/>
                    </a:cubicBezTo>
                    <a:cubicBezTo>
                      <a:pt x="45" y="128"/>
                      <a:pt x="54" y="129"/>
                      <a:pt x="62" y="129"/>
                    </a:cubicBezTo>
                    <a:cubicBezTo>
                      <a:pt x="70" y="129"/>
                      <a:pt x="77" y="129"/>
                      <a:pt x="83" y="128"/>
                    </a:cubicBezTo>
                    <a:cubicBezTo>
                      <a:pt x="90" y="126"/>
                      <a:pt x="95" y="125"/>
                      <a:pt x="99" y="123"/>
                    </a:cubicBezTo>
                    <a:cubicBezTo>
                      <a:pt x="99" y="106"/>
                      <a:pt x="99" y="106"/>
                      <a:pt x="99" y="106"/>
                    </a:cubicBezTo>
                    <a:cubicBezTo>
                      <a:pt x="94" y="108"/>
                      <a:pt x="89" y="109"/>
                      <a:pt x="83" y="110"/>
                    </a:cubicBezTo>
                    <a:cubicBezTo>
                      <a:pt x="78" y="111"/>
                      <a:pt x="72" y="112"/>
                      <a:pt x="65" y="112"/>
                    </a:cubicBezTo>
                    <a:cubicBezTo>
                      <a:pt x="59" y="112"/>
                      <a:pt x="53" y="111"/>
                      <a:pt x="47" y="110"/>
                    </a:cubicBezTo>
                    <a:cubicBezTo>
                      <a:pt x="42" y="108"/>
                      <a:pt x="37" y="106"/>
                      <a:pt x="33" y="102"/>
                    </a:cubicBezTo>
                    <a:cubicBezTo>
                      <a:pt x="29" y="99"/>
                      <a:pt x="26" y="94"/>
                      <a:pt x="23" y="89"/>
                    </a:cubicBezTo>
                    <a:cubicBezTo>
                      <a:pt x="21" y="84"/>
                      <a:pt x="20" y="77"/>
                      <a:pt x="20" y="69"/>
                    </a:cubicBezTo>
                    <a:cubicBezTo>
                      <a:pt x="104" y="69"/>
                      <a:pt x="104" y="69"/>
                      <a:pt x="104" y="69"/>
                    </a:cubicBezTo>
                    <a:cubicBezTo>
                      <a:pt x="104" y="67"/>
                      <a:pt x="104" y="65"/>
                      <a:pt x="104" y="64"/>
                    </a:cubicBezTo>
                    <a:cubicBezTo>
                      <a:pt x="104" y="64"/>
                      <a:pt x="104" y="63"/>
                      <a:pt x="104" y="62"/>
                    </a:cubicBezTo>
                    <a:cubicBezTo>
                      <a:pt x="104" y="51"/>
                      <a:pt x="103" y="41"/>
                      <a:pt x="101" y="34"/>
                    </a:cubicBezTo>
                    <a:cubicBezTo>
                      <a:pt x="98" y="26"/>
                      <a:pt x="95" y="20"/>
                      <a:pt x="90" y="15"/>
                    </a:cubicBezTo>
                    <a:close/>
                    <a:moveTo>
                      <a:pt x="21" y="52"/>
                    </a:moveTo>
                    <a:cubicBezTo>
                      <a:pt x="21" y="47"/>
                      <a:pt x="22" y="43"/>
                      <a:pt x="24" y="39"/>
                    </a:cubicBezTo>
                    <a:cubicBezTo>
                      <a:pt x="26" y="34"/>
                      <a:pt x="28" y="31"/>
                      <a:pt x="31" y="28"/>
                    </a:cubicBezTo>
                    <a:cubicBezTo>
                      <a:pt x="34" y="25"/>
                      <a:pt x="38" y="22"/>
                      <a:pt x="42" y="20"/>
                    </a:cubicBezTo>
                    <a:cubicBezTo>
                      <a:pt x="46" y="19"/>
                      <a:pt x="50" y="18"/>
                      <a:pt x="54" y="18"/>
                    </a:cubicBezTo>
                    <a:cubicBezTo>
                      <a:pt x="59" y="18"/>
                      <a:pt x="63" y="19"/>
                      <a:pt x="67" y="20"/>
                    </a:cubicBezTo>
                    <a:cubicBezTo>
                      <a:pt x="70" y="22"/>
                      <a:pt x="73" y="25"/>
                      <a:pt x="76" y="28"/>
                    </a:cubicBezTo>
                    <a:cubicBezTo>
                      <a:pt x="78" y="31"/>
                      <a:pt x="80" y="34"/>
                      <a:pt x="81" y="39"/>
                    </a:cubicBezTo>
                    <a:cubicBezTo>
                      <a:pt x="83" y="43"/>
                      <a:pt x="83" y="47"/>
                      <a:pt x="83" y="52"/>
                    </a:cubicBezTo>
                    <a:lnTo>
                      <a:pt x="21" y="52"/>
                    </a:lnTo>
                    <a:close/>
                  </a:path>
                </a:pathLst>
              </a:custGeom>
              <a:solidFill>
                <a:srgbClr val="59575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58" name="Freeform 16"/>
              <p:cNvSpPr>
                <a:spLocks/>
              </p:cNvSpPr>
              <p:nvPr/>
            </p:nvSpPr>
            <p:spPr bwMode="auto">
              <a:xfrm>
                <a:off x="1916112" y="9110663"/>
                <a:ext cx="257175" cy="396875"/>
              </a:xfrm>
              <a:custGeom>
                <a:avLst/>
                <a:gdLst>
                  <a:gd name="T0" fmla="*/ 72 w 84"/>
                  <a:gd name="T1" fmla="*/ 64 h 129"/>
                  <a:gd name="T2" fmla="*/ 61 w 84"/>
                  <a:gd name="T3" fmla="*/ 59 h 129"/>
                  <a:gd name="T4" fmla="*/ 47 w 84"/>
                  <a:gd name="T5" fmla="*/ 55 h 129"/>
                  <a:gd name="T6" fmla="*/ 38 w 84"/>
                  <a:gd name="T7" fmla="*/ 53 h 129"/>
                  <a:gd name="T8" fmla="*/ 29 w 84"/>
                  <a:gd name="T9" fmla="*/ 50 h 129"/>
                  <a:gd name="T10" fmla="*/ 24 w 84"/>
                  <a:gd name="T11" fmla="*/ 45 h 129"/>
                  <a:gd name="T12" fmla="*/ 22 w 84"/>
                  <a:gd name="T13" fmla="*/ 36 h 129"/>
                  <a:gd name="T14" fmla="*/ 23 w 84"/>
                  <a:gd name="T15" fmla="*/ 29 h 129"/>
                  <a:gd name="T16" fmla="*/ 28 w 84"/>
                  <a:gd name="T17" fmla="*/ 23 h 129"/>
                  <a:gd name="T18" fmla="*/ 36 w 84"/>
                  <a:gd name="T19" fmla="*/ 19 h 129"/>
                  <a:gd name="T20" fmla="*/ 47 w 84"/>
                  <a:gd name="T21" fmla="*/ 17 h 129"/>
                  <a:gd name="T22" fmla="*/ 63 w 84"/>
                  <a:gd name="T23" fmla="*/ 19 h 129"/>
                  <a:gd name="T24" fmla="*/ 79 w 84"/>
                  <a:gd name="T25" fmla="*/ 24 h 129"/>
                  <a:gd name="T26" fmla="*/ 79 w 84"/>
                  <a:gd name="T27" fmla="*/ 7 h 129"/>
                  <a:gd name="T28" fmla="*/ 63 w 84"/>
                  <a:gd name="T29" fmla="*/ 2 h 129"/>
                  <a:gd name="T30" fmla="*/ 44 w 84"/>
                  <a:gd name="T31" fmla="*/ 0 h 129"/>
                  <a:gd name="T32" fmla="*/ 27 w 84"/>
                  <a:gd name="T33" fmla="*/ 3 h 129"/>
                  <a:gd name="T34" fmla="*/ 13 w 84"/>
                  <a:gd name="T35" fmla="*/ 10 h 129"/>
                  <a:gd name="T36" fmla="*/ 4 w 84"/>
                  <a:gd name="T37" fmla="*/ 21 h 129"/>
                  <a:gd name="T38" fmla="*/ 1 w 84"/>
                  <a:gd name="T39" fmla="*/ 38 h 129"/>
                  <a:gd name="T40" fmla="*/ 4 w 84"/>
                  <a:gd name="T41" fmla="*/ 54 h 129"/>
                  <a:gd name="T42" fmla="*/ 13 w 84"/>
                  <a:gd name="T43" fmla="*/ 63 h 129"/>
                  <a:gd name="T44" fmla="*/ 25 w 84"/>
                  <a:gd name="T45" fmla="*/ 69 h 129"/>
                  <a:gd name="T46" fmla="*/ 38 w 84"/>
                  <a:gd name="T47" fmla="*/ 72 h 129"/>
                  <a:gd name="T48" fmla="*/ 47 w 84"/>
                  <a:gd name="T49" fmla="*/ 75 h 129"/>
                  <a:gd name="T50" fmla="*/ 55 w 84"/>
                  <a:gd name="T51" fmla="*/ 78 h 129"/>
                  <a:gd name="T52" fmla="*/ 61 w 84"/>
                  <a:gd name="T53" fmla="*/ 84 h 129"/>
                  <a:gd name="T54" fmla="*/ 63 w 84"/>
                  <a:gd name="T55" fmla="*/ 92 h 129"/>
                  <a:gd name="T56" fmla="*/ 60 w 84"/>
                  <a:gd name="T57" fmla="*/ 101 h 129"/>
                  <a:gd name="T58" fmla="*/ 54 w 84"/>
                  <a:gd name="T59" fmla="*/ 107 h 129"/>
                  <a:gd name="T60" fmla="*/ 44 w 84"/>
                  <a:gd name="T61" fmla="*/ 111 h 129"/>
                  <a:gd name="T62" fmla="*/ 31 w 84"/>
                  <a:gd name="T63" fmla="*/ 112 h 129"/>
                  <a:gd name="T64" fmla="*/ 15 w 84"/>
                  <a:gd name="T65" fmla="*/ 111 h 129"/>
                  <a:gd name="T66" fmla="*/ 0 w 84"/>
                  <a:gd name="T67" fmla="*/ 106 h 129"/>
                  <a:gd name="T68" fmla="*/ 0 w 84"/>
                  <a:gd name="T69" fmla="*/ 123 h 129"/>
                  <a:gd name="T70" fmla="*/ 5 w 84"/>
                  <a:gd name="T71" fmla="*/ 125 h 129"/>
                  <a:gd name="T72" fmla="*/ 12 w 84"/>
                  <a:gd name="T73" fmla="*/ 127 h 129"/>
                  <a:gd name="T74" fmla="*/ 22 w 84"/>
                  <a:gd name="T75" fmla="*/ 129 h 129"/>
                  <a:gd name="T76" fmla="*/ 34 w 84"/>
                  <a:gd name="T77" fmla="*/ 129 h 129"/>
                  <a:gd name="T78" fmla="*/ 54 w 84"/>
                  <a:gd name="T79" fmla="*/ 127 h 129"/>
                  <a:gd name="T80" fmla="*/ 70 w 84"/>
                  <a:gd name="T81" fmla="*/ 120 h 129"/>
                  <a:gd name="T82" fmla="*/ 80 w 84"/>
                  <a:gd name="T83" fmla="*/ 108 h 129"/>
                  <a:gd name="T84" fmla="*/ 84 w 84"/>
                  <a:gd name="T85" fmla="*/ 91 h 129"/>
                  <a:gd name="T86" fmla="*/ 80 w 84"/>
                  <a:gd name="T87" fmla="*/ 75 h 129"/>
                  <a:gd name="T88" fmla="*/ 72 w 84"/>
                  <a:gd name="T89" fmla="*/ 64 h 12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</a:cxnLst>
                <a:rect l="0" t="0" r="r" b="b"/>
                <a:pathLst>
                  <a:path w="84" h="129">
                    <a:moveTo>
                      <a:pt x="72" y="64"/>
                    </a:moveTo>
                    <a:cubicBezTo>
                      <a:pt x="68" y="62"/>
                      <a:pt x="65" y="60"/>
                      <a:pt x="61" y="59"/>
                    </a:cubicBezTo>
                    <a:cubicBezTo>
                      <a:pt x="56" y="58"/>
                      <a:pt x="52" y="56"/>
                      <a:pt x="47" y="55"/>
                    </a:cubicBezTo>
                    <a:cubicBezTo>
                      <a:pt x="44" y="55"/>
                      <a:pt x="41" y="54"/>
                      <a:pt x="38" y="53"/>
                    </a:cubicBezTo>
                    <a:cubicBezTo>
                      <a:pt x="35" y="52"/>
                      <a:pt x="32" y="51"/>
                      <a:pt x="29" y="50"/>
                    </a:cubicBezTo>
                    <a:cubicBezTo>
                      <a:pt x="27" y="48"/>
                      <a:pt x="25" y="47"/>
                      <a:pt x="24" y="45"/>
                    </a:cubicBezTo>
                    <a:cubicBezTo>
                      <a:pt x="22" y="42"/>
                      <a:pt x="22" y="40"/>
                      <a:pt x="22" y="36"/>
                    </a:cubicBezTo>
                    <a:cubicBezTo>
                      <a:pt x="22" y="34"/>
                      <a:pt x="22" y="31"/>
                      <a:pt x="23" y="29"/>
                    </a:cubicBezTo>
                    <a:cubicBezTo>
                      <a:pt x="24" y="26"/>
                      <a:pt x="25" y="25"/>
                      <a:pt x="28" y="23"/>
                    </a:cubicBezTo>
                    <a:cubicBezTo>
                      <a:pt x="30" y="21"/>
                      <a:pt x="32" y="20"/>
                      <a:pt x="36" y="19"/>
                    </a:cubicBezTo>
                    <a:cubicBezTo>
                      <a:pt x="39" y="18"/>
                      <a:pt x="43" y="17"/>
                      <a:pt x="47" y="17"/>
                    </a:cubicBezTo>
                    <a:cubicBezTo>
                      <a:pt x="53" y="18"/>
                      <a:pt x="58" y="18"/>
                      <a:pt x="63" y="19"/>
                    </a:cubicBezTo>
                    <a:cubicBezTo>
                      <a:pt x="68" y="21"/>
                      <a:pt x="73" y="22"/>
                      <a:pt x="79" y="24"/>
                    </a:cubicBezTo>
                    <a:cubicBezTo>
                      <a:pt x="79" y="7"/>
                      <a:pt x="79" y="7"/>
                      <a:pt x="79" y="7"/>
                    </a:cubicBezTo>
                    <a:cubicBezTo>
                      <a:pt x="74" y="5"/>
                      <a:pt x="69" y="4"/>
                      <a:pt x="63" y="2"/>
                    </a:cubicBezTo>
                    <a:cubicBezTo>
                      <a:pt x="57" y="1"/>
                      <a:pt x="51" y="0"/>
                      <a:pt x="44" y="0"/>
                    </a:cubicBezTo>
                    <a:cubicBezTo>
                      <a:pt x="38" y="0"/>
                      <a:pt x="32" y="1"/>
                      <a:pt x="27" y="3"/>
                    </a:cubicBezTo>
                    <a:cubicBezTo>
                      <a:pt x="22" y="4"/>
                      <a:pt x="17" y="7"/>
                      <a:pt x="13" y="10"/>
                    </a:cubicBezTo>
                    <a:cubicBezTo>
                      <a:pt x="9" y="13"/>
                      <a:pt x="6" y="17"/>
                      <a:pt x="4" y="21"/>
                    </a:cubicBezTo>
                    <a:cubicBezTo>
                      <a:pt x="2" y="26"/>
                      <a:pt x="1" y="32"/>
                      <a:pt x="1" y="38"/>
                    </a:cubicBezTo>
                    <a:cubicBezTo>
                      <a:pt x="1" y="45"/>
                      <a:pt x="2" y="50"/>
                      <a:pt x="4" y="54"/>
                    </a:cubicBezTo>
                    <a:cubicBezTo>
                      <a:pt x="6" y="58"/>
                      <a:pt x="9" y="61"/>
                      <a:pt x="13" y="63"/>
                    </a:cubicBezTo>
                    <a:cubicBezTo>
                      <a:pt x="16" y="65"/>
                      <a:pt x="20" y="67"/>
                      <a:pt x="25" y="69"/>
                    </a:cubicBezTo>
                    <a:cubicBezTo>
                      <a:pt x="29" y="70"/>
                      <a:pt x="33" y="71"/>
                      <a:pt x="38" y="72"/>
                    </a:cubicBezTo>
                    <a:cubicBezTo>
                      <a:pt x="41" y="73"/>
                      <a:pt x="44" y="74"/>
                      <a:pt x="47" y="75"/>
                    </a:cubicBezTo>
                    <a:cubicBezTo>
                      <a:pt x="50" y="75"/>
                      <a:pt x="53" y="77"/>
                      <a:pt x="55" y="78"/>
                    </a:cubicBezTo>
                    <a:cubicBezTo>
                      <a:pt x="57" y="80"/>
                      <a:pt x="59" y="81"/>
                      <a:pt x="61" y="84"/>
                    </a:cubicBezTo>
                    <a:cubicBezTo>
                      <a:pt x="62" y="86"/>
                      <a:pt x="63" y="89"/>
                      <a:pt x="63" y="92"/>
                    </a:cubicBezTo>
                    <a:cubicBezTo>
                      <a:pt x="63" y="96"/>
                      <a:pt x="62" y="98"/>
                      <a:pt x="60" y="101"/>
                    </a:cubicBezTo>
                    <a:cubicBezTo>
                      <a:pt x="59" y="104"/>
                      <a:pt x="57" y="106"/>
                      <a:pt x="54" y="107"/>
                    </a:cubicBezTo>
                    <a:cubicBezTo>
                      <a:pt x="51" y="109"/>
                      <a:pt x="48" y="110"/>
                      <a:pt x="44" y="111"/>
                    </a:cubicBezTo>
                    <a:cubicBezTo>
                      <a:pt x="40" y="112"/>
                      <a:pt x="36" y="112"/>
                      <a:pt x="31" y="112"/>
                    </a:cubicBezTo>
                    <a:cubicBezTo>
                      <a:pt x="25" y="112"/>
                      <a:pt x="20" y="112"/>
                      <a:pt x="15" y="111"/>
                    </a:cubicBezTo>
                    <a:cubicBezTo>
                      <a:pt x="10" y="110"/>
                      <a:pt x="5" y="108"/>
                      <a:pt x="0" y="106"/>
                    </a:cubicBezTo>
                    <a:cubicBezTo>
                      <a:pt x="0" y="123"/>
                      <a:pt x="0" y="123"/>
                      <a:pt x="0" y="123"/>
                    </a:cubicBezTo>
                    <a:cubicBezTo>
                      <a:pt x="1" y="123"/>
                      <a:pt x="3" y="124"/>
                      <a:pt x="5" y="125"/>
                    </a:cubicBezTo>
                    <a:cubicBezTo>
                      <a:pt x="7" y="126"/>
                      <a:pt x="9" y="126"/>
                      <a:pt x="12" y="127"/>
                    </a:cubicBezTo>
                    <a:cubicBezTo>
                      <a:pt x="15" y="128"/>
                      <a:pt x="18" y="128"/>
                      <a:pt x="22" y="129"/>
                    </a:cubicBezTo>
                    <a:cubicBezTo>
                      <a:pt x="25" y="129"/>
                      <a:pt x="29" y="129"/>
                      <a:pt x="34" y="129"/>
                    </a:cubicBezTo>
                    <a:cubicBezTo>
                      <a:pt x="41" y="129"/>
                      <a:pt x="48" y="129"/>
                      <a:pt x="54" y="127"/>
                    </a:cubicBezTo>
                    <a:cubicBezTo>
                      <a:pt x="60" y="125"/>
                      <a:pt x="65" y="123"/>
                      <a:pt x="70" y="120"/>
                    </a:cubicBezTo>
                    <a:cubicBezTo>
                      <a:pt x="74" y="116"/>
                      <a:pt x="78" y="112"/>
                      <a:pt x="80" y="108"/>
                    </a:cubicBezTo>
                    <a:cubicBezTo>
                      <a:pt x="82" y="103"/>
                      <a:pt x="84" y="97"/>
                      <a:pt x="84" y="91"/>
                    </a:cubicBezTo>
                    <a:cubicBezTo>
                      <a:pt x="84" y="84"/>
                      <a:pt x="82" y="79"/>
                      <a:pt x="80" y="75"/>
                    </a:cubicBezTo>
                    <a:cubicBezTo>
                      <a:pt x="78" y="70"/>
                      <a:pt x="75" y="67"/>
                      <a:pt x="72" y="64"/>
                    </a:cubicBezTo>
                    <a:close/>
                  </a:path>
                </a:pathLst>
              </a:custGeom>
              <a:solidFill>
                <a:srgbClr val="59575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59" name="Freeform 17"/>
              <p:cNvSpPr>
                <a:spLocks noEditPoints="1"/>
              </p:cNvSpPr>
              <p:nvPr/>
            </p:nvSpPr>
            <p:spPr bwMode="auto">
              <a:xfrm>
                <a:off x="2244725" y="9110663"/>
                <a:ext cx="319088" cy="396875"/>
              </a:xfrm>
              <a:custGeom>
                <a:avLst/>
                <a:gdLst>
                  <a:gd name="T0" fmla="*/ 90 w 104"/>
                  <a:gd name="T1" fmla="*/ 15 h 129"/>
                  <a:gd name="T2" fmla="*/ 75 w 104"/>
                  <a:gd name="T3" fmla="*/ 4 h 129"/>
                  <a:gd name="T4" fmla="*/ 55 w 104"/>
                  <a:gd name="T5" fmla="*/ 0 h 129"/>
                  <a:gd name="T6" fmla="*/ 34 w 104"/>
                  <a:gd name="T7" fmla="*/ 5 h 129"/>
                  <a:gd name="T8" fmla="*/ 17 w 104"/>
                  <a:gd name="T9" fmla="*/ 17 h 129"/>
                  <a:gd name="T10" fmla="*/ 4 w 104"/>
                  <a:gd name="T11" fmla="*/ 38 h 129"/>
                  <a:gd name="T12" fmla="*/ 0 w 104"/>
                  <a:gd name="T13" fmla="*/ 67 h 129"/>
                  <a:gd name="T14" fmla="*/ 5 w 104"/>
                  <a:gd name="T15" fmla="*/ 96 h 129"/>
                  <a:gd name="T16" fmla="*/ 18 w 104"/>
                  <a:gd name="T17" fmla="*/ 115 h 129"/>
                  <a:gd name="T18" fmla="*/ 38 w 104"/>
                  <a:gd name="T19" fmla="*/ 126 h 129"/>
                  <a:gd name="T20" fmla="*/ 63 w 104"/>
                  <a:gd name="T21" fmla="*/ 129 h 129"/>
                  <a:gd name="T22" fmla="*/ 83 w 104"/>
                  <a:gd name="T23" fmla="*/ 128 h 129"/>
                  <a:gd name="T24" fmla="*/ 100 w 104"/>
                  <a:gd name="T25" fmla="*/ 123 h 129"/>
                  <a:gd name="T26" fmla="*/ 100 w 104"/>
                  <a:gd name="T27" fmla="*/ 106 h 129"/>
                  <a:gd name="T28" fmla="*/ 83 w 104"/>
                  <a:gd name="T29" fmla="*/ 110 h 129"/>
                  <a:gd name="T30" fmla="*/ 65 w 104"/>
                  <a:gd name="T31" fmla="*/ 112 h 129"/>
                  <a:gd name="T32" fmla="*/ 47 w 104"/>
                  <a:gd name="T33" fmla="*/ 110 h 129"/>
                  <a:gd name="T34" fmla="*/ 33 w 104"/>
                  <a:gd name="T35" fmla="*/ 102 h 129"/>
                  <a:gd name="T36" fmla="*/ 23 w 104"/>
                  <a:gd name="T37" fmla="*/ 89 h 129"/>
                  <a:gd name="T38" fmla="*/ 20 w 104"/>
                  <a:gd name="T39" fmla="*/ 69 h 129"/>
                  <a:gd name="T40" fmla="*/ 104 w 104"/>
                  <a:gd name="T41" fmla="*/ 69 h 129"/>
                  <a:gd name="T42" fmla="*/ 104 w 104"/>
                  <a:gd name="T43" fmla="*/ 64 h 129"/>
                  <a:gd name="T44" fmla="*/ 104 w 104"/>
                  <a:gd name="T45" fmla="*/ 62 h 129"/>
                  <a:gd name="T46" fmla="*/ 101 w 104"/>
                  <a:gd name="T47" fmla="*/ 34 h 129"/>
                  <a:gd name="T48" fmla="*/ 90 w 104"/>
                  <a:gd name="T49" fmla="*/ 15 h 129"/>
                  <a:gd name="T50" fmla="*/ 21 w 104"/>
                  <a:gd name="T51" fmla="*/ 52 h 129"/>
                  <a:gd name="T52" fmla="*/ 24 w 104"/>
                  <a:gd name="T53" fmla="*/ 39 h 129"/>
                  <a:gd name="T54" fmla="*/ 31 w 104"/>
                  <a:gd name="T55" fmla="*/ 28 h 129"/>
                  <a:gd name="T56" fmla="*/ 42 w 104"/>
                  <a:gd name="T57" fmla="*/ 20 h 129"/>
                  <a:gd name="T58" fmla="*/ 54 w 104"/>
                  <a:gd name="T59" fmla="*/ 18 h 129"/>
                  <a:gd name="T60" fmla="*/ 67 w 104"/>
                  <a:gd name="T61" fmla="*/ 20 h 129"/>
                  <a:gd name="T62" fmla="*/ 76 w 104"/>
                  <a:gd name="T63" fmla="*/ 28 h 129"/>
                  <a:gd name="T64" fmla="*/ 81 w 104"/>
                  <a:gd name="T65" fmla="*/ 39 h 129"/>
                  <a:gd name="T66" fmla="*/ 83 w 104"/>
                  <a:gd name="T67" fmla="*/ 52 h 129"/>
                  <a:gd name="T68" fmla="*/ 21 w 104"/>
                  <a:gd name="T69" fmla="*/ 52 h 12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104" h="129">
                    <a:moveTo>
                      <a:pt x="90" y="15"/>
                    </a:moveTo>
                    <a:cubicBezTo>
                      <a:pt x="86" y="10"/>
                      <a:pt x="81" y="6"/>
                      <a:pt x="75" y="4"/>
                    </a:cubicBezTo>
                    <a:cubicBezTo>
                      <a:pt x="69" y="2"/>
                      <a:pt x="62" y="0"/>
                      <a:pt x="55" y="0"/>
                    </a:cubicBezTo>
                    <a:cubicBezTo>
                      <a:pt x="48" y="0"/>
                      <a:pt x="41" y="2"/>
                      <a:pt x="34" y="5"/>
                    </a:cubicBezTo>
                    <a:cubicBezTo>
                      <a:pt x="28" y="7"/>
                      <a:pt x="22" y="11"/>
                      <a:pt x="17" y="17"/>
                    </a:cubicBezTo>
                    <a:cubicBezTo>
                      <a:pt x="12" y="22"/>
                      <a:pt x="7" y="29"/>
                      <a:pt x="4" y="38"/>
                    </a:cubicBezTo>
                    <a:cubicBezTo>
                      <a:pt x="1" y="46"/>
                      <a:pt x="0" y="55"/>
                      <a:pt x="0" y="67"/>
                    </a:cubicBezTo>
                    <a:cubicBezTo>
                      <a:pt x="0" y="78"/>
                      <a:pt x="1" y="88"/>
                      <a:pt x="5" y="96"/>
                    </a:cubicBezTo>
                    <a:cubicBezTo>
                      <a:pt x="8" y="104"/>
                      <a:pt x="12" y="110"/>
                      <a:pt x="18" y="115"/>
                    </a:cubicBezTo>
                    <a:cubicBezTo>
                      <a:pt x="23" y="120"/>
                      <a:pt x="30" y="124"/>
                      <a:pt x="38" y="126"/>
                    </a:cubicBezTo>
                    <a:cubicBezTo>
                      <a:pt x="46" y="128"/>
                      <a:pt x="54" y="129"/>
                      <a:pt x="63" y="129"/>
                    </a:cubicBezTo>
                    <a:cubicBezTo>
                      <a:pt x="70" y="129"/>
                      <a:pt x="77" y="129"/>
                      <a:pt x="83" y="128"/>
                    </a:cubicBezTo>
                    <a:cubicBezTo>
                      <a:pt x="90" y="126"/>
                      <a:pt x="95" y="125"/>
                      <a:pt x="100" y="123"/>
                    </a:cubicBezTo>
                    <a:cubicBezTo>
                      <a:pt x="100" y="106"/>
                      <a:pt x="100" y="106"/>
                      <a:pt x="100" y="106"/>
                    </a:cubicBezTo>
                    <a:cubicBezTo>
                      <a:pt x="94" y="108"/>
                      <a:pt x="89" y="109"/>
                      <a:pt x="83" y="110"/>
                    </a:cubicBezTo>
                    <a:cubicBezTo>
                      <a:pt x="78" y="111"/>
                      <a:pt x="72" y="112"/>
                      <a:pt x="65" y="112"/>
                    </a:cubicBezTo>
                    <a:cubicBezTo>
                      <a:pt x="59" y="112"/>
                      <a:pt x="53" y="111"/>
                      <a:pt x="47" y="110"/>
                    </a:cubicBezTo>
                    <a:cubicBezTo>
                      <a:pt x="42" y="108"/>
                      <a:pt x="37" y="106"/>
                      <a:pt x="33" y="102"/>
                    </a:cubicBezTo>
                    <a:cubicBezTo>
                      <a:pt x="29" y="99"/>
                      <a:pt x="26" y="94"/>
                      <a:pt x="23" y="89"/>
                    </a:cubicBezTo>
                    <a:cubicBezTo>
                      <a:pt x="21" y="84"/>
                      <a:pt x="20" y="77"/>
                      <a:pt x="20" y="69"/>
                    </a:cubicBezTo>
                    <a:cubicBezTo>
                      <a:pt x="104" y="69"/>
                      <a:pt x="104" y="69"/>
                      <a:pt x="104" y="69"/>
                    </a:cubicBezTo>
                    <a:cubicBezTo>
                      <a:pt x="104" y="67"/>
                      <a:pt x="104" y="65"/>
                      <a:pt x="104" y="64"/>
                    </a:cubicBezTo>
                    <a:cubicBezTo>
                      <a:pt x="104" y="64"/>
                      <a:pt x="104" y="63"/>
                      <a:pt x="104" y="62"/>
                    </a:cubicBezTo>
                    <a:cubicBezTo>
                      <a:pt x="104" y="51"/>
                      <a:pt x="103" y="41"/>
                      <a:pt x="101" y="34"/>
                    </a:cubicBezTo>
                    <a:cubicBezTo>
                      <a:pt x="98" y="26"/>
                      <a:pt x="95" y="20"/>
                      <a:pt x="90" y="15"/>
                    </a:cubicBezTo>
                    <a:close/>
                    <a:moveTo>
                      <a:pt x="21" y="52"/>
                    </a:moveTo>
                    <a:cubicBezTo>
                      <a:pt x="21" y="47"/>
                      <a:pt x="22" y="43"/>
                      <a:pt x="24" y="39"/>
                    </a:cubicBezTo>
                    <a:cubicBezTo>
                      <a:pt x="26" y="34"/>
                      <a:pt x="28" y="31"/>
                      <a:pt x="31" y="28"/>
                    </a:cubicBezTo>
                    <a:cubicBezTo>
                      <a:pt x="34" y="25"/>
                      <a:pt x="38" y="22"/>
                      <a:pt x="42" y="20"/>
                    </a:cubicBezTo>
                    <a:cubicBezTo>
                      <a:pt x="46" y="19"/>
                      <a:pt x="50" y="18"/>
                      <a:pt x="54" y="18"/>
                    </a:cubicBezTo>
                    <a:cubicBezTo>
                      <a:pt x="59" y="18"/>
                      <a:pt x="63" y="19"/>
                      <a:pt x="67" y="20"/>
                    </a:cubicBezTo>
                    <a:cubicBezTo>
                      <a:pt x="70" y="22"/>
                      <a:pt x="73" y="25"/>
                      <a:pt x="76" y="28"/>
                    </a:cubicBezTo>
                    <a:cubicBezTo>
                      <a:pt x="78" y="31"/>
                      <a:pt x="80" y="34"/>
                      <a:pt x="81" y="39"/>
                    </a:cubicBezTo>
                    <a:cubicBezTo>
                      <a:pt x="83" y="43"/>
                      <a:pt x="83" y="47"/>
                      <a:pt x="83" y="52"/>
                    </a:cubicBezTo>
                    <a:lnTo>
                      <a:pt x="21" y="52"/>
                    </a:lnTo>
                    <a:close/>
                  </a:path>
                </a:pathLst>
              </a:custGeom>
              <a:solidFill>
                <a:srgbClr val="59575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60" name="Freeform 18"/>
              <p:cNvSpPr>
                <a:spLocks/>
              </p:cNvSpPr>
              <p:nvPr/>
            </p:nvSpPr>
            <p:spPr bwMode="auto">
              <a:xfrm>
                <a:off x="2668587" y="9110663"/>
                <a:ext cx="309563" cy="387350"/>
              </a:xfrm>
              <a:custGeom>
                <a:avLst/>
                <a:gdLst>
                  <a:gd name="T0" fmla="*/ 89 w 101"/>
                  <a:gd name="T1" fmla="*/ 10 h 126"/>
                  <a:gd name="T2" fmla="*/ 76 w 101"/>
                  <a:gd name="T3" fmla="*/ 3 h 126"/>
                  <a:gd name="T4" fmla="*/ 61 w 101"/>
                  <a:gd name="T5" fmla="*/ 0 h 126"/>
                  <a:gd name="T6" fmla="*/ 47 w 101"/>
                  <a:gd name="T7" fmla="*/ 2 h 126"/>
                  <a:gd name="T8" fmla="*/ 36 w 101"/>
                  <a:gd name="T9" fmla="*/ 6 h 126"/>
                  <a:gd name="T10" fmla="*/ 27 w 101"/>
                  <a:gd name="T11" fmla="*/ 13 h 126"/>
                  <a:gd name="T12" fmla="*/ 20 w 101"/>
                  <a:gd name="T13" fmla="*/ 21 h 126"/>
                  <a:gd name="T14" fmla="*/ 19 w 101"/>
                  <a:gd name="T15" fmla="*/ 21 h 126"/>
                  <a:gd name="T16" fmla="*/ 16 w 101"/>
                  <a:gd name="T17" fmla="*/ 4 h 126"/>
                  <a:gd name="T18" fmla="*/ 0 w 101"/>
                  <a:gd name="T19" fmla="*/ 4 h 126"/>
                  <a:gd name="T20" fmla="*/ 0 w 101"/>
                  <a:gd name="T21" fmla="*/ 126 h 126"/>
                  <a:gd name="T22" fmla="*/ 20 w 101"/>
                  <a:gd name="T23" fmla="*/ 126 h 126"/>
                  <a:gd name="T24" fmla="*/ 20 w 101"/>
                  <a:gd name="T25" fmla="*/ 39 h 126"/>
                  <a:gd name="T26" fmla="*/ 37 w 101"/>
                  <a:gd name="T27" fmla="*/ 23 h 126"/>
                  <a:gd name="T28" fmla="*/ 57 w 101"/>
                  <a:gd name="T29" fmla="*/ 18 h 126"/>
                  <a:gd name="T30" fmla="*/ 75 w 101"/>
                  <a:gd name="T31" fmla="*/ 25 h 126"/>
                  <a:gd name="T32" fmla="*/ 81 w 101"/>
                  <a:gd name="T33" fmla="*/ 47 h 126"/>
                  <a:gd name="T34" fmla="*/ 81 w 101"/>
                  <a:gd name="T35" fmla="*/ 126 h 126"/>
                  <a:gd name="T36" fmla="*/ 101 w 101"/>
                  <a:gd name="T37" fmla="*/ 126 h 126"/>
                  <a:gd name="T38" fmla="*/ 101 w 101"/>
                  <a:gd name="T39" fmla="*/ 44 h 126"/>
                  <a:gd name="T40" fmla="*/ 98 w 101"/>
                  <a:gd name="T41" fmla="*/ 24 h 126"/>
                  <a:gd name="T42" fmla="*/ 89 w 101"/>
                  <a:gd name="T43" fmla="*/ 10 h 12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</a:cxnLst>
                <a:rect l="0" t="0" r="r" b="b"/>
                <a:pathLst>
                  <a:path w="101" h="126">
                    <a:moveTo>
                      <a:pt x="89" y="10"/>
                    </a:moveTo>
                    <a:cubicBezTo>
                      <a:pt x="85" y="7"/>
                      <a:pt x="81" y="4"/>
                      <a:pt x="76" y="3"/>
                    </a:cubicBezTo>
                    <a:cubicBezTo>
                      <a:pt x="71" y="1"/>
                      <a:pt x="66" y="0"/>
                      <a:pt x="61" y="0"/>
                    </a:cubicBezTo>
                    <a:cubicBezTo>
                      <a:pt x="56" y="0"/>
                      <a:pt x="51" y="1"/>
                      <a:pt x="47" y="2"/>
                    </a:cubicBezTo>
                    <a:cubicBezTo>
                      <a:pt x="43" y="3"/>
                      <a:pt x="40" y="4"/>
                      <a:pt x="36" y="6"/>
                    </a:cubicBezTo>
                    <a:cubicBezTo>
                      <a:pt x="33" y="8"/>
                      <a:pt x="30" y="10"/>
                      <a:pt x="27" y="13"/>
                    </a:cubicBezTo>
                    <a:cubicBezTo>
                      <a:pt x="25" y="15"/>
                      <a:pt x="22" y="18"/>
                      <a:pt x="20" y="21"/>
                    </a:cubicBezTo>
                    <a:cubicBezTo>
                      <a:pt x="19" y="21"/>
                      <a:pt x="19" y="21"/>
                      <a:pt x="19" y="21"/>
                    </a:cubicBezTo>
                    <a:cubicBezTo>
                      <a:pt x="16" y="4"/>
                      <a:pt x="16" y="4"/>
                      <a:pt x="16" y="4"/>
                    </a:cubicBezTo>
                    <a:cubicBezTo>
                      <a:pt x="0" y="4"/>
                      <a:pt x="0" y="4"/>
                      <a:pt x="0" y="4"/>
                    </a:cubicBezTo>
                    <a:cubicBezTo>
                      <a:pt x="0" y="126"/>
                      <a:pt x="0" y="126"/>
                      <a:pt x="0" y="126"/>
                    </a:cubicBezTo>
                    <a:cubicBezTo>
                      <a:pt x="20" y="126"/>
                      <a:pt x="20" y="126"/>
                      <a:pt x="20" y="126"/>
                    </a:cubicBezTo>
                    <a:cubicBezTo>
                      <a:pt x="20" y="39"/>
                      <a:pt x="20" y="39"/>
                      <a:pt x="20" y="39"/>
                    </a:cubicBezTo>
                    <a:cubicBezTo>
                      <a:pt x="25" y="32"/>
                      <a:pt x="30" y="27"/>
                      <a:pt x="37" y="23"/>
                    </a:cubicBezTo>
                    <a:cubicBezTo>
                      <a:pt x="43" y="20"/>
                      <a:pt x="50" y="18"/>
                      <a:pt x="57" y="18"/>
                    </a:cubicBezTo>
                    <a:cubicBezTo>
                      <a:pt x="65" y="18"/>
                      <a:pt x="71" y="20"/>
                      <a:pt x="75" y="25"/>
                    </a:cubicBezTo>
                    <a:cubicBezTo>
                      <a:pt x="79" y="29"/>
                      <a:pt x="81" y="37"/>
                      <a:pt x="81" y="47"/>
                    </a:cubicBezTo>
                    <a:cubicBezTo>
                      <a:pt x="81" y="126"/>
                      <a:pt x="81" y="126"/>
                      <a:pt x="81" y="126"/>
                    </a:cubicBezTo>
                    <a:cubicBezTo>
                      <a:pt x="101" y="126"/>
                      <a:pt x="101" y="126"/>
                      <a:pt x="101" y="126"/>
                    </a:cubicBezTo>
                    <a:cubicBezTo>
                      <a:pt x="101" y="44"/>
                      <a:pt x="101" y="44"/>
                      <a:pt x="101" y="44"/>
                    </a:cubicBezTo>
                    <a:cubicBezTo>
                      <a:pt x="101" y="36"/>
                      <a:pt x="100" y="29"/>
                      <a:pt x="98" y="24"/>
                    </a:cubicBezTo>
                    <a:cubicBezTo>
                      <a:pt x="96" y="18"/>
                      <a:pt x="93" y="14"/>
                      <a:pt x="89" y="10"/>
                    </a:cubicBezTo>
                    <a:close/>
                  </a:path>
                </a:pathLst>
              </a:custGeom>
              <a:solidFill>
                <a:srgbClr val="59575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61" name="Freeform 19"/>
              <p:cNvSpPr>
                <a:spLocks/>
              </p:cNvSpPr>
              <p:nvPr/>
            </p:nvSpPr>
            <p:spPr bwMode="auto">
              <a:xfrm>
                <a:off x="3043237" y="9018588"/>
                <a:ext cx="252413" cy="488950"/>
              </a:xfrm>
              <a:custGeom>
                <a:avLst/>
                <a:gdLst>
                  <a:gd name="T0" fmla="*/ 65 w 82"/>
                  <a:gd name="T1" fmla="*/ 142 h 159"/>
                  <a:gd name="T2" fmla="*/ 55 w 82"/>
                  <a:gd name="T3" fmla="*/ 140 h 159"/>
                  <a:gd name="T4" fmla="*/ 49 w 82"/>
                  <a:gd name="T5" fmla="*/ 136 h 159"/>
                  <a:gd name="T6" fmla="*/ 45 w 82"/>
                  <a:gd name="T7" fmla="*/ 130 h 159"/>
                  <a:gd name="T8" fmla="*/ 44 w 82"/>
                  <a:gd name="T9" fmla="*/ 122 h 159"/>
                  <a:gd name="T10" fmla="*/ 44 w 82"/>
                  <a:gd name="T11" fmla="*/ 51 h 159"/>
                  <a:gd name="T12" fmla="*/ 80 w 82"/>
                  <a:gd name="T13" fmla="*/ 51 h 159"/>
                  <a:gd name="T14" fmla="*/ 80 w 82"/>
                  <a:gd name="T15" fmla="*/ 34 h 159"/>
                  <a:gd name="T16" fmla="*/ 44 w 82"/>
                  <a:gd name="T17" fmla="*/ 34 h 159"/>
                  <a:gd name="T18" fmla="*/ 44 w 82"/>
                  <a:gd name="T19" fmla="*/ 0 h 159"/>
                  <a:gd name="T20" fmla="*/ 24 w 82"/>
                  <a:gd name="T21" fmla="*/ 0 h 159"/>
                  <a:gd name="T22" fmla="*/ 24 w 82"/>
                  <a:gd name="T23" fmla="*/ 34 h 159"/>
                  <a:gd name="T24" fmla="*/ 0 w 82"/>
                  <a:gd name="T25" fmla="*/ 34 h 159"/>
                  <a:gd name="T26" fmla="*/ 0 w 82"/>
                  <a:gd name="T27" fmla="*/ 51 h 159"/>
                  <a:gd name="T28" fmla="*/ 24 w 82"/>
                  <a:gd name="T29" fmla="*/ 51 h 159"/>
                  <a:gd name="T30" fmla="*/ 24 w 82"/>
                  <a:gd name="T31" fmla="*/ 125 h 159"/>
                  <a:gd name="T32" fmla="*/ 26 w 82"/>
                  <a:gd name="T33" fmla="*/ 139 h 159"/>
                  <a:gd name="T34" fmla="*/ 33 w 82"/>
                  <a:gd name="T35" fmla="*/ 150 h 159"/>
                  <a:gd name="T36" fmla="*/ 45 w 82"/>
                  <a:gd name="T37" fmla="*/ 157 h 159"/>
                  <a:gd name="T38" fmla="*/ 61 w 82"/>
                  <a:gd name="T39" fmla="*/ 159 h 159"/>
                  <a:gd name="T40" fmla="*/ 74 w 82"/>
                  <a:gd name="T41" fmla="*/ 158 h 159"/>
                  <a:gd name="T42" fmla="*/ 82 w 82"/>
                  <a:gd name="T43" fmla="*/ 156 h 159"/>
                  <a:gd name="T44" fmla="*/ 82 w 82"/>
                  <a:gd name="T45" fmla="*/ 140 h 159"/>
                  <a:gd name="T46" fmla="*/ 74 w 82"/>
                  <a:gd name="T47" fmla="*/ 141 h 159"/>
                  <a:gd name="T48" fmla="*/ 65 w 82"/>
                  <a:gd name="T49" fmla="*/ 142 h 15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</a:cxnLst>
                <a:rect l="0" t="0" r="r" b="b"/>
                <a:pathLst>
                  <a:path w="82" h="159">
                    <a:moveTo>
                      <a:pt x="65" y="142"/>
                    </a:moveTo>
                    <a:cubicBezTo>
                      <a:pt x="61" y="142"/>
                      <a:pt x="58" y="141"/>
                      <a:pt x="55" y="140"/>
                    </a:cubicBezTo>
                    <a:cubicBezTo>
                      <a:pt x="53" y="139"/>
                      <a:pt x="50" y="138"/>
                      <a:pt x="49" y="136"/>
                    </a:cubicBezTo>
                    <a:cubicBezTo>
                      <a:pt x="47" y="135"/>
                      <a:pt x="46" y="133"/>
                      <a:pt x="45" y="130"/>
                    </a:cubicBezTo>
                    <a:cubicBezTo>
                      <a:pt x="44" y="128"/>
                      <a:pt x="44" y="125"/>
                      <a:pt x="44" y="122"/>
                    </a:cubicBezTo>
                    <a:cubicBezTo>
                      <a:pt x="44" y="51"/>
                      <a:pt x="44" y="51"/>
                      <a:pt x="44" y="51"/>
                    </a:cubicBezTo>
                    <a:cubicBezTo>
                      <a:pt x="80" y="51"/>
                      <a:pt x="80" y="51"/>
                      <a:pt x="80" y="51"/>
                    </a:cubicBezTo>
                    <a:cubicBezTo>
                      <a:pt x="80" y="34"/>
                      <a:pt x="80" y="34"/>
                      <a:pt x="80" y="34"/>
                    </a:cubicBezTo>
                    <a:cubicBezTo>
                      <a:pt x="44" y="34"/>
                      <a:pt x="44" y="34"/>
                      <a:pt x="44" y="34"/>
                    </a:cubicBezTo>
                    <a:cubicBezTo>
                      <a:pt x="44" y="0"/>
                      <a:pt x="44" y="0"/>
                      <a:pt x="44" y="0"/>
                    </a:cubicBezTo>
                    <a:cubicBezTo>
                      <a:pt x="24" y="0"/>
                      <a:pt x="24" y="0"/>
                      <a:pt x="24" y="0"/>
                    </a:cubicBezTo>
                    <a:cubicBezTo>
                      <a:pt x="24" y="34"/>
                      <a:pt x="24" y="34"/>
                      <a:pt x="24" y="34"/>
                    </a:cubicBezTo>
                    <a:cubicBezTo>
                      <a:pt x="0" y="34"/>
                      <a:pt x="0" y="34"/>
                      <a:pt x="0" y="34"/>
                    </a:cubicBezTo>
                    <a:cubicBezTo>
                      <a:pt x="0" y="51"/>
                      <a:pt x="0" y="51"/>
                      <a:pt x="0" y="51"/>
                    </a:cubicBezTo>
                    <a:cubicBezTo>
                      <a:pt x="24" y="51"/>
                      <a:pt x="24" y="51"/>
                      <a:pt x="24" y="51"/>
                    </a:cubicBezTo>
                    <a:cubicBezTo>
                      <a:pt x="24" y="125"/>
                      <a:pt x="24" y="125"/>
                      <a:pt x="24" y="125"/>
                    </a:cubicBezTo>
                    <a:cubicBezTo>
                      <a:pt x="24" y="131"/>
                      <a:pt x="24" y="135"/>
                      <a:pt x="26" y="139"/>
                    </a:cubicBezTo>
                    <a:cubicBezTo>
                      <a:pt x="27" y="144"/>
                      <a:pt x="30" y="147"/>
                      <a:pt x="33" y="150"/>
                    </a:cubicBezTo>
                    <a:cubicBezTo>
                      <a:pt x="36" y="153"/>
                      <a:pt x="40" y="155"/>
                      <a:pt x="45" y="157"/>
                    </a:cubicBezTo>
                    <a:cubicBezTo>
                      <a:pt x="49" y="159"/>
                      <a:pt x="55" y="159"/>
                      <a:pt x="61" y="159"/>
                    </a:cubicBezTo>
                    <a:cubicBezTo>
                      <a:pt x="66" y="159"/>
                      <a:pt x="71" y="159"/>
                      <a:pt x="74" y="158"/>
                    </a:cubicBezTo>
                    <a:cubicBezTo>
                      <a:pt x="78" y="158"/>
                      <a:pt x="80" y="157"/>
                      <a:pt x="82" y="156"/>
                    </a:cubicBezTo>
                    <a:cubicBezTo>
                      <a:pt x="82" y="140"/>
                      <a:pt x="82" y="140"/>
                      <a:pt x="82" y="140"/>
                    </a:cubicBezTo>
                    <a:cubicBezTo>
                      <a:pt x="79" y="140"/>
                      <a:pt x="77" y="141"/>
                      <a:pt x="74" y="141"/>
                    </a:cubicBezTo>
                    <a:cubicBezTo>
                      <a:pt x="71" y="142"/>
                      <a:pt x="68" y="142"/>
                      <a:pt x="65" y="142"/>
                    </a:cubicBezTo>
                    <a:close/>
                  </a:path>
                </a:pathLst>
              </a:custGeom>
              <a:solidFill>
                <a:srgbClr val="59575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62" name="Freeform 20"/>
              <p:cNvSpPr>
                <a:spLocks noEditPoints="1"/>
              </p:cNvSpPr>
              <p:nvPr/>
            </p:nvSpPr>
            <p:spPr bwMode="auto">
              <a:xfrm>
                <a:off x="3357562" y="9110663"/>
                <a:ext cx="300038" cy="396875"/>
              </a:xfrm>
              <a:custGeom>
                <a:avLst/>
                <a:gdLst>
                  <a:gd name="T0" fmla="*/ 94 w 98"/>
                  <a:gd name="T1" fmla="*/ 24 h 129"/>
                  <a:gd name="T2" fmla="*/ 77 w 98"/>
                  <a:gd name="T3" fmla="*/ 7 h 129"/>
                  <a:gd name="T4" fmla="*/ 47 w 98"/>
                  <a:gd name="T5" fmla="*/ 0 h 129"/>
                  <a:gd name="T6" fmla="*/ 36 w 98"/>
                  <a:gd name="T7" fmla="*/ 1 h 129"/>
                  <a:gd name="T8" fmla="*/ 27 w 98"/>
                  <a:gd name="T9" fmla="*/ 2 h 129"/>
                  <a:gd name="T10" fmla="*/ 18 w 98"/>
                  <a:gd name="T11" fmla="*/ 5 h 129"/>
                  <a:gd name="T12" fmla="*/ 11 w 98"/>
                  <a:gd name="T13" fmla="*/ 8 h 129"/>
                  <a:gd name="T14" fmla="*/ 11 w 98"/>
                  <a:gd name="T15" fmla="*/ 24 h 129"/>
                  <a:gd name="T16" fmla="*/ 27 w 98"/>
                  <a:gd name="T17" fmla="*/ 20 h 129"/>
                  <a:gd name="T18" fmla="*/ 44 w 98"/>
                  <a:gd name="T19" fmla="*/ 18 h 129"/>
                  <a:gd name="T20" fmla="*/ 64 w 98"/>
                  <a:gd name="T21" fmla="*/ 22 h 129"/>
                  <a:gd name="T22" fmla="*/ 75 w 98"/>
                  <a:gd name="T23" fmla="*/ 32 h 129"/>
                  <a:gd name="T24" fmla="*/ 77 w 98"/>
                  <a:gd name="T25" fmla="*/ 39 h 129"/>
                  <a:gd name="T26" fmla="*/ 78 w 98"/>
                  <a:gd name="T27" fmla="*/ 48 h 129"/>
                  <a:gd name="T28" fmla="*/ 78 w 98"/>
                  <a:gd name="T29" fmla="*/ 57 h 129"/>
                  <a:gd name="T30" fmla="*/ 77 w 98"/>
                  <a:gd name="T31" fmla="*/ 57 h 129"/>
                  <a:gd name="T32" fmla="*/ 63 w 98"/>
                  <a:gd name="T33" fmla="*/ 53 h 129"/>
                  <a:gd name="T34" fmla="*/ 45 w 98"/>
                  <a:gd name="T35" fmla="*/ 51 h 129"/>
                  <a:gd name="T36" fmla="*/ 27 w 98"/>
                  <a:gd name="T37" fmla="*/ 54 h 129"/>
                  <a:gd name="T38" fmla="*/ 12 w 98"/>
                  <a:gd name="T39" fmla="*/ 61 h 129"/>
                  <a:gd name="T40" fmla="*/ 3 w 98"/>
                  <a:gd name="T41" fmla="*/ 74 h 129"/>
                  <a:gd name="T42" fmla="*/ 0 w 98"/>
                  <a:gd name="T43" fmla="*/ 90 h 129"/>
                  <a:gd name="T44" fmla="*/ 3 w 98"/>
                  <a:gd name="T45" fmla="*/ 107 h 129"/>
                  <a:gd name="T46" fmla="*/ 11 w 98"/>
                  <a:gd name="T47" fmla="*/ 119 h 129"/>
                  <a:gd name="T48" fmla="*/ 24 w 98"/>
                  <a:gd name="T49" fmla="*/ 127 h 129"/>
                  <a:gd name="T50" fmla="*/ 40 w 98"/>
                  <a:gd name="T51" fmla="*/ 129 h 129"/>
                  <a:gd name="T52" fmla="*/ 53 w 98"/>
                  <a:gd name="T53" fmla="*/ 128 h 129"/>
                  <a:gd name="T54" fmla="*/ 63 w 98"/>
                  <a:gd name="T55" fmla="*/ 124 h 129"/>
                  <a:gd name="T56" fmla="*/ 72 w 98"/>
                  <a:gd name="T57" fmla="*/ 119 h 129"/>
                  <a:gd name="T58" fmla="*/ 78 w 98"/>
                  <a:gd name="T59" fmla="*/ 113 h 129"/>
                  <a:gd name="T60" fmla="*/ 79 w 98"/>
                  <a:gd name="T61" fmla="*/ 113 h 129"/>
                  <a:gd name="T62" fmla="*/ 81 w 98"/>
                  <a:gd name="T63" fmla="*/ 126 h 129"/>
                  <a:gd name="T64" fmla="*/ 98 w 98"/>
                  <a:gd name="T65" fmla="*/ 126 h 129"/>
                  <a:gd name="T66" fmla="*/ 98 w 98"/>
                  <a:gd name="T67" fmla="*/ 44 h 129"/>
                  <a:gd name="T68" fmla="*/ 97 w 98"/>
                  <a:gd name="T69" fmla="*/ 34 h 129"/>
                  <a:gd name="T70" fmla="*/ 94 w 98"/>
                  <a:gd name="T71" fmla="*/ 24 h 129"/>
                  <a:gd name="T72" fmla="*/ 78 w 98"/>
                  <a:gd name="T73" fmla="*/ 97 h 129"/>
                  <a:gd name="T74" fmla="*/ 73 w 98"/>
                  <a:gd name="T75" fmla="*/ 101 h 129"/>
                  <a:gd name="T76" fmla="*/ 66 w 98"/>
                  <a:gd name="T77" fmla="*/ 106 h 129"/>
                  <a:gd name="T78" fmla="*/ 56 w 98"/>
                  <a:gd name="T79" fmla="*/ 111 h 129"/>
                  <a:gd name="T80" fmla="*/ 44 w 98"/>
                  <a:gd name="T81" fmla="*/ 112 h 129"/>
                  <a:gd name="T82" fmla="*/ 35 w 98"/>
                  <a:gd name="T83" fmla="*/ 111 h 129"/>
                  <a:gd name="T84" fmla="*/ 28 w 98"/>
                  <a:gd name="T85" fmla="*/ 107 h 129"/>
                  <a:gd name="T86" fmla="*/ 23 w 98"/>
                  <a:gd name="T87" fmla="*/ 100 h 129"/>
                  <a:gd name="T88" fmla="*/ 21 w 98"/>
                  <a:gd name="T89" fmla="*/ 90 h 129"/>
                  <a:gd name="T90" fmla="*/ 28 w 98"/>
                  <a:gd name="T91" fmla="*/ 73 h 129"/>
                  <a:gd name="T92" fmla="*/ 48 w 98"/>
                  <a:gd name="T93" fmla="*/ 68 h 129"/>
                  <a:gd name="T94" fmla="*/ 65 w 98"/>
                  <a:gd name="T95" fmla="*/ 70 h 129"/>
                  <a:gd name="T96" fmla="*/ 78 w 98"/>
                  <a:gd name="T97" fmla="*/ 72 h 129"/>
                  <a:gd name="T98" fmla="*/ 78 w 98"/>
                  <a:gd name="T99" fmla="*/ 97 h 12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</a:cxnLst>
                <a:rect l="0" t="0" r="r" b="b"/>
                <a:pathLst>
                  <a:path w="98" h="129">
                    <a:moveTo>
                      <a:pt x="94" y="24"/>
                    </a:moveTo>
                    <a:cubicBezTo>
                      <a:pt x="91" y="17"/>
                      <a:pt x="85" y="11"/>
                      <a:pt x="77" y="7"/>
                    </a:cubicBezTo>
                    <a:cubicBezTo>
                      <a:pt x="69" y="3"/>
                      <a:pt x="59" y="0"/>
                      <a:pt x="47" y="0"/>
                    </a:cubicBezTo>
                    <a:cubicBezTo>
                      <a:pt x="43" y="0"/>
                      <a:pt x="40" y="1"/>
                      <a:pt x="36" y="1"/>
                    </a:cubicBezTo>
                    <a:cubicBezTo>
                      <a:pt x="33" y="1"/>
                      <a:pt x="30" y="2"/>
                      <a:pt x="27" y="2"/>
                    </a:cubicBezTo>
                    <a:cubicBezTo>
                      <a:pt x="24" y="3"/>
                      <a:pt x="21" y="4"/>
                      <a:pt x="18" y="5"/>
                    </a:cubicBezTo>
                    <a:cubicBezTo>
                      <a:pt x="15" y="6"/>
                      <a:pt x="13" y="7"/>
                      <a:pt x="11" y="8"/>
                    </a:cubicBezTo>
                    <a:cubicBezTo>
                      <a:pt x="11" y="24"/>
                      <a:pt x="11" y="24"/>
                      <a:pt x="11" y="24"/>
                    </a:cubicBezTo>
                    <a:cubicBezTo>
                      <a:pt x="16" y="22"/>
                      <a:pt x="21" y="21"/>
                      <a:pt x="27" y="20"/>
                    </a:cubicBezTo>
                    <a:cubicBezTo>
                      <a:pt x="32" y="19"/>
                      <a:pt x="38" y="18"/>
                      <a:pt x="44" y="18"/>
                    </a:cubicBezTo>
                    <a:cubicBezTo>
                      <a:pt x="53" y="18"/>
                      <a:pt x="59" y="19"/>
                      <a:pt x="64" y="22"/>
                    </a:cubicBezTo>
                    <a:cubicBezTo>
                      <a:pt x="69" y="25"/>
                      <a:pt x="73" y="28"/>
                      <a:pt x="75" y="32"/>
                    </a:cubicBezTo>
                    <a:cubicBezTo>
                      <a:pt x="76" y="34"/>
                      <a:pt x="77" y="37"/>
                      <a:pt x="77" y="39"/>
                    </a:cubicBezTo>
                    <a:cubicBezTo>
                      <a:pt x="77" y="42"/>
                      <a:pt x="78" y="45"/>
                      <a:pt x="78" y="48"/>
                    </a:cubicBezTo>
                    <a:cubicBezTo>
                      <a:pt x="78" y="57"/>
                      <a:pt x="78" y="57"/>
                      <a:pt x="78" y="57"/>
                    </a:cubicBezTo>
                    <a:cubicBezTo>
                      <a:pt x="77" y="57"/>
                      <a:pt x="77" y="57"/>
                      <a:pt x="77" y="57"/>
                    </a:cubicBezTo>
                    <a:cubicBezTo>
                      <a:pt x="73" y="55"/>
                      <a:pt x="68" y="54"/>
                      <a:pt x="63" y="53"/>
                    </a:cubicBezTo>
                    <a:cubicBezTo>
                      <a:pt x="57" y="52"/>
                      <a:pt x="51" y="51"/>
                      <a:pt x="45" y="51"/>
                    </a:cubicBezTo>
                    <a:cubicBezTo>
                      <a:pt x="38" y="51"/>
                      <a:pt x="32" y="52"/>
                      <a:pt x="27" y="54"/>
                    </a:cubicBezTo>
                    <a:cubicBezTo>
                      <a:pt x="21" y="55"/>
                      <a:pt x="16" y="58"/>
                      <a:pt x="12" y="61"/>
                    </a:cubicBezTo>
                    <a:cubicBezTo>
                      <a:pt x="8" y="65"/>
                      <a:pt x="5" y="69"/>
                      <a:pt x="3" y="74"/>
                    </a:cubicBezTo>
                    <a:cubicBezTo>
                      <a:pt x="1" y="78"/>
                      <a:pt x="0" y="84"/>
                      <a:pt x="0" y="90"/>
                    </a:cubicBezTo>
                    <a:cubicBezTo>
                      <a:pt x="0" y="96"/>
                      <a:pt x="1" y="102"/>
                      <a:pt x="3" y="107"/>
                    </a:cubicBezTo>
                    <a:cubicBezTo>
                      <a:pt x="5" y="112"/>
                      <a:pt x="8" y="116"/>
                      <a:pt x="11" y="119"/>
                    </a:cubicBezTo>
                    <a:cubicBezTo>
                      <a:pt x="15" y="122"/>
                      <a:pt x="19" y="125"/>
                      <a:pt x="24" y="127"/>
                    </a:cubicBezTo>
                    <a:cubicBezTo>
                      <a:pt x="29" y="129"/>
                      <a:pt x="34" y="129"/>
                      <a:pt x="40" y="129"/>
                    </a:cubicBezTo>
                    <a:cubicBezTo>
                      <a:pt x="45" y="129"/>
                      <a:pt x="49" y="129"/>
                      <a:pt x="53" y="128"/>
                    </a:cubicBezTo>
                    <a:cubicBezTo>
                      <a:pt x="57" y="127"/>
                      <a:pt x="60" y="126"/>
                      <a:pt x="63" y="124"/>
                    </a:cubicBezTo>
                    <a:cubicBezTo>
                      <a:pt x="67" y="123"/>
                      <a:pt x="70" y="121"/>
                      <a:pt x="72" y="119"/>
                    </a:cubicBezTo>
                    <a:cubicBezTo>
                      <a:pt x="75" y="117"/>
                      <a:pt x="77" y="115"/>
                      <a:pt x="78" y="113"/>
                    </a:cubicBezTo>
                    <a:cubicBezTo>
                      <a:pt x="79" y="113"/>
                      <a:pt x="79" y="113"/>
                      <a:pt x="79" y="113"/>
                    </a:cubicBezTo>
                    <a:cubicBezTo>
                      <a:pt x="81" y="126"/>
                      <a:pt x="81" y="126"/>
                      <a:pt x="81" y="126"/>
                    </a:cubicBezTo>
                    <a:cubicBezTo>
                      <a:pt x="98" y="126"/>
                      <a:pt x="98" y="126"/>
                      <a:pt x="98" y="126"/>
                    </a:cubicBezTo>
                    <a:cubicBezTo>
                      <a:pt x="98" y="44"/>
                      <a:pt x="98" y="44"/>
                      <a:pt x="98" y="44"/>
                    </a:cubicBezTo>
                    <a:cubicBezTo>
                      <a:pt x="98" y="40"/>
                      <a:pt x="97" y="37"/>
                      <a:pt x="97" y="34"/>
                    </a:cubicBezTo>
                    <a:cubicBezTo>
                      <a:pt x="96" y="30"/>
                      <a:pt x="95" y="27"/>
                      <a:pt x="94" y="24"/>
                    </a:cubicBezTo>
                    <a:close/>
                    <a:moveTo>
                      <a:pt x="78" y="97"/>
                    </a:moveTo>
                    <a:cubicBezTo>
                      <a:pt x="77" y="98"/>
                      <a:pt x="75" y="99"/>
                      <a:pt x="73" y="101"/>
                    </a:cubicBezTo>
                    <a:cubicBezTo>
                      <a:pt x="71" y="103"/>
                      <a:pt x="69" y="104"/>
                      <a:pt x="66" y="106"/>
                    </a:cubicBezTo>
                    <a:cubicBezTo>
                      <a:pt x="63" y="108"/>
                      <a:pt x="60" y="109"/>
                      <a:pt x="56" y="111"/>
                    </a:cubicBezTo>
                    <a:cubicBezTo>
                      <a:pt x="53" y="112"/>
                      <a:pt x="49" y="112"/>
                      <a:pt x="44" y="112"/>
                    </a:cubicBezTo>
                    <a:cubicBezTo>
                      <a:pt x="41" y="112"/>
                      <a:pt x="38" y="112"/>
                      <a:pt x="35" y="111"/>
                    </a:cubicBezTo>
                    <a:cubicBezTo>
                      <a:pt x="32" y="110"/>
                      <a:pt x="30" y="109"/>
                      <a:pt x="28" y="107"/>
                    </a:cubicBezTo>
                    <a:cubicBezTo>
                      <a:pt x="26" y="105"/>
                      <a:pt x="24" y="103"/>
                      <a:pt x="23" y="100"/>
                    </a:cubicBezTo>
                    <a:cubicBezTo>
                      <a:pt x="22" y="97"/>
                      <a:pt x="21" y="94"/>
                      <a:pt x="21" y="90"/>
                    </a:cubicBezTo>
                    <a:cubicBezTo>
                      <a:pt x="21" y="83"/>
                      <a:pt x="23" y="77"/>
                      <a:pt x="28" y="73"/>
                    </a:cubicBezTo>
                    <a:cubicBezTo>
                      <a:pt x="33" y="70"/>
                      <a:pt x="40" y="68"/>
                      <a:pt x="48" y="68"/>
                    </a:cubicBezTo>
                    <a:cubicBezTo>
                      <a:pt x="54" y="68"/>
                      <a:pt x="60" y="69"/>
                      <a:pt x="65" y="70"/>
                    </a:cubicBezTo>
                    <a:cubicBezTo>
                      <a:pt x="70" y="70"/>
                      <a:pt x="74" y="71"/>
                      <a:pt x="78" y="72"/>
                    </a:cubicBezTo>
                    <a:lnTo>
                      <a:pt x="78" y="97"/>
                    </a:lnTo>
                    <a:close/>
                  </a:path>
                </a:pathLst>
              </a:custGeom>
              <a:solidFill>
                <a:srgbClr val="59575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63" name="Freeform 21"/>
              <p:cNvSpPr>
                <a:spLocks/>
              </p:cNvSpPr>
              <p:nvPr/>
            </p:nvSpPr>
            <p:spPr bwMode="auto">
              <a:xfrm>
                <a:off x="3722687" y="9018588"/>
                <a:ext cx="252413" cy="488950"/>
              </a:xfrm>
              <a:custGeom>
                <a:avLst/>
                <a:gdLst>
                  <a:gd name="T0" fmla="*/ 65 w 82"/>
                  <a:gd name="T1" fmla="*/ 142 h 159"/>
                  <a:gd name="T2" fmla="*/ 55 w 82"/>
                  <a:gd name="T3" fmla="*/ 140 h 159"/>
                  <a:gd name="T4" fmla="*/ 49 w 82"/>
                  <a:gd name="T5" fmla="*/ 136 h 159"/>
                  <a:gd name="T6" fmla="*/ 45 w 82"/>
                  <a:gd name="T7" fmla="*/ 130 h 159"/>
                  <a:gd name="T8" fmla="*/ 43 w 82"/>
                  <a:gd name="T9" fmla="*/ 122 h 159"/>
                  <a:gd name="T10" fmla="*/ 43 w 82"/>
                  <a:gd name="T11" fmla="*/ 51 h 159"/>
                  <a:gd name="T12" fmla="*/ 80 w 82"/>
                  <a:gd name="T13" fmla="*/ 51 h 159"/>
                  <a:gd name="T14" fmla="*/ 80 w 82"/>
                  <a:gd name="T15" fmla="*/ 34 h 159"/>
                  <a:gd name="T16" fmla="*/ 43 w 82"/>
                  <a:gd name="T17" fmla="*/ 34 h 159"/>
                  <a:gd name="T18" fmla="*/ 43 w 82"/>
                  <a:gd name="T19" fmla="*/ 0 h 159"/>
                  <a:gd name="T20" fmla="*/ 23 w 82"/>
                  <a:gd name="T21" fmla="*/ 0 h 159"/>
                  <a:gd name="T22" fmla="*/ 23 w 82"/>
                  <a:gd name="T23" fmla="*/ 34 h 159"/>
                  <a:gd name="T24" fmla="*/ 0 w 82"/>
                  <a:gd name="T25" fmla="*/ 34 h 159"/>
                  <a:gd name="T26" fmla="*/ 0 w 82"/>
                  <a:gd name="T27" fmla="*/ 51 h 159"/>
                  <a:gd name="T28" fmla="*/ 23 w 82"/>
                  <a:gd name="T29" fmla="*/ 51 h 159"/>
                  <a:gd name="T30" fmla="*/ 23 w 82"/>
                  <a:gd name="T31" fmla="*/ 125 h 159"/>
                  <a:gd name="T32" fmla="*/ 26 w 82"/>
                  <a:gd name="T33" fmla="*/ 139 h 159"/>
                  <a:gd name="T34" fmla="*/ 33 w 82"/>
                  <a:gd name="T35" fmla="*/ 150 h 159"/>
                  <a:gd name="T36" fmla="*/ 45 w 82"/>
                  <a:gd name="T37" fmla="*/ 157 h 159"/>
                  <a:gd name="T38" fmla="*/ 61 w 82"/>
                  <a:gd name="T39" fmla="*/ 159 h 159"/>
                  <a:gd name="T40" fmla="*/ 74 w 82"/>
                  <a:gd name="T41" fmla="*/ 158 h 159"/>
                  <a:gd name="T42" fmla="*/ 82 w 82"/>
                  <a:gd name="T43" fmla="*/ 156 h 159"/>
                  <a:gd name="T44" fmla="*/ 82 w 82"/>
                  <a:gd name="T45" fmla="*/ 140 h 159"/>
                  <a:gd name="T46" fmla="*/ 74 w 82"/>
                  <a:gd name="T47" fmla="*/ 141 h 159"/>
                  <a:gd name="T48" fmla="*/ 65 w 82"/>
                  <a:gd name="T49" fmla="*/ 142 h 15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</a:cxnLst>
                <a:rect l="0" t="0" r="r" b="b"/>
                <a:pathLst>
                  <a:path w="82" h="159">
                    <a:moveTo>
                      <a:pt x="65" y="142"/>
                    </a:moveTo>
                    <a:cubicBezTo>
                      <a:pt x="61" y="142"/>
                      <a:pt x="58" y="141"/>
                      <a:pt x="55" y="140"/>
                    </a:cubicBezTo>
                    <a:cubicBezTo>
                      <a:pt x="53" y="139"/>
                      <a:pt x="50" y="138"/>
                      <a:pt x="49" y="136"/>
                    </a:cubicBezTo>
                    <a:cubicBezTo>
                      <a:pt x="47" y="135"/>
                      <a:pt x="46" y="133"/>
                      <a:pt x="45" y="130"/>
                    </a:cubicBezTo>
                    <a:cubicBezTo>
                      <a:pt x="44" y="128"/>
                      <a:pt x="43" y="125"/>
                      <a:pt x="43" y="122"/>
                    </a:cubicBezTo>
                    <a:cubicBezTo>
                      <a:pt x="43" y="51"/>
                      <a:pt x="43" y="51"/>
                      <a:pt x="43" y="51"/>
                    </a:cubicBezTo>
                    <a:cubicBezTo>
                      <a:pt x="80" y="51"/>
                      <a:pt x="80" y="51"/>
                      <a:pt x="80" y="51"/>
                    </a:cubicBezTo>
                    <a:cubicBezTo>
                      <a:pt x="80" y="34"/>
                      <a:pt x="80" y="34"/>
                      <a:pt x="80" y="34"/>
                    </a:cubicBezTo>
                    <a:cubicBezTo>
                      <a:pt x="43" y="34"/>
                      <a:pt x="43" y="34"/>
                      <a:pt x="43" y="34"/>
                    </a:cubicBezTo>
                    <a:cubicBezTo>
                      <a:pt x="43" y="0"/>
                      <a:pt x="43" y="0"/>
                      <a:pt x="43" y="0"/>
                    </a:cubicBezTo>
                    <a:cubicBezTo>
                      <a:pt x="23" y="0"/>
                      <a:pt x="23" y="0"/>
                      <a:pt x="23" y="0"/>
                    </a:cubicBezTo>
                    <a:cubicBezTo>
                      <a:pt x="23" y="34"/>
                      <a:pt x="23" y="34"/>
                      <a:pt x="23" y="34"/>
                    </a:cubicBezTo>
                    <a:cubicBezTo>
                      <a:pt x="0" y="34"/>
                      <a:pt x="0" y="34"/>
                      <a:pt x="0" y="34"/>
                    </a:cubicBezTo>
                    <a:cubicBezTo>
                      <a:pt x="0" y="51"/>
                      <a:pt x="0" y="51"/>
                      <a:pt x="0" y="51"/>
                    </a:cubicBezTo>
                    <a:cubicBezTo>
                      <a:pt x="23" y="51"/>
                      <a:pt x="23" y="51"/>
                      <a:pt x="23" y="51"/>
                    </a:cubicBezTo>
                    <a:cubicBezTo>
                      <a:pt x="23" y="125"/>
                      <a:pt x="23" y="125"/>
                      <a:pt x="23" y="125"/>
                    </a:cubicBezTo>
                    <a:cubicBezTo>
                      <a:pt x="23" y="131"/>
                      <a:pt x="24" y="135"/>
                      <a:pt x="26" y="139"/>
                    </a:cubicBezTo>
                    <a:cubicBezTo>
                      <a:pt x="27" y="144"/>
                      <a:pt x="30" y="147"/>
                      <a:pt x="33" y="150"/>
                    </a:cubicBezTo>
                    <a:cubicBezTo>
                      <a:pt x="36" y="153"/>
                      <a:pt x="40" y="155"/>
                      <a:pt x="45" y="157"/>
                    </a:cubicBezTo>
                    <a:cubicBezTo>
                      <a:pt x="49" y="159"/>
                      <a:pt x="55" y="159"/>
                      <a:pt x="61" y="159"/>
                    </a:cubicBezTo>
                    <a:cubicBezTo>
                      <a:pt x="66" y="159"/>
                      <a:pt x="71" y="159"/>
                      <a:pt x="74" y="158"/>
                    </a:cubicBezTo>
                    <a:cubicBezTo>
                      <a:pt x="78" y="158"/>
                      <a:pt x="80" y="157"/>
                      <a:pt x="82" y="156"/>
                    </a:cubicBezTo>
                    <a:cubicBezTo>
                      <a:pt x="82" y="140"/>
                      <a:pt x="82" y="140"/>
                      <a:pt x="82" y="140"/>
                    </a:cubicBezTo>
                    <a:cubicBezTo>
                      <a:pt x="79" y="140"/>
                      <a:pt x="77" y="141"/>
                      <a:pt x="74" y="141"/>
                    </a:cubicBezTo>
                    <a:cubicBezTo>
                      <a:pt x="71" y="142"/>
                      <a:pt x="68" y="142"/>
                      <a:pt x="65" y="142"/>
                    </a:cubicBezTo>
                    <a:close/>
                  </a:path>
                </a:pathLst>
              </a:custGeom>
              <a:solidFill>
                <a:srgbClr val="59575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64" name="Rectangle 22"/>
              <p:cNvSpPr>
                <a:spLocks noChangeArrowheads="1"/>
              </p:cNvSpPr>
              <p:nvPr/>
            </p:nvSpPr>
            <p:spPr bwMode="auto">
              <a:xfrm>
                <a:off x="4060825" y="8966201"/>
                <a:ext cx="61913" cy="66675"/>
              </a:xfrm>
              <a:prstGeom prst="rect">
                <a:avLst/>
              </a:prstGeom>
              <a:solidFill>
                <a:srgbClr val="59575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65" name="Rectangle 23"/>
              <p:cNvSpPr>
                <a:spLocks noChangeArrowheads="1"/>
              </p:cNvSpPr>
              <p:nvPr/>
            </p:nvSpPr>
            <p:spPr bwMode="auto">
              <a:xfrm>
                <a:off x="4060825" y="9121776"/>
                <a:ext cx="61913" cy="376238"/>
              </a:xfrm>
              <a:prstGeom prst="rect">
                <a:avLst/>
              </a:prstGeom>
              <a:solidFill>
                <a:srgbClr val="59575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66" name="Freeform 24"/>
              <p:cNvSpPr>
                <a:spLocks noEditPoints="1"/>
              </p:cNvSpPr>
              <p:nvPr/>
            </p:nvSpPr>
            <p:spPr bwMode="auto">
              <a:xfrm>
                <a:off x="4222750" y="9110663"/>
                <a:ext cx="357188" cy="396875"/>
              </a:xfrm>
              <a:custGeom>
                <a:avLst/>
                <a:gdLst>
                  <a:gd name="T0" fmla="*/ 101 w 116"/>
                  <a:gd name="T1" fmla="*/ 18 h 129"/>
                  <a:gd name="T2" fmla="*/ 83 w 116"/>
                  <a:gd name="T3" fmla="*/ 5 h 129"/>
                  <a:gd name="T4" fmla="*/ 58 w 116"/>
                  <a:gd name="T5" fmla="*/ 0 h 129"/>
                  <a:gd name="T6" fmla="*/ 34 w 116"/>
                  <a:gd name="T7" fmla="*/ 5 h 129"/>
                  <a:gd name="T8" fmla="*/ 16 w 116"/>
                  <a:gd name="T9" fmla="*/ 18 h 129"/>
                  <a:gd name="T10" fmla="*/ 4 w 116"/>
                  <a:gd name="T11" fmla="*/ 39 h 129"/>
                  <a:gd name="T12" fmla="*/ 0 w 116"/>
                  <a:gd name="T13" fmla="*/ 65 h 129"/>
                  <a:gd name="T14" fmla="*/ 4 w 116"/>
                  <a:gd name="T15" fmla="*/ 91 h 129"/>
                  <a:gd name="T16" fmla="*/ 16 w 116"/>
                  <a:gd name="T17" fmla="*/ 112 h 129"/>
                  <a:gd name="T18" fmla="*/ 34 w 116"/>
                  <a:gd name="T19" fmla="*/ 125 h 129"/>
                  <a:gd name="T20" fmla="*/ 58 w 116"/>
                  <a:gd name="T21" fmla="*/ 129 h 129"/>
                  <a:gd name="T22" fmla="*/ 82 w 116"/>
                  <a:gd name="T23" fmla="*/ 125 h 129"/>
                  <a:gd name="T24" fmla="*/ 101 w 116"/>
                  <a:gd name="T25" fmla="*/ 112 h 129"/>
                  <a:gd name="T26" fmla="*/ 112 w 116"/>
                  <a:gd name="T27" fmla="*/ 91 h 129"/>
                  <a:gd name="T28" fmla="*/ 116 w 116"/>
                  <a:gd name="T29" fmla="*/ 65 h 129"/>
                  <a:gd name="T30" fmla="*/ 112 w 116"/>
                  <a:gd name="T31" fmla="*/ 39 h 129"/>
                  <a:gd name="T32" fmla="*/ 101 w 116"/>
                  <a:gd name="T33" fmla="*/ 18 h 129"/>
                  <a:gd name="T34" fmla="*/ 93 w 116"/>
                  <a:gd name="T35" fmla="*/ 85 h 129"/>
                  <a:gd name="T36" fmla="*/ 85 w 116"/>
                  <a:gd name="T37" fmla="*/ 100 h 129"/>
                  <a:gd name="T38" fmla="*/ 73 w 116"/>
                  <a:gd name="T39" fmla="*/ 109 h 129"/>
                  <a:gd name="T40" fmla="*/ 58 w 116"/>
                  <a:gd name="T41" fmla="*/ 112 h 129"/>
                  <a:gd name="T42" fmla="*/ 43 w 116"/>
                  <a:gd name="T43" fmla="*/ 109 h 129"/>
                  <a:gd name="T44" fmla="*/ 32 w 116"/>
                  <a:gd name="T45" fmla="*/ 100 h 129"/>
                  <a:gd name="T46" fmla="*/ 24 w 116"/>
                  <a:gd name="T47" fmla="*/ 85 h 129"/>
                  <a:gd name="T48" fmla="*/ 21 w 116"/>
                  <a:gd name="T49" fmla="*/ 65 h 129"/>
                  <a:gd name="T50" fmla="*/ 24 w 116"/>
                  <a:gd name="T51" fmla="*/ 45 h 129"/>
                  <a:gd name="T52" fmla="*/ 32 w 116"/>
                  <a:gd name="T53" fmla="*/ 30 h 129"/>
                  <a:gd name="T54" fmla="*/ 43 w 116"/>
                  <a:gd name="T55" fmla="*/ 21 h 129"/>
                  <a:gd name="T56" fmla="*/ 58 w 116"/>
                  <a:gd name="T57" fmla="*/ 17 h 129"/>
                  <a:gd name="T58" fmla="*/ 73 w 116"/>
                  <a:gd name="T59" fmla="*/ 21 h 129"/>
                  <a:gd name="T60" fmla="*/ 85 w 116"/>
                  <a:gd name="T61" fmla="*/ 30 h 129"/>
                  <a:gd name="T62" fmla="*/ 93 w 116"/>
                  <a:gd name="T63" fmla="*/ 45 h 129"/>
                  <a:gd name="T64" fmla="*/ 95 w 116"/>
                  <a:gd name="T65" fmla="*/ 65 h 129"/>
                  <a:gd name="T66" fmla="*/ 93 w 116"/>
                  <a:gd name="T67" fmla="*/ 85 h 12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</a:cxnLst>
                <a:rect l="0" t="0" r="r" b="b"/>
                <a:pathLst>
                  <a:path w="116" h="129">
                    <a:moveTo>
                      <a:pt x="101" y="18"/>
                    </a:moveTo>
                    <a:cubicBezTo>
                      <a:pt x="96" y="13"/>
                      <a:pt x="90" y="8"/>
                      <a:pt x="83" y="5"/>
                    </a:cubicBezTo>
                    <a:cubicBezTo>
                      <a:pt x="75" y="2"/>
                      <a:pt x="67" y="0"/>
                      <a:pt x="58" y="0"/>
                    </a:cubicBezTo>
                    <a:cubicBezTo>
                      <a:pt x="49" y="0"/>
                      <a:pt x="41" y="2"/>
                      <a:pt x="34" y="5"/>
                    </a:cubicBezTo>
                    <a:cubicBezTo>
                      <a:pt x="27" y="8"/>
                      <a:pt x="21" y="13"/>
                      <a:pt x="16" y="18"/>
                    </a:cubicBezTo>
                    <a:cubicBezTo>
                      <a:pt x="11" y="24"/>
                      <a:pt x="7" y="31"/>
                      <a:pt x="4" y="39"/>
                    </a:cubicBezTo>
                    <a:cubicBezTo>
                      <a:pt x="1" y="47"/>
                      <a:pt x="0" y="55"/>
                      <a:pt x="0" y="65"/>
                    </a:cubicBezTo>
                    <a:cubicBezTo>
                      <a:pt x="0" y="75"/>
                      <a:pt x="1" y="83"/>
                      <a:pt x="4" y="91"/>
                    </a:cubicBezTo>
                    <a:cubicBezTo>
                      <a:pt x="7" y="99"/>
                      <a:pt x="11" y="106"/>
                      <a:pt x="16" y="112"/>
                    </a:cubicBezTo>
                    <a:cubicBezTo>
                      <a:pt x="21" y="117"/>
                      <a:pt x="27" y="122"/>
                      <a:pt x="34" y="125"/>
                    </a:cubicBezTo>
                    <a:cubicBezTo>
                      <a:pt x="41" y="128"/>
                      <a:pt x="49" y="129"/>
                      <a:pt x="58" y="129"/>
                    </a:cubicBezTo>
                    <a:cubicBezTo>
                      <a:pt x="67" y="129"/>
                      <a:pt x="75" y="128"/>
                      <a:pt x="82" y="125"/>
                    </a:cubicBezTo>
                    <a:cubicBezTo>
                      <a:pt x="89" y="122"/>
                      <a:pt x="96" y="117"/>
                      <a:pt x="101" y="112"/>
                    </a:cubicBezTo>
                    <a:cubicBezTo>
                      <a:pt x="106" y="106"/>
                      <a:pt x="109" y="99"/>
                      <a:pt x="112" y="91"/>
                    </a:cubicBezTo>
                    <a:cubicBezTo>
                      <a:pt x="115" y="83"/>
                      <a:pt x="116" y="75"/>
                      <a:pt x="116" y="65"/>
                    </a:cubicBezTo>
                    <a:cubicBezTo>
                      <a:pt x="116" y="55"/>
                      <a:pt x="115" y="47"/>
                      <a:pt x="112" y="39"/>
                    </a:cubicBezTo>
                    <a:cubicBezTo>
                      <a:pt x="110" y="31"/>
                      <a:pt x="106" y="24"/>
                      <a:pt x="101" y="18"/>
                    </a:cubicBezTo>
                    <a:close/>
                    <a:moveTo>
                      <a:pt x="93" y="85"/>
                    </a:moveTo>
                    <a:cubicBezTo>
                      <a:pt x="91" y="91"/>
                      <a:pt x="88" y="96"/>
                      <a:pt x="85" y="100"/>
                    </a:cubicBezTo>
                    <a:cubicBezTo>
                      <a:pt x="82" y="104"/>
                      <a:pt x="78" y="107"/>
                      <a:pt x="73" y="109"/>
                    </a:cubicBezTo>
                    <a:cubicBezTo>
                      <a:pt x="69" y="111"/>
                      <a:pt x="64" y="112"/>
                      <a:pt x="58" y="112"/>
                    </a:cubicBezTo>
                    <a:cubicBezTo>
                      <a:pt x="53" y="112"/>
                      <a:pt x="48" y="111"/>
                      <a:pt x="43" y="109"/>
                    </a:cubicBezTo>
                    <a:cubicBezTo>
                      <a:pt x="39" y="107"/>
                      <a:pt x="35" y="104"/>
                      <a:pt x="32" y="100"/>
                    </a:cubicBezTo>
                    <a:cubicBezTo>
                      <a:pt x="28" y="96"/>
                      <a:pt x="26" y="91"/>
                      <a:pt x="24" y="85"/>
                    </a:cubicBezTo>
                    <a:cubicBezTo>
                      <a:pt x="22" y="79"/>
                      <a:pt x="21" y="73"/>
                      <a:pt x="21" y="65"/>
                    </a:cubicBezTo>
                    <a:cubicBezTo>
                      <a:pt x="21" y="58"/>
                      <a:pt x="22" y="51"/>
                      <a:pt x="24" y="45"/>
                    </a:cubicBezTo>
                    <a:cubicBezTo>
                      <a:pt x="26" y="39"/>
                      <a:pt x="28" y="34"/>
                      <a:pt x="32" y="30"/>
                    </a:cubicBezTo>
                    <a:cubicBezTo>
                      <a:pt x="35" y="26"/>
                      <a:pt x="39" y="23"/>
                      <a:pt x="43" y="21"/>
                    </a:cubicBezTo>
                    <a:cubicBezTo>
                      <a:pt x="48" y="19"/>
                      <a:pt x="53" y="17"/>
                      <a:pt x="58" y="17"/>
                    </a:cubicBezTo>
                    <a:cubicBezTo>
                      <a:pt x="64" y="17"/>
                      <a:pt x="69" y="19"/>
                      <a:pt x="73" y="21"/>
                    </a:cubicBezTo>
                    <a:cubicBezTo>
                      <a:pt x="78" y="23"/>
                      <a:pt x="82" y="26"/>
                      <a:pt x="85" y="30"/>
                    </a:cubicBezTo>
                    <a:cubicBezTo>
                      <a:pt x="88" y="34"/>
                      <a:pt x="91" y="39"/>
                      <a:pt x="93" y="45"/>
                    </a:cubicBezTo>
                    <a:cubicBezTo>
                      <a:pt x="94" y="51"/>
                      <a:pt x="95" y="58"/>
                      <a:pt x="95" y="65"/>
                    </a:cubicBezTo>
                    <a:cubicBezTo>
                      <a:pt x="95" y="73"/>
                      <a:pt x="94" y="79"/>
                      <a:pt x="93" y="85"/>
                    </a:cubicBezTo>
                    <a:close/>
                  </a:path>
                </a:pathLst>
              </a:custGeom>
              <a:solidFill>
                <a:srgbClr val="59575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67" name="Freeform 25"/>
              <p:cNvSpPr>
                <a:spLocks/>
              </p:cNvSpPr>
              <p:nvPr/>
            </p:nvSpPr>
            <p:spPr bwMode="auto">
              <a:xfrm>
                <a:off x="4678363" y="9110663"/>
                <a:ext cx="309563" cy="387350"/>
              </a:xfrm>
              <a:custGeom>
                <a:avLst/>
                <a:gdLst>
                  <a:gd name="T0" fmla="*/ 89 w 101"/>
                  <a:gd name="T1" fmla="*/ 10 h 126"/>
                  <a:gd name="T2" fmla="*/ 76 w 101"/>
                  <a:gd name="T3" fmla="*/ 3 h 126"/>
                  <a:gd name="T4" fmla="*/ 60 w 101"/>
                  <a:gd name="T5" fmla="*/ 0 h 126"/>
                  <a:gd name="T6" fmla="*/ 47 w 101"/>
                  <a:gd name="T7" fmla="*/ 2 h 126"/>
                  <a:gd name="T8" fmla="*/ 36 w 101"/>
                  <a:gd name="T9" fmla="*/ 6 h 126"/>
                  <a:gd name="T10" fmla="*/ 27 w 101"/>
                  <a:gd name="T11" fmla="*/ 13 h 126"/>
                  <a:gd name="T12" fmla="*/ 20 w 101"/>
                  <a:gd name="T13" fmla="*/ 21 h 126"/>
                  <a:gd name="T14" fmla="*/ 19 w 101"/>
                  <a:gd name="T15" fmla="*/ 21 h 126"/>
                  <a:gd name="T16" fmla="*/ 15 w 101"/>
                  <a:gd name="T17" fmla="*/ 4 h 126"/>
                  <a:gd name="T18" fmla="*/ 0 w 101"/>
                  <a:gd name="T19" fmla="*/ 4 h 126"/>
                  <a:gd name="T20" fmla="*/ 0 w 101"/>
                  <a:gd name="T21" fmla="*/ 126 h 126"/>
                  <a:gd name="T22" fmla="*/ 20 w 101"/>
                  <a:gd name="T23" fmla="*/ 126 h 126"/>
                  <a:gd name="T24" fmla="*/ 20 w 101"/>
                  <a:gd name="T25" fmla="*/ 39 h 126"/>
                  <a:gd name="T26" fmla="*/ 37 w 101"/>
                  <a:gd name="T27" fmla="*/ 23 h 126"/>
                  <a:gd name="T28" fmla="*/ 57 w 101"/>
                  <a:gd name="T29" fmla="*/ 18 h 126"/>
                  <a:gd name="T30" fmla="*/ 74 w 101"/>
                  <a:gd name="T31" fmla="*/ 25 h 126"/>
                  <a:gd name="T32" fmla="*/ 81 w 101"/>
                  <a:gd name="T33" fmla="*/ 47 h 126"/>
                  <a:gd name="T34" fmla="*/ 81 w 101"/>
                  <a:gd name="T35" fmla="*/ 126 h 126"/>
                  <a:gd name="T36" fmla="*/ 101 w 101"/>
                  <a:gd name="T37" fmla="*/ 126 h 126"/>
                  <a:gd name="T38" fmla="*/ 101 w 101"/>
                  <a:gd name="T39" fmla="*/ 44 h 126"/>
                  <a:gd name="T40" fmla="*/ 97 w 101"/>
                  <a:gd name="T41" fmla="*/ 24 h 126"/>
                  <a:gd name="T42" fmla="*/ 89 w 101"/>
                  <a:gd name="T43" fmla="*/ 10 h 12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</a:cxnLst>
                <a:rect l="0" t="0" r="r" b="b"/>
                <a:pathLst>
                  <a:path w="101" h="126">
                    <a:moveTo>
                      <a:pt x="89" y="10"/>
                    </a:moveTo>
                    <a:cubicBezTo>
                      <a:pt x="85" y="7"/>
                      <a:pt x="81" y="4"/>
                      <a:pt x="76" y="3"/>
                    </a:cubicBezTo>
                    <a:cubicBezTo>
                      <a:pt x="71" y="1"/>
                      <a:pt x="66" y="0"/>
                      <a:pt x="60" y="0"/>
                    </a:cubicBezTo>
                    <a:cubicBezTo>
                      <a:pt x="56" y="0"/>
                      <a:pt x="51" y="1"/>
                      <a:pt x="47" y="2"/>
                    </a:cubicBezTo>
                    <a:cubicBezTo>
                      <a:pt x="43" y="3"/>
                      <a:pt x="40" y="4"/>
                      <a:pt x="36" y="6"/>
                    </a:cubicBezTo>
                    <a:cubicBezTo>
                      <a:pt x="33" y="8"/>
                      <a:pt x="30" y="10"/>
                      <a:pt x="27" y="13"/>
                    </a:cubicBezTo>
                    <a:cubicBezTo>
                      <a:pt x="24" y="15"/>
                      <a:pt x="22" y="18"/>
                      <a:pt x="20" y="21"/>
                    </a:cubicBezTo>
                    <a:cubicBezTo>
                      <a:pt x="19" y="21"/>
                      <a:pt x="19" y="21"/>
                      <a:pt x="19" y="21"/>
                    </a:cubicBezTo>
                    <a:cubicBezTo>
                      <a:pt x="15" y="4"/>
                      <a:pt x="15" y="4"/>
                      <a:pt x="15" y="4"/>
                    </a:cubicBezTo>
                    <a:cubicBezTo>
                      <a:pt x="0" y="4"/>
                      <a:pt x="0" y="4"/>
                      <a:pt x="0" y="4"/>
                    </a:cubicBezTo>
                    <a:cubicBezTo>
                      <a:pt x="0" y="126"/>
                      <a:pt x="0" y="126"/>
                      <a:pt x="0" y="126"/>
                    </a:cubicBezTo>
                    <a:cubicBezTo>
                      <a:pt x="20" y="126"/>
                      <a:pt x="20" y="126"/>
                      <a:pt x="20" y="126"/>
                    </a:cubicBezTo>
                    <a:cubicBezTo>
                      <a:pt x="20" y="39"/>
                      <a:pt x="20" y="39"/>
                      <a:pt x="20" y="39"/>
                    </a:cubicBezTo>
                    <a:cubicBezTo>
                      <a:pt x="25" y="32"/>
                      <a:pt x="30" y="27"/>
                      <a:pt x="37" y="23"/>
                    </a:cubicBezTo>
                    <a:cubicBezTo>
                      <a:pt x="43" y="20"/>
                      <a:pt x="50" y="18"/>
                      <a:pt x="57" y="18"/>
                    </a:cubicBezTo>
                    <a:cubicBezTo>
                      <a:pt x="64" y="18"/>
                      <a:pt x="70" y="20"/>
                      <a:pt x="74" y="25"/>
                    </a:cubicBezTo>
                    <a:cubicBezTo>
                      <a:pt x="79" y="29"/>
                      <a:pt x="81" y="37"/>
                      <a:pt x="81" y="47"/>
                    </a:cubicBezTo>
                    <a:cubicBezTo>
                      <a:pt x="81" y="126"/>
                      <a:pt x="81" y="126"/>
                      <a:pt x="81" y="126"/>
                    </a:cubicBezTo>
                    <a:cubicBezTo>
                      <a:pt x="101" y="126"/>
                      <a:pt x="101" y="126"/>
                      <a:pt x="101" y="126"/>
                    </a:cubicBezTo>
                    <a:cubicBezTo>
                      <a:pt x="101" y="44"/>
                      <a:pt x="101" y="44"/>
                      <a:pt x="101" y="44"/>
                    </a:cubicBezTo>
                    <a:cubicBezTo>
                      <a:pt x="101" y="36"/>
                      <a:pt x="100" y="29"/>
                      <a:pt x="97" y="24"/>
                    </a:cubicBezTo>
                    <a:cubicBezTo>
                      <a:pt x="95" y="18"/>
                      <a:pt x="92" y="14"/>
                      <a:pt x="89" y="10"/>
                    </a:cubicBezTo>
                    <a:close/>
                  </a:path>
                </a:pathLst>
              </a:custGeom>
              <a:solidFill>
                <a:srgbClr val="59575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</p:grpSp>
      </p:grpSp>
      <p:grpSp>
        <p:nvGrpSpPr>
          <p:cNvPr id="32" name="グループ化 31"/>
          <p:cNvGrpSpPr/>
          <p:nvPr/>
        </p:nvGrpSpPr>
        <p:grpSpPr>
          <a:xfrm>
            <a:off x="296835" y="6481245"/>
            <a:ext cx="10088622" cy="826069"/>
            <a:chOff x="291678" y="4342574"/>
            <a:chExt cx="9163050" cy="993790"/>
          </a:xfrm>
        </p:grpSpPr>
        <p:sp>
          <p:nvSpPr>
            <p:cNvPr id="33" name="フリーフォーム 7"/>
            <p:cNvSpPr>
              <a:spLocks/>
            </p:cNvSpPr>
            <p:nvPr/>
          </p:nvSpPr>
          <p:spPr bwMode="auto">
            <a:xfrm flipH="1" flipV="1">
              <a:off x="291678" y="4342574"/>
              <a:ext cx="9163050" cy="993789"/>
            </a:xfrm>
            <a:custGeom>
              <a:avLst/>
              <a:gdLst>
                <a:gd name="T0" fmla="*/ 2147483647 w 5772"/>
                <a:gd name="T1" fmla="*/ 2147483647 h 656"/>
                <a:gd name="T2" fmla="*/ 2147483647 w 5772"/>
                <a:gd name="T3" fmla="*/ 0 h 656"/>
                <a:gd name="T4" fmla="*/ 2147483647 w 5772"/>
                <a:gd name="T5" fmla="*/ 2147483647 h 656"/>
                <a:gd name="T6" fmla="*/ 2147483647 w 5772"/>
                <a:gd name="T7" fmla="*/ 2147483647 h 656"/>
                <a:gd name="T8" fmla="*/ 2147483647 w 5772"/>
                <a:gd name="T9" fmla="*/ 2147483647 h 656"/>
                <a:gd name="T10" fmla="*/ 2147483647 w 5772"/>
                <a:gd name="T11" fmla="*/ 2147483647 h 656"/>
                <a:gd name="T12" fmla="*/ 2147483647 w 5772"/>
                <a:gd name="T13" fmla="*/ 2147483647 h 656"/>
                <a:gd name="T14" fmla="*/ 0 w 5772"/>
                <a:gd name="T15" fmla="*/ 2147483647 h 656"/>
                <a:gd name="T16" fmla="*/ 2147483647 w 5772"/>
                <a:gd name="T17" fmla="*/ 2147483647 h 656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  <a:gd name="T27" fmla="*/ 0 w 5772"/>
                <a:gd name="T28" fmla="*/ 0 h 656"/>
                <a:gd name="T29" fmla="*/ 5772 w 5772"/>
                <a:gd name="T30" fmla="*/ 656 h 656"/>
              </a:gdLst>
              <a:ahLst/>
              <a:cxnLst>
                <a:cxn ang="T18">
                  <a:pos x="T0" y="T1"/>
                </a:cxn>
                <a:cxn ang="T19">
                  <a:pos x="T2" y="T3"/>
                </a:cxn>
                <a:cxn ang="T20">
                  <a:pos x="T4" y="T5"/>
                </a:cxn>
                <a:cxn ang="T21">
                  <a:pos x="T6" y="T7"/>
                </a:cxn>
                <a:cxn ang="T22">
                  <a:pos x="T8" y="T9"/>
                </a:cxn>
                <a:cxn ang="T23">
                  <a:pos x="T10" y="T11"/>
                </a:cxn>
                <a:cxn ang="T24">
                  <a:pos x="T12" y="T13"/>
                </a:cxn>
                <a:cxn ang="T25">
                  <a:pos x="T14" y="T15"/>
                </a:cxn>
                <a:cxn ang="T26">
                  <a:pos x="T16" y="T17"/>
                </a:cxn>
              </a:cxnLst>
              <a:rect l="T27" t="T28" r="T29" b="T30"/>
              <a:pathLst>
                <a:path w="5772" h="656">
                  <a:moveTo>
                    <a:pt x="6" y="2"/>
                  </a:moveTo>
                  <a:lnTo>
                    <a:pt x="2542" y="0"/>
                  </a:lnTo>
                  <a:cubicBezTo>
                    <a:pt x="2746" y="101"/>
                    <a:pt x="3828" y="367"/>
                    <a:pt x="4374" y="367"/>
                  </a:cubicBezTo>
                  <a:cubicBezTo>
                    <a:pt x="4920" y="367"/>
                    <a:pt x="5526" y="152"/>
                    <a:pt x="5766" y="55"/>
                  </a:cubicBezTo>
                  <a:lnTo>
                    <a:pt x="5772" y="213"/>
                  </a:lnTo>
                  <a:cubicBezTo>
                    <a:pt x="5670" y="257"/>
                    <a:pt x="5016" y="441"/>
                    <a:pt x="4302" y="439"/>
                  </a:cubicBezTo>
                  <a:cubicBezTo>
                    <a:pt x="3588" y="437"/>
                    <a:pt x="2205" y="165"/>
                    <a:pt x="1488" y="201"/>
                  </a:cubicBezTo>
                  <a:cubicBezTo>
                    <a:pt x="750" y="209"/>
                    <a:pt x="270" y="482"/>
                    <a:pt x="0" y="656"/>
                  </a:cubicBezTo>
                  <a:lnTo>
                    <a:pt x="6" y="2"/>
                  </a:lnTo>
                  <a:close/>
                </a:path>
              </a:pathLst>
            </a:custGeom>
            <a:gradFill rotWithShape="0">
              <a:gsLst>
                <a:gs pos="0">
                  <a:srgbClr val="C00000">
                    <a:alpha val="60000"/>
                  </a:srgbClr>
                </a:gs>
                <a:gs pos="100000">
                  <a:schemeClr val="accent2">
                    <a:lumMod val="60000"/>
                    <a:lumOff val="40000"/>
                    <a:alpha val="60000"/>
                  </a:schemeClr>
                </a:gs>
              </a:gsLst>
              <a:lin ang="540000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rot="10800000"/>
            <a:lstStyle/>
            <a:p>
              <a:pPr defTabSz="457109"/>
              <a:endParaRPr kumimoji="0" lang="en-US" altLang="en-US">
                <a:latin typeface="Calibri" pitchFamily="34" charset="0"/>
              </a:endParaRPr>
            </a:p>
          </p:txBody>
        </p:sp>
        <p:sp>
          <p:nvSpPr>
            <p:cNvPr id="34" name="フリーフォーム 8"/>
            <p:cNvSpPr>
              <a:spLocks/>
            </p:cNvSpPr>
            <p:nvPr/>
          </p:nvSpPr>
          <p:spPr bwMode="auto">
            <a:xfrm flipH="1" flipV="1">
              <a:off x="301204" y="4745798"/>
              <a:ext cx="4762500" cy="590565"/>
            </a:xfrm>
            <a:custGeom>
              <a:avLst/>
              <a:gdLst>
                <a:gd name="T0" fmla="*/ 0 w 3000"/>
                <a:gd name="T1" fmla="*/ 0 h 595"/>
                <a:gd name="T2" fmla="*/ 2147483647 w 3000"/>
                <a:gd name="T3" fmla="*/ 2147483647 h 595"/>
                <a:gd name="T4" fmla="*/ 2147483647 w 3000"/>
                <a:gd name="T5" fmla="*/ 2147483647 h 595"/>
                <a:gd name="T6" fmla="*/ 2147483647 w 3000"/>
                <a:gd name="T7" fmla="*/ 2147483647 h 595"/>
                <a:gd name="T8" fmla="*/ 0 w 3000"/>
                <a:gd name="T9" fmla="*/ 0 h 595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  <a:gd name="T15" fmla="*/ 0 w 3000"/>
                <a:gd name="T16" fmla="*/ 0 h 595"/>
                <a:gd name="T17" fmla="*/ 3000 w 3000"/>
                <a:gd name="T18" fmla="*/ 595 h 595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T15" t="T16" r="T17" b="T18"/>
              <a:pathLst>
                <a:path w="3000" h="595">
                  <a:moveTo>
                    <a:pt x="0" y="0"/>
                  </a:moveTo>
                  <a:cubicBezTo>
                    <a:pt x="174" y="102"/>
                    <a:pt x="1168" y="533"/>
                    <a:pt x="1668" y="564"/>
                  </a:cubicBezTo>
                  <a:cubicBezTo>
                    <a:pt x="2168" y="595"/>
                    <a:pt x="2778" y="279"/>
                    <a:pt x="3000" y="186"/>
                  </a:cubicBezTo>
                  <a:lnTo>
                    <a:pt x="3000" y="6"/>
                  </a:lnTo>
                  <a:lnTo>
                    <a:pt x="0" y="0"/>
                  </a:lnTo>
                  <a:close/>
                </a:path>
              </a:pathLst>
            </a:custGeom>
            <a:gradFill rotWithShape="0">
              <a:gsLst>
                <a:gs pos="0">
                  <a:srgbClr val="A40000">
                    <a:alpha val="50000"/>
                  </a:srgbClr>
                </a:gs>
                <a:gs pos="100000">
                  <a:schemeClr val="accent2">
                    <a:lumMod val="60000"/>
                    <a:lumOff val="40000"/>
                    <a:alpha val="30000"/>
                  </a:schemeClr>
                </a:gs>
              </a:gsLst>
              <a:lin ang="540000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rot="10800000"/>
            <a:lstStyle/>
            <a:p>
              <a:pPr defTabSz="457109"/>
              <a:endParaRPr kumimoji="0" lang="en-US" altLang="en-US">
                <a:latin typeface="Calibri" pitchFamily="34" charset="0"/>
              </a:endParaRPr>
            </a:p>
          </p:txBody>
        </p:sp>
        <p:sp>
          <p:nvSpPr>
            <p:cNvPr id="35" name="Freeform 8"/>
            <p:cNvSpPr>
              <a:spLocks/>
            </p:cNvSpPr>
            <p:nvPr/>
          </p:nvSpPr>
          <p:spPr bwMode="auto">
            <a:xfrm flipH="1" flipV="1">
              <a:off x="300594" y="4387022"/>
              <a:ext cx="9153864" cy="949342"/>
            </a:xfrm>
            <a:custGeom>
              <a:avLst/>
              <a:gdLst>
                <a:gd name="T0" fmla="*/ 0 w 5961"/>
                <a:gd name="T1" fmla="*/ 2147483647 h 749"/>
                <a:gd name="T2" fmla="*/ 2147483647 w 5961"/>
                <a:gd name="T3" fmla="*/ 2147483647 h 749"/>
                <a:gd name="T4" fmla="*/ 2147483647 w 5961"/>
                <a:gd name="T5" fmla="*/ 2147483647 h 749"/>
                <a:gd name="T6" fmla="*/ 2147483647 w 5961"/>
                <a:gd name="T7" fmla="*/ 0 h 749"/>
                <a:gd name="T8" fmla="*/ 0 60000 65536"/>
                <a:gd name="T9" fmla="*/ 0 60000 65536"/>
                <a:gd name="T10" fmla="*/ 0 60000 65536"/>
                <a:gd name="T11" fmla="*/ 0 60000 65536"/>
                <a:gd name="T12" fmla="*/ 0 w 5961"/>
                <a:gd name="T13" fmla="*/ 0 h 749"/>
                <a:gd name="T14" fmla="*/ 5961 w 5961"/>
                <a:gd name="T15" fmla="*/ 749 h 749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T12" t="T13" r="T14" b="T15"/>
              <a:pathLst>
                <a:path w="5961" h="749">
                  <a:moveTo>
                    <a:pt x="0" y="749"/>
                  </a:moveTo>
                  <a:cubicBezTo>
                    <a:pt x="288" y="642"/>
                    <a:pt x="1035" y="144"/>
                    <a:pt x="1728" y="109"/>
                  </a:cubicBezTo>
                  <a:cubicBezTo>
                    <a:pt x="2421" y="74"/>
                    <a:pt x="3455" y="557"/>
                    <a:pt x="4160" y="539"/>
                  </a:cubicBezTo>
                  <a:cubicBezTo>
                    <a:pt x="4865" y="521"/>
                    <a:pt x="5586" y="112"/>
                    <a:pt x="5961" y="0"/>
                  </a:cubicBezTo>
                </a:path>
              </a:pathLst>
            </a:custGeom>
            <a:noFill/>
            <a:ln w="38100">
              <a:solidFill>
                <a:schemeClr val="accent2">
                  <a:lumMod val="60000"/>
                  <a:lumOff val="40000"/>
                  <a:alpha val="50000"/>
                </a:schemeClr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wrap="none" anchor="ctr"/>
            <a:lstStyle/>
            <a:p>
              <a:endParaRPr lang="ja-JP" altLang="en-US">
                <a:latin typeface="Times New Roman" pitchFamily="18" charset="0"/>
              </a:endParaRPr>
            </a:p>
          </p:txBody>
        </p:sp>
      </p:grpSp>
      <p:sp>
        <p:nvSpPr>
          <p:cNvPr id="25" name="Rectangle 45"/>
          <p:cNvSpPr>
            <a:spLocks noChangeArrowheads="1"/>
          </p:cNvSpPr>
          <p:nvPr/>
        </p:nvSpPr>
        <p:spPr bwMode="auto">
          <a:xfrm>
            <a:off x="306357" y="7080086"/>
            <a:ext cx="2842445" cy="21544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6699FF"/>
                </a:solidFill>
              </a14:hiddenFill>
            </a:ext>
            <a:ext uri="{91240B29-F687-4F45-9708-019B960494DF}">
              <a14:hiddenLine xmlns:a14="http://schemas.microsoft.com/office/drawing/2010/main" w="12700" algn="ctr">
                <a:solidFill>
                  <a:srgbClr val="00808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>
            <a:spAutoFit/>
          </a:bodyPr>
          <a:lstStyle/>
          <a:p>
            <a:pPr algn="r"/>
            <a:r>
              <a:rPr kumimoji="0" lang="fr-FR" altLang="ja-JP" sz="80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Copyright © </a:t>
            </a:r>
            <a:r>
              <a:rPr kumimoji="0" lang="fr-FR" altLang="ja-JP" sz="800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201</a:t>
            </a:r>
            <a:r>
              <a:rPr kumimoji="0" lang="en-US" altLang="ja-JP" sz="800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3</a:t>
            </a:r>
            <a:r>
              <a:rPr kumimoji="0" lang="fr-FR" altLang="ja-JP" sz="800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 </a:t>
            </a:r>
            <a:r>
              <a:rPr kumimoji="0" lang="en-US" altLang="ja-JP" sz="800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novel presentation</a:t>
            </a:r>
            <a:r>
              <a:rPr kumimoji="0" lang="fr-FR" altLang="ja-JP" sz="800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. </a:t>
            </a:r>
            <a:r>
              <a:rPr kumimoji="0" lang="fr-FR" altLang="ja-JP" sz="80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All rights Reserved. </a:t>
            </a:r>
          </a:p>
        </p:txBody>
      </p:sp>
      <p:sp>
        <p:nvSpPr>
          <p:cNvPr id="15" name="スライド番号プレースホルダー 5"/>
          <p:cNvSpPr txBox="1">
            <a:spLocks/>
          </p:cNvSpPr>
          <p:nvPr/>
        </p:nvSpPr>
        <p:spPr>
          <a:xfrm>
            <a:off x="10098666" y="6954552"/>
            <a:ext cx="312906" cy="369332"/>
          </a:xfrm>
          <a:prstGeom prst="rect">
            <a:avLst/>
          </a:prstGeom>
        </p:spPr>
        <p:txBody>
          <a:bodyPr wrap="none" anchor="b">
            <a:spAutoFit/>
          </a:bodyPr>
          <a:lstStyle>
            <a:defPPr>
              <a:defRPr lang="ja-JP"/>
            </a:defPPr>
            <a:lvl1pPr marL="0" algn="l" defTabSz="1043056" rtl="0" eaLnBrk="1" latinLnBrk="0" hangingPunct="1">
              <a:defRPr kumimoji="1" sz="21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521528" algn="l" defTabSz="1043056" rtl="0" eaLnBrk="1" latinLnBrk="0" hangingPunct="1">
              <a:defRPr kumimoji="1" sz="21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043056" algn="l" defTabSz="1043056" rtl="0" eaLnBrk="1" latinLnBrk="0" hangingPunct="1">
              <a:defRPr kumimoji="1" sz="21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564584" algn="l" defTabSz="1043056" rtl="0" eaLnBrk="1" latinLnBrk="0" hangingPunct="1">
              <a:defRPr kumimoji="1" sz="21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86112" algn="l" defTabSz="1043056" rtl="0" eaLnBrk="1" latinLnBrk="0" hangingPunct="1">
              <a:defRPr kumimoji="1" sz="21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607640" algn="l" defTabSz="1043056" rtl="0" eaLnBrk="1" latinLnBrk="0" hangingPunct="1">
              <a:defRPr kumimoji="1" sz="21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3129168" algn="l" defTabSz="1043056" rtl="0" eaLnBrk="1" latinLnBrk="0" hangingPunct="1">
              <a:defRPr kumimoji="1" sz="21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650696" algn="l" defTabSz="1043056" rtl="0" eaLnBrk="1" latinLnBrk="0" hangingPunct="1">
              <a:defRPr kumimoji="1" sz="21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4172224" algn="l" defTabSz="1043056" rtl="0" eaLnBrk="1" latinLnBrk="0" hangingPunct="1">
              <a:defRPr kumimoji="1" sz="21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r"/>
            <a:fld id="{A21E2CF8-2A61-4AAF-8A82-49EF28896ABF}" type="slidenum">
              <a:rPr lang="ja-JP" altLang="en-US" sz="180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pPr algn="r"/>
              <a:t>1</a:t>
            </a:fld>
            <a:endParaRPr lang="ja-JP" altLang="en-US" sz="1800">
              <a:solidFill>
                <a:schemeClr val="bg1"/>
              </a:solidFill>
              <a:latin typeface="Arial" pitchFamily="34" charset="0"/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82089212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正方形/長方形 29"/>
          <p:cNvSpPr/>
          <p:nvPr/>
        </p:nvSpPr>
        <p:spPr>
          <a:xfrm>
            <a:off x="306652" y="6875607"/>
            <a:ext cx="10078510" cy="431709"/>
          </a:xfrm>
          <a:prstGeom prst="rect">
            <a:avLst/>
          </a:prstGeom>
          <a:solidFill>
            <a:srgbClr val="DF001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/>
          </a:p>
        </p:txBody>
      </p:sp>
      <p:sp>
        <p:nvSpPr>
          <p:cNvPr id="74" name="正方形/長方形 73"/>
          <p:cNvSpPr/>
          <p:nvPr/>
        </p:nvSpPr>
        <p:spPr>
          <a:xfrm>
            <a:off x="306652" y="240956"/>
            <a:ext cx="10078510" cy="647855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/>
          </a:p>
        </p:txBody>
      </p:sp>
      <p:sp>
        <p:nvSpPr>
          <p:cNvPr id="56" name="タイトル 6"/>
          <p:cNvSpPr txBox="1">
            <a:spLocks/>
          </p:cNvSpPr>
          <p:nvPr/>
        </p:nvSpPr>
        <p:spPr>
          <a:xfrm>
            <a:off x="1746811" y="414214"/>
            <a:ext cx="1997954" cy="474634"/>
          </a:xfrm>
          <a:prstGeom prst="rect">
            <a:avLst/>
          </a:prstGeom>
        </p:spPr>
        <p:txBody>
          <a:bodyPr vert="horz" wrap="none" lIns="104284" tIns="52142" rIns="104284" bIns="52142" rtlCol="0" anchor="ctr">
            <a:spAutoFit/>
          </a:bodyPr>
          <a:lstStyle>
            <a:lvl1pPr algn="ctr" defTabSz="1043056" rtl="0" eaLnBrk="1" latinLnBrk="0" hangingPunct="1">
              <a:spcBef>
                <a:spcPct val="0"/>
              </a:spcBef>
              <a:buNone/>
              <a:defRPr kumimoji="1" sz="50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l"/>
            <a:r>
              <a:rPr lang="ja-JP" altLang="en-US" sz="2400" smtClean="0">
                <a:solidFill>
                  <a:schemeClr val="tx1">
                    <a:lumMod val="65000"/>
                    <a:lumOff val="35000"/>
                  </a:schemeClr>
                </a:solidFill>
                <a:latin typeface="HGP創英角ｺﾞｼｯｸUB" pitchFamily="50" charset="-128"/>
                <a:ea typeface="HGP創英角ｺﾞｼｯｸUB" pitchFamily="50" charset="-128"/>
              </a:rPr>
              <a:t>ご提案の概要</a:t>
            </a:r>
            <a:endParaRPr lang="ja-JP" altLang="en-US" sz="2400">
              <a:solidFill>
                <a:schemeClr val="tx1">
                  <a:lumMod val="65000"/>
                  <a:lumOff val="35000"/>
                </a:schemeClr>
              </a:solidFill>
              <a:latin typeface="HGP創英角ｺﾞｼｯｸUB" pitchFamily="50" charset="-128"/>
              <a:ea typeface="HGP創英角ｺﾞｼｯｸUB" pitchFamily="50" charset="-128"/>
            </a:endParaRPr>
          </a:p>
        </p:txBody>
      </p:sp>
      <p:grpSp>
        <p:nvGrpSpPr>
          <p:cNvPr id="36" name="グループ化 35"/>
          <p:cNvGrpSpPr/>
          <p:nvPr/>
        </p:nvGrpSpPr>
        <p:grpSpPr>
          <a:xfrm>
            <a:off x="8013871" y="332442"/>
            <a:ext cx="2301882" cy="293208"/>
            <a:chOff x="7178230" y="7015642"/>
            <a:chExt cx="2301882" cy="293208"/>
          </a:xfrm>
        </p:grpSpPr>
        <p:pic>
          <p:nvPicPr>
            <p:cNvPr id="37" name="図 36"/>
            <p:cNvPicPr>
              <a:picLocks noChangeAspect="1"/>
            </p:cNvPicPr>
            <p:nvPr/>
          </p:nvPicPr>
          <p:blipFill>
            <a:blip r:embed="rId2" cstate="print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tretch>
              <a:fillRect/>
            </a:stretch>
          </p:blipFill>
          <p:spPr>
            <a:xfrm>
              <a:off x="7178230" y="7015642"/>
              <a:ext cx="764160" cy="293208"/>
            </a:xfrm>
            <a:prstGeom prst="rect">
              <a:avLst/>
            </a:prstGeom>
          </p:spPr>
        </p:pic>
        <p:grpSp>
          <p:nvGrpSpPr>
            <p:cNvPr id="39" name="グループ化 38"/>
            <p:cNvGrpSpPr/>
            <p:nvPr/>
          </p:nvGrpSpPr>
          <p:grpSpPr>
            <a:xfrm>
              <a:off x="8009990" y="7071479"/>
              <a:ext cx="1470122" cy="181534"/>
              <a:chOff x="-1157288" y="8923338"/>
              <a:chExt cx="6145214" cy="758825"/>
            </a:xfrm>
          </p:grpSpPr>
          <p:sp>
            <p:nvSpPr>
              <p:cNvPr id="40" name="Freeform 8"/>
              <p:cNvSpPr>
                <a:spLocks/>
              </p:cNvSpPr>
              <p:nvPr/>
            </p:nvSpPr>
            <p:spPr bwMode="auto">
              <a:xfrm>
                <a:off x="-1157288" y="9110663"/>
                <a:ext cx="309563" cy="387350"/>
              </a:xfrm>
              <a:custGeom>
                <a:avLst/>
                <a:gdLst>
                  <a:gd name="T0" fmla="*/ 89 w 101"/>
                  <a:gd name="T1" fmla="*/ 10 h 126"/>
                  <a:gd name="T2" fmla="*/ 76 w 101"/>
                  <a:gd name="T3" fmla="*/ 3 h 126"/>
                  <a:gd name="T4" fmla="*/ 60 w 101"/>
                  <a:gd name="T5" fmla="*/ 0 h 126"/>
                  <a:gd name="T6" fmla="*/ 47 w 101"/>
                  <a:gd name="T7" fmla="*/ 2 h 126"/>
                  <a:gd name="T8" fmla="*/ 36 w 101"/>
                  <a:gd name="T9" fmla="*/ 6 h 126"/>
                  <a:gd name="T10" fmla="*/ 27 w 101"/>
                  <a:gd name="T11" fmla="*/ 13 h 126"/>
                  <a:gd name="T12" fmla="*/ 20 w 101"/>
                  <a:gd name="T13" fmla="*/ 21 h 126"/>
                  <a:gd name="T14" fmla="*/ 19 w 101"/>
                  <a:gd name="T15" fmla="*/ 21 h 126"/>
                  <a:gd name="T16" fmla="*/ 15 w 101"/>
                  <a:gd name="T17" fmla="*/ 4 h 126"/>
                  <a:gd name="T18" fmla="*/ 0 w 101"/>
                  <a:gd name="T19" fmla="*/ 4 h 126"/>
                  <a:gd name="T20" fmla="*/ 0 w 101"/>
                  <a:gd name="T21" fmla="*/ 126 h 126"/>
                  <a:gd name="T22" fmla="*/ 20 w 101"/>
                  <a:gd name="T23" fmla="*/ 126 h 126"/>
                  <a:gd name="T24" fmla="*/ 20 w 101"/>
                  <a:gd name="T25" fmla="*/ 39 h 126"/>
                  <a:gd name="T26" fmla="*/ 36 w 101"/>
                  <a:gd name="T27" fmla="*/ 23 h 126"/>
                  <a:gd name="T28" fmla="*/ 57 w 101"/>
                  <a:gd name="T29" fmla="*/ 18 h 126"/>
                  <a:gd name="T30" fmla="*/ 74 w 101"/>
                  <a:gd name="T31" fmla="*/ 25 h 126"/>
                  <a:gd name="T32" fmla="*/ 81 w 101"/>
                  <a:gd name="T33" fmla="*/ 47 h 126"/>
                  <a:gd name="T34" fmla="*/ 81 w 101"/>
                  <a:gd name="T35" fmla="*/ 126 h 126"/>
                  <a:gd name="T36" fmla="*/ 101 w 101"/>
                  <a:gd name="T37" fmla="*/ 126 h 126"/>
                  <a:gd name="T38" fmla="*/ 101 w 101"/>
                  <a:gd name="T39" fmla="*/ 44 h 126"/>
                  <a:gd name="T40" fmla="*/ 97 w 101"/>
                  <a:gd name="T41" fmla="*/ 24 h 126"/>
                  <a:gd name="T42" fmla="*/ 89 w 101"/>
                  <a:gd name="T43" fmla="*/ 10 h 12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</a:cxnLst>
                <a:rect l="0" t="0" r="r" b="b"/>
                <a:pathLst>
                  <a:path w="101" h="126">
                    <a:moveTo>
                      <a:pt x="89" y="10"/>
                    </a:moveTo>
                    <a:cubicBezTo>
                      <a:pt x="85" y="7"/>
                      <a:pt x="81" y="4"/>
                      <a:pt x="76" y="3"/>
                    </a:cubicBezTo>
                    <a:cubicBezTo>
                      <a:pt x="71" y="1"/>
                      <a:pt x="66" y="0"/>
                      <a:pt x="60" y="0"/>
                    </a:cubicBezTo>
                    <a:cubicBezTo>
                      <a:pt x="56" y="0"/>
                      <a:pt x="51" y="1"/>
                      <a:pt x="47" y="2"/>
                    </a:cubicBezTo>
                    <a:cubicBezTo>
                      <a:pt x="43" y="3"/>
                      <a:pt x="39" y="4"/>
                      <a:pt x="36" y="6"/>
                    </a:cubicBezTo>
                    <a:cubicBezTo>
                      <a:pt x="33" y="8"/>
                      <a:pt x="30" y="10"/>
                      <a:pt x="27" y="13"/>
                    </a:cubicBezTo>
                    <a:cubicBezTo>
                      <a:pt x="24" y="15"/>
                      <a:pt x="22" y="18"/>
                      <a:pt x="20" y="21"/>
                    </a:cubicBezTo>
                    <a:cubicBezTo>
                      <a:pt x="19" y="21"/>
                      <a:pt x="19" y="21"/>
                      <a:pt x="19" y="21"/>
                    </a:cubicBezTo>
                    <a:cubicBezTo>
                      <a:pt x="15" y="4"/>
                      <a:pt x="15" y="4"/>
                      <a:pt x="15" y="4"/>
                    </a:cubicBezTo>
                    <a:cubicBezTo>
                      <a:pt x="0" y="4"/>
                      <a:pt x="0" y="4"/>
                      <a:pt x="0" y="4"/>
                    </a:cubicBezTo>
                    <a:cubicBezTo>
                      <a:pt x="0" y="126"/>
                      <a:pt x="0" y="126"/>
                      <a:pt x="0" y="126"/>
                    </a:cubicBezTo>
                    <a:cubicBezTo>
                      <a:pt x="20" y="126"/>
                      <a:pt x="20" y="126"/>
                      <a:pt x="20" y="126"/>
                    </a:cubicBezTo>
                    <a:cubicBezTo>
                      <a:pt x="20" y="39"/>
                      <a:pt x="20" y="39"/>
                      <a:pt x="20" y="39"/>
                    </a:cubicBezTo>
                    <a:cubicBezTo>
                      <a:pt x="24" y="32"/>
                      <a:pt x="30" y="27"/>
                      <a:pt x="36" y="23"/>
                    </a:cubicBezTo>
                    <a:cubicBezTo>
                      <a:pt x="43" y="20"/>
                      <a:pt x="50" y="18"/>
                      <a:pt x="57" y="18"/>
                    </a:cubicBezTo>
                    <a:cubicBezTo>
                      <a:pt x="64" y="18"/>
                      <a:pt x="70" y="20"/>
                      <a:pt x="74" y="25"/>
                    </a:cubicBezTo>
                    <a:cubicBezTo>
                      <a:pt x="79" y="29"/>
                      <a:pt x="81" y="37"/>
                      <a:pt x="81" y="47"/>
                    </a:cubicBezTo>
                    <a:cubicBezTo>
                      <a:pt x="81" y="126"/>
                      <a:pt x="81" y="126"/>
                      <a:pt x="81" y="126"/>
                    </a:cubicBezTo>
                    <a:cubicBezTo>
                      <a:pt x="101" y="126"/>
                      <a:pt x="101" y="126"/>
                      <a:pt x="101" y="126"/>
                    </a:cubicBezTo>
                    <a:cubicBezTo>
                      <a:pt x="101" y="44"/>
                      <a:pt x="101" y="44"/>
                      <a:pt x="101" y="44"/>
                    </a:cubicBezTo>
                    <a:cubicBezTo>
                      <a:pt x="101" y="36"/>
                      <a:pt x="100" y="29"/>
                      <a:pt x="97" y="24"/>
                    </a:cubicBezTo>
                    <a:cubicBezTo>
                      <a:pt x="95" y="18"/>
                      <a:pt x="92" y="14"/>
                      <a:pt x="89" y="10"/>
                    </a:cubicBezTo>
                    <a:close/>
                  </a:path>
                </a:pathLst>
              </a:custGeom>
              <a:solidFill>
                <a:srgbClr val="59575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41" name="Freeform 9"/>
              <p:cNvSpPr>
                <a:spLocks noEditPoints="1"/>
              </p:cNvSpPr>
              <p:nvPr/>
            </p:nvSpPr>
            <p:spPr bwMode="auto">
              <a:xfrm>
                <a:off x="-752475" y="9110663"/>
                <a:ext cx="357188" cy="396875"/>
              </a:xfrm>
              <a:custGeom>
                <a:avLst/>
                <a:gdLst>
                  <a:gd name="T0" fmla="*/ 101 w 116"/>
                  <a:gd name="T1" fmla="*/ 18 h 129"/>
                  <a:gd name="T2" fmla="*/ 83 w 116"/>
                  <a:gd name="T3" fmla="*/ 5 h 129"/>
                  <a:gd name="T4" fmla="*/ 58 w 116"/>
                  <a:gd name="T5" fmla="*/ 0 h 129"/>
                  <a:gd name="T6" fmla="*/ 34 w 116"/>
                  <a:gd name="T7" fmla="*/ 5 h 129"/>
                  <a:gd name="T8" fmla="*/ 16 w 116"/>
                  <a:gd name="T9" fmla="*/ 18 h 129"/>
                  <a:gd name="T10" fmla="*/ 4 w 116"/>
                  <a:gd name="T11" fmla="*/ 39 h 129"/>
                  <a:gd name="T12" fmla="*/ 0 w 116"/>
                  <a:gd name="T13" fmla="*/ 65 h 129"/>
                  <a:gd name="T14" fmla="*/ 4 w 116"/>
                  <a:gd name="T15" fmla="*/ 91 h 129"/>
                  <a:gd name="T16" fmla="*/ 16 w 116"/>
                  <a:gd name="T17" fmla="*/ 112 h 129"/>
                  <a:gd name="T18" fmla="*/ 34 w 116"/>
                  <a:gd name="T19" fmla="*/ 125 h 129"/>
                  <a:gd name="T20" fmla="*/ 58 w 116"/>
                  <a:gd name="T21" fmla="*/ 129 h 129"/>
                  <a:gd name="T22" fmla="*/ 82 w 116"/>
                  <a:gd name="T23" fmla="*/ 125 h 129"/>
                  <a:gd name="T24" fmla="*/ 100 w 116"/>
                  <a:gd name="T25" fmla="*/ 112 h 129"/>
                  <a:gd name="T26" fmla="*/ 112 w 116"/>
                  <a:gd name="T27" fmla="*/ 91 h 129"/>
                  <a:gd name="T28" fmla="*/ 116 w 116"/>
                  <a:gd name="T29" fmla="*/ 65 h 129"/>
                  <a:gd name="T30" fmla="*/ 112 w 116"/>
                  <a:gd name="T31" fmla="*/ 39 h 129"/>
                  <a:gd name="T32" fmla="*/ 101 w 116"/>
                  <a:gd name="T33" fmla="*/ 18 h 129"/>
                  <a:gd name="T34" fmla="*/ 93 w 116"/>
                  <a:gd name="T35" fmla="*/ 85 h 129"/>
                  <a:gd name="T36" fmla="*/ 85 w 116"/>
                  <a:gd name="T37" fmla="*/ 100 h 129"/>
                  <a:gd name="T38" fmla="*/ 73 w 116"/>
                  <a:gd name="T39" fmla="*/ 109 h 129"/>
                  <a:gd name="T40" fmla="*/ 58 w 116"/>
                  <a:gd name="T41" fmla="*/ 112 h 129"/>
                  <a:gd name="T42" fmla="*/ 43 w 116"/>
                  <a:gd name="T43" fmla="*/ 109 h 129"/>
                  <a:gd name="T44" fmla="*/ 32 w 116"/>
                  <a:gd name="T45" fmla="*/ 100 h 129"/>
                  <a:gd name="T46" fmla="*/ 24 w 116"/>
                  <a:gd name="T47" fmla="*/ 85 h 129"/>
                  <a:gd name="T48" fmla="*/ 21 w 116"/>
                  <a:gd name="T49" fmla="*/ 65 h 129"/>
                  <a:gd name="T50" fmla="*/ 24 w 116"/>
                  <a:gd name="T51" fmla="*/ 45 h 129"/>
                  <a:gd name="T52" fmla="*/ 32 w 116"/>
                  <a:gd name="T53" fmla="*/ 30 h 129"/>
                  <a:gd name="T54" fmla="*/ 43 w 116"/>
                  <a:gd name="T55" fmla="*/ 21 h 129"/>
                  <a:gd name="T56" fmla="*/ 58 w 116"/>
                  <a:gd name="T57" fmla="*/ 17 h 129"/>
                  <a:gd name="T58" fmla="*/ 73 w 116"/>
                  <a:gd name="T59" fmla="*/ 21 h 129"/>
                  <a:gd name="T60" fmla="*/ 85 w 116"/>
                  <a:gd name="T61" fmla="*/ 30 h 129"/>
                  <a:gd name="T62" fmla="*/ 93 w 116"/>
                  <a:gd name="T63" fmla="*/ 45 h 129"/>
                  <a:gd name="T64" fmla="*/ 95 w 116"/>
                  <a:gd name="T65" fmla="*/ 65 h 129"/>
                  <a:gd name="T66" fmla="*/ 93 w 116"/>
                  <a:gd name="T67" fmla="*/ 85 h 12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</a:cxnLst>
                <a:rect l="0" t="0" r="r" b="b"/>
                <a:pathLst>
                  <a:path w="116" h="129">
                    <a:moveTo>
                      <a:pt x="101" y="18"/>
                    </a:moveTo>
                    <a:cubicBezTo>
                      <a:pt x="96" y="13"/>
                      <a:pt x="90" y="8"/>
                      <a:pt x="83" y="5"/>
                    </a:cubicBezTo>
                    <a:cubicBezTo>
                      <a:pt x="75" y="2"/>
                      <a:pt x="67" y="0"/>
                      <a:pt x="58" y="0"/>
                    </a:cubicBezTo>
                    <a:cubicBezTo>
                      <a:pt x="49" y="0"/>
                      <a:pt x="41" y="2"/>
                      <a:pt x="34" y="5"/>
                    </a:cubicBezTo>
                    <a:cubicBezTo>
                      <a:pt x="27" y="8"/>
                      <a:pt x="21" y="13"/>
                      <a:pt x="16" y="18"/>
                    </a:cubicBezTo>
                    <a:cubicBezTo>
                      <a:pt x="11" y="24"/>
                      <a:pt x="7" y="31"/>
                      <a:pt x="4" y="39"/>
                    </a:cubicBezTo>
                    <a:cubicBezTo>
                      <a:pt x="1" y="47"/>
                      <a:pt x="0" y="55"/>
                      <a:pt x="0" y="65"/>
                    </a:cubicBezTo>
                    <a:cubicBezTo>
                      <a:pt x="0" y="75"/>
                      <a:pt x="1" y="83"/>
                      <a:pt x="4" y="91"/>
                    </a:cubicBezTo>
                    <a:cubicBezTo>
                      <a:pt x="7" y="99"/>
                      <a:pt x="11" y="106"/>
                      <a:pt x="16" y="112"/>
                    </a:cubicBezTo>
                    <a:cubicBezTo>
                      <a:pt x="21" y="117"/>
                      <a:pt x="27" y="122"/>
                      <a:pt x="34" y="125"/>
                    </a:cubicBezTo>
                    <a:cubicBezTo>
                      <a:pt x="41" y="128"/>
                      <a:pt x="49" y="129"/>
                      <a:pt x="58" y="129"/>
                    </a:cubicBezTo>
                    <a:cubicBezTo>
                      <a:pt x="67" y="129"/>
                      <a:pt x="75" y="128"/>
                      <a:pt x="82" y="125"/>
                    </a:cubicBezTo>
                    <a:cubicBezTo>
                      <a:pt x="89" y="122"/>
                      <a:pt x="95" y="117"/>
                      <a:pt x="100" y="112"/>
                    </a:cubicBezTo>
                    <a:cubicBezTo>
                      <a:pt x="106" y="106"/>
                      <a:pt x="109" y="99"/>
                      <a:pt x="112" y="91"/>
                    </a:cubicBezTo>
                    <a:cubicBezTo>
                      <a:pt x="115" y="83"/>
                      <a:pt x="116" y="75"/>
                      <a:pt x="116" y="65"/>
                    </a:cubicBezTo>
                    <a:cubicBezTo>
                      <a:pt x="116" y="55"/>
                      <a:pt x="115" y="47"/>
                      <a:pt x="112" y="39"/>
                    </a:cubicBezTo>
                    <a:cubicBezTo>
                      <a:pt x="110" y="31"/>
                      <a:pt x="106" y="24"/>
                      <a:pt x="101" y="18"/>
                    </a:cubicBezTo>
                    <a:close/>
                    <a:moveTo>
                      <a:pt x="93" y="85"/>
                    </a:moveTo>
                    <a:cubicBezTo>
                      <a:pt x="91" y="91"/>
                      <a:pt x="88" y="96"/>
                      <a:pt x="85" y="100"/>
                    </a:cubicBezTo>
                    <a:cubicBezTo>
                      <a:pt x="82" y="104"/>
                      <a:pt x="78" y="107"/>
                      <a:pt x="73" y="109"/>
                    </a:cubicBezTo>
                    <a:cubicBezTo>
                      <a:pt x="69" y="111"/>
                      <a:pt x="64" y="112"/>
                      <a:pt x="58" y="112"/>
                    </a:cubicBezTo>
                    <a:cubicBezTo>
                      <a:pt x="53" y="112"/>
                      <a:pt x="48" y="111"/>
                      <a:pt x="43" y="109"/>
                    </a:cubicBezTo>
                    <a:cubicBezTo>
                      <a:pt x="39" y="107"/>
                      <a:pt x="35" y="104"/>
                      <a:pt x="32" y="100"/>
                    </a:cubicBezTo>
                    <a:cubicBezTo>
                      <a:pt x="28" y="96"/>
                      <a:pt x="26" y="91"/>
                      <a:pt x="24" y="85"/>
                    </a:cubicBezTo>
                    <a:cubicBezTo>
                      <a:pt x="22" y="79"/>
                      <a:pt x="21" y="73"/>
                      <a:pt x="21" y="65"/>
                    </a:cubicBezTo>
                    <a:cubicBezTo>
                      <a:pt x="21" y="58"/>
                      <a:pt x="22" y="51"/>
                      <a:pt x="24" y="45"/>
                    </a:cubicBezTo>
                    <a:cubicBezTo>
                      <a:pt x="26" y="39"/>
                      <a:pt x="28" y="34"/>
                      <a:pt x="32" y="30"/>
                    </a:cubicBezTo>
                    <a:cubicBezTo>
                      <a:pt x="35" y="26"/>
                      <a:pt x="39" y="23"/>
                      <a:pt x="43" y="21"/>
                    </a:cubicBezTo>
                    <a:cubicBezTo>
                      <a:pt x="48" y="19"/>
                      <a:pt x="53" y="17"/>
                      <a:pt x="58" y="17"/>
                    </a:cubicBezTo>
                    <a:cubicBezTo>
                      <a:pt x="64" y="17"/>
                      <a:pt x="69" y="19"/>
                      <a:pt x="73" y="21"/>
                    </a:cubicBezTo>
                    <a:cubicBezTo>
                      <a:pt x="78" y="23"/>
                      <a:pt x="82" y="26"/>
                      <a:pt x="85" y="30"/>
                    </a:cubicBezTo>
                    <a:cubicBezTo>
                      <a:pt x="88" y="34"/>
                      <a:pt x="91" y="39"/>
                      <a:pt x="93" y="45"/>
                    </a:cubicBezTo>
                    <a:cubicBezTo>
                      <a:pt x="94" y="51"/>
                      <a:pt x="95" y="58"/>
                      <a:pt x="95" y="65"/>
                    </a:cubicBezTo>
                    <a:cubicBezTo>
                      <a:pt x="95" y="73"/>
                      <a:pt x="94" y="79"/>
                      <a:pt x="93" y="85"/>
                    </a:cubicBezTo>
                    <a:close/>
                  </a:path>
                </a:pathLst>
              </a:custGeom>
              <a:solidFill>
                <a:srgbClr val="59575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42" name="Freeform 10"/>
              <p:cNvSpPr>
                <a:spLocks/>
              </p:cNvSpPr>
              <p:nvPr/>
            </p:nvSpPr>
            <p:spPr bwMode="auto">
              <a:xfrm>
                <a:off x="-346075" y="9121776"/>
                <a:ext cx="350838" cy="376238"/>
              </a:xfrm>
              <a:custGeom>
                <a:avLst/>
                <a:gdLst>
                  <a:gd name="T0" fmla="*/ 69 w 114"/>
                  <a:gd name="T1" fmla="*/ 68 h 122"/>
                  <a:gd name="T2" fmla="*/ 57 w 114"/>
                  <a:gd name="T3" fmla="*/ 102 h 122"/>
                  <a:gd name="T4" fmla="*/ 57 w 114"/>
                  <a:gd name="T5" fmla="*/ 102 h 122"/>
                  <a:gd name="T6" fmla="*/ 45 w 114"/>
                  <a:gd name="T7" fmla="*/ 68 h 122"/>
                  <a:gd name="T8" fmla="*/ 20 w 114"/>
                  <a:gd name="T9" fmla="*/ 0 h 122"/>
                  <a:gd name="T10" fmla="*/ 0 w 114"/>
                  <a:gd name="T11" fmla="*/ 0 h 122"/>
                  <a:gd name="T12" fmla="*/ 47 w 114"/>
                  <a:gd name="T13" fmla="*/ 122 h 122"/>
                  <a:gd name="T14" fmla="*/ 67 w 114"/>
                  <a:gd name="T15" fmla="*/ 122 h 122"/>
                  <a:gd name="T16" fmla="*/ 114 w 114"/>
                  <a:gd name="T17" fmla="*/ 0 h 122"/>
                  <a:gd name="T18" fmla="*/ 94 w 114"/>
                  <a:gd name="T19" fmla="*/ 0 h 122"/>
                  <a:gd name="T20" fmla="*/ 69 w 114"/>
                  <a:gd name="T21" fmla="*/ 68 h 12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</a:cxnLst>
                <a:rect l="0" t="0" r="r" b="b"/>
                <a:pathLst>
                  <a:path w="114" h="122">
                    <a:moveTo>
                      <a:pt x="69" y="68"/>
                    </a:moveTo>
                    <a:cubicBezTo>
                      <a:pt x="64" y="82"/>
                      <a:pt x="60" y="93"/>
                      <a:pt x="57" y="102"/>
                    </a:cubicBezTo>
                    <a:cubicBezTo>
                      <a:pt x="57" y="102"/>
                      <a:pt x="57" y="102"/>
                      <a:pt x="57" y="102"/>
                    </a:cubicBezTo>
                    <a:cubicBezTo>
                      <a:pt x="54" y="93"/>
                      <a:pt x="50" y="81"/>
                      <a:pt x="45" y="68"/>
                    </a:cubicBezTo>
                    <a:cubicBezTo>
                      <a:pt x="20" y="0"/>
                      <a:pt x="20" y="0"/>
                      <a:pt x="20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47" y="122"/>
                      <a:pt x="47" y="122"/>
                      <a:pt x="47" y="122"/>
                    </a:cubicBezTo>
                    <a:cubicBezTo>
                      <a:pt x="67" y="122"/>
                      <a:pt x="67" y="122"/>
                      <a:pt x="67" y="122"/>
                    </a:cubicBezTo>
                    <a:cubicBezTo>
                      <a:pt x="114" y="0"/>
                      <a:pt x="114" y="0"/>
                      <a:pt x="114" y="0"/>
                    </a:cubicBezTo>
                    <a:cubicBezTo>
                      <a:pt x="94" y="0"/>
                      <a:pt x="94" y="0"/>
                      <a:pt x="94" y="0"/>
                    </a:cubicBezTo>
                    <a:lnTo>
                      <a:pt x="69" y="68"/>
                    </a:lnTo>
                    <a:close/>
                  </a:path>
                </a:pathLst>
              </a:custGeom>
              <a:solidFill>
                <a:srgbClr val="59575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44" name="Freeform 11"/>
              <p:cNvSpPr>
                <a:spLocks noEditPoints="1"/>
              </p:cNvSpPr>
              <p:nvPr/>
            </p:nvSpPr>
            <p:spPr bwMode="auto">
              <a:xfrm>
                <a:off x="55562" y="9110663"/>
                <a:ext cx="320675" cy="396875"/>
              </a:xfrm>
              <a:custGeom>
                <a:avLst/>
                <a:gdLst>
                  <a:gd name="T0" fmla="*/ 90 w 104"/>
                  <a:gd name="T1" fmla="*/ 15 h 129"/>
                  <a:gd name="T2" fmla="*/ 75 w 104"/>
                  <a:gd name="T3" fmla="*/ 4 h 129"/>
                  <a:gd name="T4" fmla="*/ 55 w 104"/>
                  <a:gd name="T5" fmla="*/ 0 h 129"/>
                  <a:gd name="T6" fmla="*/ 34 w 104"/>
                  <a:gd name="T7" fmla="*/ 5 h 129"/>
                  <a:gd name="T8" fmla="*/ 17 w 104"/>
                  <a:gd name="T9" fmla="*/ 17 h 129"/>
                  <a:gd name="T10" fmla="*/ 4 w 104"/>
                  <a:gd name="T11" fmla="*/ 38 h 129"/>
                  <a:gd name="T12" fmla="*/ 0 w 104"/>
                  <a:gd name="T13" fmla="*/ 67 h 129"/>
                  <a:gd name="T14" fmla="*/ 5 w 104"/>
                  <a:gd name="T15" fmla="*/ 96 h 129"/>
                  <a:gd name="T16" fmla="*/ 18 w 104"/>
                  <a:gd name="T17" fmla="*/ 115 h 129"/>
                  <a:gd name="T18" fmla="*/ 38 w 104"/>
                  <a:gd name="T19" fmla="*/ 126 h 129"/>
                  <a:gd name="T20" fmla="*/ 62 w 104"/>
                  <a:gd name="T21" fmla="*/ 129 h 129"/>
                  <a:gd name="T22" fmla="*/ 83 w 104"/>
                  <a:gd name="T23" fmla="*/ 128 h 129"/>
                  <a:gd name="T24" fmla="*/ 99 w 104"/>
                  <a:gd name="T25" fmla="*/ 123 h 129"/>
                  <a:gd name="T26" fmla="*/ 99 w 104"/>
                  <a:gd name="T27" fmla="*/ 106 h 129"/>
                  <a:gd name="T28" fmla="*/ 83 w 104"/>
                  <a:gd name="T29" fmla="*/ 110 h 129"/>
                  <a:gd name="T30" fmla="*/ 65 w 104"/>
                  <a:gd name="T31" fmla="*/ 112 h 129"/>
                  <a:gd name="T32" fmla="*/ 47 w 104"/>
                  <a:gd name="T33" fmla="*/ 110 h 129"/>
                  <a:gd name="T34" fmla="*/ 33 w 104"/>
                  <a:gd name="T35" fmla="*/ 102 h 129"/>
                  <a:gd name="T36" fmla="*/ 23 w 104"/>
                  <a:gd name="T37" fmla="*/ 89 h 129"/>
                  <a:gd name="T38" fmla="*/ 20 w 104"/>
                  <a:gd name="T39" fmla="*/ 69 h 129"/>
                  <a:gd name="T40" fmla="*/ 104 w 104"/>
                  <a:gd name="T41" fmla="*/ 69 h 129"/>
                  <a:gd name="T42" fmla="*/ 104 w 104"/>
                  <a:gd name="T43" fmla="*/ 64 h 129"/>
                  <a:gd name="T44" fmla="*/ 104 w 104"/>
                  <a:gd name="T45" fmla="*/ 62 h 129"/>
                  <a:gd name="T46" fmla="*/ 101 w 104"/>
                  <a:gd name="T47" fmla="*/ 34 h 129"/>
                  <a:gd name="T48" fmla="*/ 90 w 104"/>
                  <a:gd name="T49" fmla="*/ 15 h 129"/>
                  <a:gd name="T50" fmla="*/ 21 w 104"/>
                  <a:gd name="T51" fmla="*/ 52 h 129"/>
                  <a:gd name="T52" fmla="*/ 24 w 104"/>
                  <a:gd name="T53" fmla="*/ 39 h 129"/>
                  <a:gd name="T54" fmla="*/ 31 w 104"/>
                  <a:gd name="T55" fmla="*/ 28 h 129"/>
                  <a:gd name="T56" fmla="*/ 42 w 104"/>
                  <a:gd name="T57" fmla="*/ 20 h 129"/>
                  <a:gd name="T58" fmla="*/ 54 w 104"/>
                  <a:gd name="T59" fmla="*/ 18 h 129"/>
                  <a:gd name="T60" fmla="*/ 67 w 104"/>
                  <a:gd name="T61" fmla="*/ 20 h 129"/>
                  <a:gd name="T62" fmla="*/ 76 w 104"/>
                  <a:gd name="T63" fmla="*/ 28 h 129"/>
                  <a:gd name="T64" fmla="*/ 81 w 104"/>
                  <a:gd name="T65" fmla="*/ 39 h 129"/>
                  <a:gd name="T66" fmla="*/ 83 w 104"/>
                  <a:gd name="T67" fmla="*/ 52 h 129"/>
                  <a:gd name="T68" fmla="*/ 21 w 104"/>
                  <a:gd name="T69" fmla="*/ 52 h 12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104" h="129">
                    <a:moveTo>
                      <a:pt x="90" y="15"/>
                    </a:moveTo>
                    <a:cubicBezTo>
                      <a:pt x="86" y="10"/>
                      <a:pt x="81" y="6"/>
                      <a:pt x="75" y="4"/>
                    </a:cubicBezTo>
                    <a:cubicBezTo>
                      <a:pt x="69" y="2"/>
                      <a:pt x="62" y="0"/>
                      <a:pt x="55" y="0"/>
                    </a:cubicBezTo>
                    <a:cubicBezTo>
                      <a:pt x="48" y="0"/>
                      <a:pt x="41" y="2"/>
                      <a:pt x="34" y="5"/>
                    </a:cubicBezTo>
                    <a:cubicBezTo>
                      <a:pt x="28" y="7"/>
                      <a:pt x="22" y="11"/>
                      <a:pt x="17" y="17"/>
                    </a:cubicBezTo>
                    <a:cubicBezTo>
                      <a:pt x="12" y="22"/>
                      <a:pt x="7" y="29"/>
                      <a:pt x="4" y="38"/>
                    </a:cubicBezTo>
                    <a:cubicBezTo>
                      <a:pt x="1" y="46"/>
                      <a:pt x="0" y="55"/>
                      <a:pt x="0" y="67"/>
                    </a:cubicBezTo>
                    <a:cubicBezTo>
                      <a:pt x="0" y="78"/>
                      <a:pt x="1" y="88"/>
                      <a:pt x="5" y="96"/>
                    </a:cubicBezTo>
                    <a:cubicBezTo>
                      <a:pt x="8" y="104"/>
                      <a:pt x="12" y="110"/>
                      <a:pt x="18" y="115"/>
                    </a:cubicBezTo>
                    <a:cubicBezTo>
                      <a:pt x="23" y="120"/>
                      <a:pt x="30" y="124"/>
                      <a:pt x="38" y="126"/>
                    </a:cubicBezTo>
                    <a:cubicBezTo>
                      <a:pt x="45" y="128"/>
                      <a:pt x="54" y="129"/>
                      <a:pt x="62" y="129"/>
                    </a:cubicBezTo>
                    <a:cubicBezTo>
                      <a:pt x="70" y="129"/>
                      <a:pt x="77" y="129"/>
                      <a:pt x="83" y="128"/>
                    </a:cubicBezTo>
                    <a:cubicBezTo>
                      <a:pt x="90" y="126"/>
                      <a:pt x="95" y="125"/>
                      <a:pt x="99" y="123"/>
                    </a:cubicBezTo>
                    <a:cubicBezTo>
                      <a:pt x="99" y="106"/>
                      <a:pt x="99" y="106"/>
                      <a:pt x="99" y="106"/>
                    </a:cubicBezTo>
                    <a:cubicBezTo>
                      <a:pt x="94" y="108"/>
                      <a:pt x="89" y="109"/>
                      <a:pt x="83" y="110"/>
                    </a:cubicBezTo>
                    <a:cubicBezTo>
                      <a:pt x="78" y="111"/>
                      <a:pt x="72" y="112"/>
                      <a:pt x="65" y="112"/>
                    </a:cubicBezTo>
                    <a:cubicBezTo>
                      <a:pt x="59" y="112"/>
                      <a:pt x="53" y="111"/>
                      <a:pt x="47" y="110"/>
                    </a:cubicBezTo>
                    <a:cubicBezTo>
                      <a:pt x="42" y="108"/>
                      <a:pt x="37" y="106"/>
                      <a:pt x="33" y="102"/>
                    </a:cubicBezTo>
                    <a:cubicBezTo>
                      <a:pt x="29" y="99"/>
                      <a:pt x="26" y="94"/>
                      <a:pt x="23" y="89"/>
                    </a:cubicBezTo>
                    <a:cubicBezTo>
                      <a:pt x="21" y="84"/>
                      <a:pt x="20" y="77"/>
                      <a:pt x="20" y="69"/>
                    </a:cubicBezTo>
                    <a:cubicBezTo>
                      <a:pt x="104" y="69"/>
                      <a:pt x="104" y="69"/>
                      <a:pt x="104" y="69"/>
                    </a:cubicBezTo>
                    <a:cubicBezTo>
                      <a:pt x="104" y="67"/>
                      <a:pt x="104" y="65"/>
                      <a:pt x="104" y="64"/>
                    </a:cubicBezTo>
                    <a:cubicBezTo>
                      <a:pt x="104" y="64"/>
                      <a:pt x="104" y="63"/>
                      <a:pt x="104" y="62"/>
                    </a:cubicBezTo>
                    <a:cubicBezTo>
                      <a:pt x="104" y="51"/>
                      <a:pt x="103" y="41"/>
                      <a:pt x="101" y="34"/>
                    </a:cubicBezTo>
                    <a:cubicBezTo>
                      <a:pt x="98" y="26"/>
                      <a:pt x="95" y="20"/>
                      <a:pt x="90" y="15"/>
                    </a:cubicBezTo>
                    <a:close/>
                    <a:moveTo>
                      <a:pt x="21" y="52"/>
                    </a:moveTo>
                    <a:cubicBezTo>
                      <a:pt x="21" y="47"/>
                      <a:pt x="22" y="43"/>
                      <a:pt x="24" y="39"/>
                    </a:cubicBezTo>
                    <a:cubicBezTo>
                      <a:pt x="26" y="34"/>
                      <a:pt x="28" y="31"/>
                      <a:pt x="31" y="28"/>
                    </a:cubicBezTo>
                    <a:cubicBezTo>
                      <a:pt x="34" y="25"/>
                      <a:pt x="38" y="22"/>
                      <a:pt x="42" y="20"/>
                    </a:cubicBezTo>
                    <a:cubicBezTo>
                      <a:pt x="46" y="19"/>
                      <a:pt x="50" y="18"/>
                      <a:pt x="54" y="18"/>
                    </a:cubicBezTo>
                    <a:cubicBezTo>
                      <a:pt x="59" y="18"/>
                      <a:pt x="63" y="19"/>
                      <a:pt x="67" y="20"/>
                    </a:cubicBezTo>
                    <a:cubicBezTo>
                      <a:pt x="70" y="22"/>
                      <a:pt x="73" y="25"/>
                      <a:pt x="76" y="28"/>
                    </a:cubicBezTo>
                    <a:cubicBezTo>
                      <a:pt x="78" y="31"/>
                      <a:pt x="80" y="34"/>
                      <a:pt x="81" y="39"/>
                    </a:cubicBezTo>
                    <a:cubicBezTo>
                      <a:pt x="83" y="43"/>
                      <a:pt x="83" y="47"/>
                      <a:pt x="83" y="52"/>
                    </a:cubicBezTo>
                    <a:lnTo>
                      <a:pt x="21" y="52"/>
                    </a:lnTo>
                    <a:close/>
                  </a:path>
                </a:pathLst>
              </a:custGeom>
              <a:solidFill>
                <a:srgbClr val="59575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46" name="Rectangle 12"/>
              <p:cNvSpPr>
                <a:spLocks noChangeArrowheads="1"/>
              </p:cNvSpPr>
              <p:nvPr/>
            </p:nvSpPr>
            <p:spPr bwMode="auto">
              <a:xfrm>
                <a:off x="485775" y="8923338"/>
                <a:ext cx="61913" cy="574675"/>
              </a:xfrm>
              <a:prstGeom prst="rect">
                <a:avLst/>
              </a:prstGeom>
              <a:solidFill>
                <a:srgbClr val="59575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47" name="Freeform 13"/>
              <p:cNvSpPr>
                <a:spLocks noEditPoints="1"/>
              </p:cNvSpPr>
              <p:nvPr/>
            </p:nvSpPr>
            <p:spPr bwMode="auto">
              <a:xfrm>
                <a:off x="830262" y="9110663"/>
                <a:ext cx="334963" cy="571500"/>
              </a:xfrm>
              <a:custGeom>
                <a:avLst/>
                <a:gdLst>
                  <a:gd name="T0" fmla="*/ 93 w 109"/>
                  <a:gd name="T1" fmla="*/ 15 h 186"/>
                  <a:gd name="T2" fmla="*/ 76 w 109"/>
                  <a:gd name="T3" fmla="*/ 4 h 186"/>
                  <a:gd name="T4" fmla="*/ 56 w 109"/>
                  <a:gd name="T5" fmla="*/ 0 h 186"/>
                  <a:gd name="T6" fmla="*/ 42 w 109"/>
                  <a:gd name="T7" fmla="*/ 3 h 186"/>
                  <a:gd name="T8" fmla="*/ 31 w 109"/>
                  <a:gd name="T9" fmla="*/ 7 h 186"/>
                  <a:gd name="T10" fmla="*/ 24 w 109"/>
                  <a:gd name="T11" fmla="*/ 13 h 186"/>
                  <a:gd name="T12" fmla="*/ 20 w 109"/>
                  <a:gd name="T13" fmla="*/ 18 h 186"/>
                  <a:gd name="T14" fmla="*/ 20 w 109"/>
                  <a:gd name="T15" fmla="*/ 18 h 186"/>
                  <a:gd name="T16" fmla="*/ 15 w 109"/>
                  <a:gd name="T17" fmla="*/ 4 h 186"/>
                  <a:gd name="T18" fmla="*/ 0 w 109"/>
                  <a:gd name="T19" fmla="*/ 4 h 186"/>
                  <a:gd name="T20" fmla="*/ 0 w 109"/>
                  <a:gd name="T21" fmla="*/ 186 h 186"/>
                  <a:gd name="T22" fmla="*/ 20 w 109"/>
                  <a:gd name="T23" fmla="*/ 186 h 186"/>
                  <a:gd name="T24" fmla="*/ 20 w 109"/>
                  <a:gd name="T25" fmla="*/ 115 h 186"/>
                  <a:gd name="T26" fmla="*/ 20 w 109"/>
                  <a:gd name="T27" fmla="*/ 115 h 186"/>
                  <a:gd name="T28" fmla="*/ 35 w 109"/>
                  <a:gd name="T29" fmla="*/ 126 h 186"/>
                  <a:gd name="T30" fmla="*/ 55 w 109"/>
                  <a:gd name="T31" fmla="*/ 129 h 186"/>
                  <a:gd name="T32" fmla="*/ 66 w 109"/>
                  <a:gd name="T33" fmla="*/ 128 h 186"/>
                  <a:gd name="T34" fmla="*/ 78 w 109"/>
                  <a:gd name="T35" fmla="*/ 124 h 186"/>
                  <a:gd name="T36" fmla="*/ 90 w 109"/>
                  <a:gd name="T37" fmla="*/ 116 h 186"/>
                  <a:gd name="T38" fmla="*/ 100 w 109"/>
                  <a:gd name="T39" fmla="*/ 103 h 186"/>
                  <a:gd name="T40" fmla="*/ 106 w 109"/>
                  <a:gd name="T41" fmla="*/ 86 h 186"/>
                  <a:gd name="T42" fmla="*/ 109 w 109"/>
                  <a:gd name="T43" fmla="*/ 64 h 186"/>
                  <a:gd name="T44" fmla="*/ 104 w 109"/>
                  <a:gd name="T45" fmla="*/ 35 h 186"/>
                  <a:gd name="T46" fmla="*/ 93 w 109"/>
                  <a:gd name="T47" fmla="*/ 15 h 186"/>
                  <a:gd name="T48" fmla="*/ 84 w 109"/>
                  <a:gd name="T49" fmla="*/ 88 h 186"/>
                  <a:gd name="T50" fmla="*/ 75 w 109"/>
                  <a:gd name="T51" fmla="*/ 103 h 186"/>
                  <a:gd name="T52" fmla="*/ 64 w 109"/>
                  <a:gd name="T53" fmla="*/ 110 h 186"/>
                  <a:gd name="T54" fmla="*/ 52 w 109"/>
                  <a:gd name="T55" fmla="*/ 112 h 186"/>
                  <a:gd name="T56" fmla="*/ 34 w 109"/>
                  <a:gd name="T57" fmla="*/ 109 h 186"/>
                  <a:gd name="T58" fmla="*/ 20 w 109"/>
                  <a:gd name="T59" fmla="*/ 99 h 186"/>
                  <a:gd name="T60" fmla="*/ 20 w 109"/>
                  <a:gd name="T61" fmla="*/ 34 h 186"/>
                  <a:gd name="T62" fmla="*/ 25 w 109"/>
                  <a:gd name="T63" fmla="*/ 29 h 186"/>
                  <a:gd name="T64" fmla="*/ 32 w 109"/>
                  <a:gd name="T65" fmla="*/ 24 h 186"/>
                  <a:gd name="T66" fmla="*/ 41 w 109"/>
                  <a:gd name="T67" fmla="*/ 19 h 186"/>
                  <a:gd name="T68" fmla="*/ 52 w 109"/>
                  <a:gd name="T69" fmla="*/ 18 h 186"/>
                  <a:gd name="T70" fmla="*/ 68 w 109"/>
                  <a:gd name="T71" fmla="*/ 21 h 186"/>
                  <a:gd name="T72" fmla="*/ 79 w 109"/>
                  <a:gd name="T73" fmla="*/ 30 h 186"/>
                  <a:gd name="T74" fmla="*/ 86 w 109"/>
                  <a:gd name="T75" fmla="*/ 45 h 186"/>
                  <a:gd name="T76" fmla="*/ 88 w 109"/>
                  <a:gd name="T77" fmla="*/ 64 h 186"/>
                  <a:gd name="T78" fmla="*/ 84 w 109"/>
                  <a:gd name="T79" fmla="*/ 88 h 18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</a:cxnLst>
                <a:rect l="0" t="0" r="r" b="b"/>
                <a:pathLst>
                  <a:path w="109" h="186">
                    <a:moveTo>
                      <a:pt x="93" y="15"/>
                    </a:moveTo>
                    <a:cubicBezTo>
                      <a:pt x="88" y="10"/>
                      <a:pt x="82" y="6"/>
                      <a:pt x="76" y="4"/>
                    </a:cubicBezTo>
                    <a:cubicBezTo>
                      <a:pt x="69" y="2"/>
                      <a:pt x="63" y="0"/>
                      <a:pt x="56" y="0"/>
                    </a:cubicBezTo>
                    <a:cubicBezTo>
                      <a:pt x="51" y="0"/>
                      <a:pt x="46" y="1"/>
                      <a:pt x="42" y="3"/>
                    </a:cubicBezTo>
                    <a:cubicBezTo>
                      <a:pt x="38" y="4"/>
                      <a:pt x="34" y="6"/>
                      <a:pt x="31" y="7"/>
                    </a:cubicBezTo>
                    <a:cubicBezTo>
                      <a:pt x="28" y="9"/>
                      <a:pt x="26" y="11"/>
                      <a:pt x="24" y="13"/>
                    </a:cubicBezTo>
                    <a:cubicBezTo>
                      <a:pt x="22" y="14"/>
                      <a:pt x="21" y="16"/>
                      <a:pt x="20" y="18"/>
                    </a:cubicBezTo>
                    <a:cubicBezTo>
                      <a:pt x="20" y="18"/>
                      <a:pt x="20" y="18"/>
                      <a:pt x="20" y="18"/>
                    </a:cubicBezTo>
                    <a:cubicBezTo>
                      <a:pt x="15" y="4"/>
                      <a:pt x="15" y="4"/>
                      <a:pt x="15" y="4"/>
                    </a:cubicBezTo>
                    <a:cubicBezTo>
                      <a:pt x="0" y="4"/>
                      <a:pt x="0" y="4"/>
                      <a:pt x="0" y="4"/>
                    </a:cubicBezTo>
                    <a:cubicBezTo>
                      <a:pt x="0" y="186"/>
                      <a:pt x="0" y="186"/>
                      <a:pt x="0" y="186"/>
                    </a:cubicBezTo>
                    <a:cubicBezTo>
                      <a:pt x="20" y="186"/>
                      <a:pt x="20" y="186"/>
                      <a:pt x="20" y="186"/>
                    </a:cubicBezTo>
                    <a:cubicBezTo>
                      <a:pt x="20" y="115"/>
                      <a:pt x="20" y="115"/>
                      <a:pt x="20" y="115"/>
                    </a:cubicBezTo>
                    <a:cubicBezTo>
                      <a:pt x="20" y="115"/>
                      <a:pt x="20" y="115"/>
                      <a:pt x="20" y="115"/>
                    </a:cubicBezTo>
                    <a:cubicBezTo>
                      <a:pt x="25" y="120"/>
                      <a:pt x="30" y="123"/>
                      <a:pt x="35" y="126"/>
                    </a:cubicBezTo>
                    <a:cubicBezTo>
                      <a:pt x="41" y="128"/>
                      <a:pt x="47" y="129"/>
                      <a:pt x="55" y="129"/>
                    </a:cubicBezTo>
                    <a:cubicBezTo>
                      <a:pt x="58" y="129"/>
                      <a:pt x="62" y="129"/>
                      <a:pt x="66" y="128"/>
                    </a:cubicBezTo>
                    <a:cubicBezTo>
                      <a:pt x="70" y="127"/>
                      <a:pt x="74" y="126"/>
                      <a:pt x="78" y="124"/>
                    </a:cubicBezTo>
                    <a:cubicBezTo>
                      <a:pt x="82" y="122"/>
                      <a:pt x="86" y="119"/>
                      <a:pt x="90" y="116"/>
                    </a:cubicBezTo>
                    <a:cubicBezTo>
                      <a:pt x="94" y="112"/>
                      <a:pt x="97" y="108"/>
                      <a:pt x="100" y="103"/>
                    </a:cubicBezTo>
                    <a:cubicBezTo>
                      <a:pt x="102" y="99"/>
                      <a:pt x="105" y="93"/>
                      <a:pt x="106" y="86"/>
                    </a:cubicBezTo>
                    <a:cubicBezTo>
                      <a:pt x="108" y="80"/>
                      <a:pt x="109" y="72"/>
                      <a:pt x="109" y="64"/>
                    </a:cubicBezTo>
                    <a:cubicBezTo>
                      <a:pt x="109" y="52"/>
                      <a:pt x="107" y="43"/>
                      <a:pt x="104" y="35"/>
                    </a:cubicBezTo>
                    <a:cubicBezTo>
                      <a:pt x="101" y="27"/>
                      <a:pt x="98" y="20"/>
                      <a:pt x="93" y="15"/>
                    </a:cubicBezTo>
                    <a:close/>
                    <a:moveTo>
                      <a:pt x="84" y="88"/>
                    </a:moveTo>
                    <a:cubicBezTo>
                      <a:pt x="82" y="94"/>
                      <a:pt x="79" y="99"/>
                      <a:pt x="75" y="103"/>
                    </a:cubicBezTo>
                    <a:cubicBezTo>
                      <a:pt x="72" y="106"/>
                      <a:pt x="68" y="109"/>
                      <a:pt x="64" y="110"/>
                    </a:cubicBezTo>
                    <a:cubicBezTo>
                      <a:pt x="60" y="112"/>
                      <a:pt x="55" y="112"/>
                      <a:pt x="52" y="112"/>
                    </a:cubicBezTo>
                    <a:cubicBezTo>
                      <a:pt x="45" y="112"/>
                      <a:pt x="40" y="111"/>
                      <a:pt x="34" y="109"/>
                    </a:cubicBezTo>
                    <a:cubicBezTo>
                      <a:pt x="29" y="106"/>
                      <a:pt x="24" y="103"/>
                      <a:pt x="20" y="99"/>
                    </a:cubicBezTo>
                    <a:cubicBezTo>
                      <a:pt x="20" y="34"/>
                      <a:pt x="20" y="34"/>
                      <a:pt x="20" y="34"/>
                    </a:cubicBezTo>
                    <a:cubicBezTo>
                      <a:pt x="21" y="33"/>
                      <a:pt x="23" y="31"/>
                      <a:pt x="25" y="29"/>
                    </a:cubicBezTo>
                    <a:cubicBezTo>
                      <a:pt x="27" y="27"/>
                      <a:pt x="29" y="25"/>
                      <a:pt x="32" y="24"/>
                    </a:cubicBezTo>
                    <a:cubicBezTo>
                      <a:pt x="34" y="22"/>
                      <a:pt x="38" y="20"/>
                      <a:pt x="41" y="19"/>
                    </a:cubicBezTo>
                    <a:cubicBezTo>
                      <a:pt x="44" y="18"/>
                      <a:pt x="48" y="18"/>
                      <a:pt x="52" y="18"/>
                    </a:cubicBezTo>
                    <a:cubicBezTo>
                      <a:pt x="58" y="18"/>
                      <a:pt x="63" y="19"/>
                      <a:pt x="68" y="21"/>
                    </a:cubicBezTo>
                    <a:cubicBezTo>
                      <a:pt x="72" y="23"/>
                      <a:pt x="76" y="26"/>
                      <a:pt x="79" y="30"/>
                    </a:cubicBezTo>
                    <a:cubicBezTo>
                      <a:pt x="82" y="34"/>
                      <a:pt x="84" y="39"/>
                      <a:pt x="86" y="45"/>
                    </a:cubicBezTo>
                    <a:cubicBezTo>
                      <a:pt x="87" y="50"/>
                      <a:pt x="88" y="57"/>
                      <a:pt x="88" y="64"/>
                    </a:cubicBezTo>
                    <a:cubicBezTo>
                      <a:pt x="88" y="74"/>
                      <a:pt x="87" y="82"/>
                      <a:pt x="84" y="88"/>
                    </a:cubicBezTo>
                    <a:close/>
                  </a:path>
                </a:pathLst>
              </a:custGeom>
              <a:solidFill>
                <a:srgbClr val="59575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48" name="Freeform 14"/>
              <p:cNvSpPr>
                <a:spLocks/>
              </p:cNvSpPr>
              <p:nvPr/>
            </p:nvSpPr>
            <p:spPr bwMode="auto">
              <a:xfrm>
                <a:off x="1260475" y="9110663"/>
                <a:ext cx="206375" cy="387350"/>
              </a:xfrm>
              <a:custGeom>
                <a:avLst/>
                <a:gdLst>
                  <a:gd name="T0" fmla="*/ 62 w 67"/>
                  <a:gd name="T1" fmla="*/ 0 h 126"/>
                  <a:gd name="T2" fmla="*/ 49 w 67"/>
                  <a:gd name="T3" fmla="*/ 2 h 126"/>
                  <a:gd name="T4" fmla="*/ 37 w 67"/>
                  <a:gd name="T5" fmla="*/ 7 h 126"/>
                  <a:gd name="T6" fmla="*/ 27 w 67"/>
                  <a:gd name="T7" fmla="*/ 14 h 126"/>
                  <a:gd name="T8" fmla="*/ 20 w 67"/>
                  <a:gd name="T9" fmla="*/ 23 h 126"/>
                  <a:gd name="T10" fmla="*/ 20 w 67"/>
                  <a:gd name="T11" fmla="*/ 23 h 126"/>
                  <a:gd name="T12" fmla="*/ 16 w 67"/>
                  <a:gd name="T13" fmla="*/ 4 h 126"/>
                  <a:gd name="T14" fmla="*/ 0 w 67"/>
                  <a:gd name="T15" fmla="*/ 4 h 126"/>
                  <a:gd name="T16" fmla="*/ 0 w 67"/>
                  <a:gd name="T17" fmla="*/ 126 h 126"/>
                  <a:gd name="T18" fmla="*/ 20 w 67"/>
                  <a:gd name="T19" fmla="*/ 126 h 126"/>
                  <a:gd name="T20" fmla="*/ 20 w 67"/>
                  <a:gd name="T21" fmla="*/ 41 h 126"/>
                  <a:gd name="T22" fmla="*/ 28 w 67"/>
                  <a:gd name="T23" fmla="*/ 32 h 126"/>
                  <a:gd name="T24" fmla="*/ 39 w 67"/>
                  <a:gd name="T25" fmla="*/ 25 h 126"/>
                  <a:gd name="T26" fmla="*/ 52 w 67"/>
                  <a:gd name="T27" fmla="*/ 21 h 126"/>
                  <a:gd name="T28" fmla="*/ 66 w 67"/>
                  <a:gd name="T29" fmla="*/ 20 h 126"/>
                  <a:gd name="T30" fmla="*/ 67 w 67"/>
                  <a:gd name="T31" fmla="*/ 20 h 126"/>
                  <a:gd name="T32" fmla="*/ 67 w 67"/>
                  <a:gd name="T33" fmla="*/ 1 h 126"/>
                  <a:gd name="T34" fmla="*/ 65 w 67"/>
                  <a:gd name="T35" fmla="*/ 1 h 126"/>
                  <a:gd name="T36" fmla="*/ 62 w 67"/>
                  <a:gd name="T37" fmla="*/ 0 h 12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</a:cxnLst>
                <a:rect l="0" t="0" r="r" b="b"/>
                <a:pathLst>
                  <a:path w="67" h="126">
                    <a:moveTo>
                      <a:pt x="62" y="0"/>
                    </a:moveTo>
                    <a:cubicBezTo>
                      <a:pt x="58" y="0"/>
                      <a:pt x="53" y="1"/>
                      <a:pt x="49" y="2"/>
                    </a:cubicBezTo>
                    <a:cubicBezTo>
                      <a:pt x="45" y="3"/>
                      <a:pt x="41" y="5"/>
                      <a:pt x="37" y="7"/>
                    </a:cubicBezTo>
                    <a:cubicBezTo>
                      <a:pt x="33" y="9"/>
                      <a:pt x="30" y="12"/>
                      <a:pt x="27" y="14"/>
                    </a:cubicBezTo>
                    <a:cubicBezTo>
                      <a:pt x="24" y="17"/>
                      <a:pt x="22" y="20"/>
                      <a:pt x="20" y="23"/>
                    </a:cubicBezTo>
                    <a:cubicBezTo>
                      <a:pt x="20" y="23"/>
                      <a:pt x="20" y="23"/>
                      <a:pt x="20" y="23"/>
                    </a:cubicBezTo>
                    <a:cubicBezTo>
                      <a:pt x="16" y="4"/>
                      <a:pt x="16" y="4"/>
                      <a:pt x="16" y="4"/>
                    </a:cubicBezTo>
                    <a:cubicBezTo>
                      <a:pt x="0" y="4"/>
                      <a:pt x="0" y="4"/>
                      <a:pt x="0" y="4"/>
                    </a:cubicBezTo>
                    <a:cubicBezTo>
                      <a:pt x="0" y="126"/>
                      <a:pt x="0" y="126"/>
                      <a:pt x="0" y="126"/>
                    </a:cubicBezTo>
                    <a:cubicBezTo>
                      <a:pt x="20" y="126"/>
                      <a:pt x="20" y="126"/>
                      <a:pt x="20" y="126"/>
                    </a:cubicBezTo>
                    <a:cubicBezTo>
                      <a:pt x="20" y="41"/>
                      <a:pt x="20" y="41"/>
                      <a:pt x="20" y="41"/>
                    </a:cubicBezTo>
                    <a:cubicBezTo>
                      <a:pt x="22" y="37"/>
                      <a:pt x="25" y="34"/>
                      <a:pt x="28" y="32"/>
                    </a:cubicBezTo>
                    <a:cubicBezTo>
                      <a:pt x="32" y="29"/>
                      <a:pt x="35" y="27"/>
                      <a:pt x="39" y="25"/>
                    </a:cubicBezTo>
                    <a:cubicBezTo>
                      <a:pt x="43" y="23"/>
                      <a:pt x="47" y="22"/>
                      <a:pt x="52" y="21"/>
                    </a:cubicBezTo>
                    <a:cubicBezTo>
                      <a:pt x="57" y="20"/>
                      <a:pt x="61" y="20"/>
                      <a:pt x="66" y="20"/>
                    </a:cubicBezTo>
                    <a:cubicBezTo>
                      <a:pt x="67" y="20"/>
                      <a:pt x="67" y="20"/>
                      <a:pt x="67" y="20"/>
                    </a:cubicBezTo>
                    <a:cubicBezTo>
                      <a:pt x="67" y="1"/>
                      <a:pt x="67" y="1"/>
                      <a:pt x="67" y="1"/>
                    </a:cubicBezTo>
                    <a:cubicBezTo>
                      <a:pt x="67" y="1"/>
                      <a:pt x="66" y="1"/>
                      <a:pt x="65" y="1"/>
                    </a:cubicBezTo>
                    <a:cubicBezTo>
                      <a:pt x="64" y="0"/>
                      <a:pt x="63" y="0"/>
                      <a:pt x="62" y="0"/>
                    </a:cubicBezTo>
                    <a:close/>
                  </a:path>
                </a:pathLst>
              </a:custGeom>
              <a:solidFill>
                <a:srgbClr val="59575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49" name="Freeform 15"/>
              <p:cNvSpPr>
                <a:spLocks noEditPoints="1"/>
              </p:cNvSpPr>
              <p:nvPr/>
            </p:nvSpPr>
            <p:spPr bwMode="auto">
              <a:xfrm>
                <a:off x="1512887" y="9110663"/>
                <a:ext cx="319088" cy="396875"/>
              </a:xfrm>
              <a:custGeom>
                <a:avLst/>
                <a:gdLst>
                  <a:gd name="T0" fmla="*/ 90 w 104"/>
                  <a:gd name="T1" fmla="*/ 15 h 129"/>
                  <a:gd name="T2" fmla="*/ 75 w 104"/>
                  <a:gd name="T3" fmla="*/ 4 h 129"/>
                  <a:gd name="T4" fmla="*/ 55 w 104"/>
                  <a:gd name="T5" fmla="*/ 0 h 129"/>
                  <a:gd name="T6" fmla="*/ 34 w 104"/>
                  <a:gd name="T7" fmla="*/ 5 h 129"/>
                  <a:gd name="T8" fmla="*/ 17 w 104"/>
                  <a:gd name="T9" fmla="*/ 17 h 129"/>
                  <a:gd name="T10" fmla="*/ 4 w 104"/>
                  <a:gd name="T11" fmla="*/ 38 h 129"/>
                  <a:gd name="T12" fmla="*/ 0 w 104"/>
                  <a:gd name="T13" fmla="*/ 67 h 129"/>
                  <a:gd name="T14" fmla="*/ 4 w 104"/>
                  <a:gd name="T15" fmla="*/ 96 h 129"/>
                  <a:gd name="T16" fmla="*/ 18 w 104"/>
                  <a:gd name="T17" fmla="*/ 115 h 129"/>
                  <a:gd name="T18" fmla="*/ 38 w 104"/>
                  <a:gd name="T19" fmla="*/ 126 h 129"/>
                  <a:gd name="T20" fmla="*/ 62 w 104"/>
                  <a:gd name="T21" fmla="*/ 129 h 129"/>
                  <a:gd name="T22" fmla="*/ 83 w 104"/>
                  <a:gd name="T23" fmla="*/ 128 h 129"/>
                  <a:gd name="T24" fmla="*/ 99 w 104"/>
                  <a:gd name="T25" fmla="*/ 123 h 129"/>
                  <a:gd name="T26" fmla="*/ 99 w 104"/>
                  <a:gd name="T27" fmla="*/ 106 h 129"/>
                  <a:gd name="T28" fmla="*/ 83 w 104"/>
                  <a:gd name="T29" fmla="*/ 110 h 129"/>
                  <a:gd name="T30" fmla="*/ 65 w 104"/>
                  <a:gd name="T31" fmla="*/ 112 h 129"/>
                  <a:gd name="T32" fmla="*/ 47 w 104"/>
                  <a:gd name="T33" fmla="*/ 110 h 129"/>
                  <a:gd name="T34" fmla="*/ 33 w 104"/>
                  <a:gd name="T35" fmla="*/ 102 h 129"/>
                  <a:gd name="T36" fmla="*/ 23 w 104"/>
                  <a:gd name="T37" fmla="*/ 89 h 129"/>
                  <a:gd name="T38" fmla="*/ 20 w 104"/>
                  <a:gd name="T39" fmla="*/ 69 h 129"/>
                  <a:gd name="T40" fmla="*/ 104 w 104"/>
                  <a:gd name="T41" fmla="*/ 69 h 129"/>
                  <a:gd name="T42" fmla="*/ 104 w 104"/>
                  <a:gd name="T43" fmla="*/ 64 h 129"/>
                  <a:gd name="T44" fmla="*/ 104 w 104"/>
                  <a:gd name="T45" fmla="*/ 62 h 129"/>
                  <a:gd name="T46" fmla="*/ 101 w 104"/>
                  <a:gd name="T47" fmla="*/ 34 h 129"/>
                  <a:gd name="T48" fmla="*/ 90 w 104"/>
                  <a:gd name="T49" fmla="*/ 15 h 129"/>
                  <a:gd name="T50" fmla="*/ 21 w 104"/>
                  <a:gd name="T51" fmla="*/ 52 h 129"/>
                  <a:gd name="T52" fmla="*/ 24 w 104"/>
                  <a:gd name="T53" fmla="*/ 39 h 129"/>
                  <a:gd name="T54" fmla="*/ 31 w 104"/>
                  <a:gd name="T55" fmla="*/ 28 h 129"/>
                  <a:gd name="T56" fmla="*/ 42 w 104"/>
                  <a:gd name="T57" fmla="*/ 20 h 129"/>
                  <a:gd name="T58" fmla="*/ 54 w 104"/>
                  <a:gd name="T59" fmla="*/ 18 h 129"/>
                  <a:gd name="T60" fmla="*/ 67 w 104"/>
                  <a:gd name="T61" fmla="*/ 20 h 129"/>
                  <a:gd name="T62" fmla="*/ 76 w 104"/>
                  <a:gd name="T63" fmla="*/ 28 h 129"/>
                  <a:gd name="T64" fmla="*/ 81 w 104"/>
                  <a:gd name="T65" fmla="*/ 39 h 129"/>
                  <a:gd name="T66" fmla="*/ 83 w 104"/>
                  <a:gd name="T67" fmla="*/ 52 h 129"/>
                  <a:gd name="T68" fmla="*/ 21 w 104"/>
                  <a:gd name="T69" fmla="*/ 52 h 12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104" h="129">
                    <a:moveTo>
                      <a:pt x="90" y="15"/>
                    </a:moveTo>
                    <a:cubicBezTo>
                      <a:pt x="86" y="10"/>
                      <a:pt x="81" y="6"/>
                      <a:pt x="75" y="4"/>
                    </a:cubicBezTo>
                    <a:cubicBezTo>
                      <a:pt x="69" y="2"/>
                      <a:pt x="62" y="0"/>
                      <a:pt x="55" y="0"/>
                    </a:cubicBezTo>
                    <a:cubicBezTo>
                      <a:pt x="48" y="0"/>
                      <a:pt x="41" y="2"/>
                      <a:pt x="34" y="5"/>
                    </a:cubicBezTo>
                    <a:cubicBezTo>
                      <a:pt x="28" y="7"/>
                      <a:pt x="22" y="11"/>
                      <a:pt x="17" y="17"/>
                    </a:cubicBezTo>
                    <a:cubicBezTo>
                      <a:pt x="12" y="22"/>
                      <a:pt x="7" y="29"/>
                      <a:pt x="4" y="38"/>
                    </a:cubicBezTo>
                    <a:cubicBezTo>
                      <a:pt x="1" y="46"/>
                      <a:pt x="0" y="55"/>
                      <a:pt x="0" y="67"/>
                    </a:cubicBezTo>
                    <a:cubicBezTo>
                      <a:pt x="0" y="78"/>
                      <a:pt x="1" y="88"/>
                      <a:pt x="4" y="96"/>
                    </a:cubicBezTo>
                    <a:cubicBezTo>
                      <a:pt x="8" y="104"/>
                      <a:pt x="12" y="110"/>
                      <a:pt x="18" y="115"/>
                    </a:cubicBezTo>
                    <a:cubicBezTo>
                      <a:pt x="23" y="120"/>
                      <a:pt x="30" y="124"/>
                      <a:pt x="38" y="126"/>
                    </a:cubicBezTo>
                    <a:cubicBezTo>
                      <a:pt x="45" y="128"/>
                      <a:pt x="54" y="129"/>
                      <a:pt x="62" y="129"/>
                    </a:cubicBezTo>
                    <a:cubicBezTo>
                      <a:pt x="70" y="129"/>
                      <a:pt x="77" y="129"/>
                      <a:pt x="83" y="128"/>
                    </a:cubicBezTo>
                    <a:cubicBezTo>
                      <a:pt x="90" y="126"/>
                      <a:pt x="95" y="125"/>
                      <a:pt x="99" y="123"/>
                    </a:cubicBezTo>
                    <a:cubicBezTo>
                      <a:pt x="99" y="106"/>
                      <a:pt x="99" y="106"/>
                      <a:pt x="99" y="106"/>
                    </a:cubicBezTo>
                    <a:cubicBezTo>
                      <a:pt x="94" y="108"/>
                      <a:pt x="89" y="109"/>
                      <a:pt x="83" y="110"/>
                    </a:cubicBezTo>
                    <a:cubicBezTo>
                      <a:pt x="78" y="111"/>
                      <a:pt x="72" y="112"/>
                      <a:pt x="65" y="112"/>
                    </a:cubicBezTo>
                    <a:cubicBezTo>
                      <a:pt x="59" y="112"/>
                      <a:pt x="53" y="111"/>
                      <a:pt x="47" y="110"/>
                    </a:cubicBezTo>
                    <a:cubicBezTo>
                      <a:pt x="42" y="108"/>
                      <a:pt x="37" y="106"/>
                      <a:pt x="33" y="102"/>
                    </a:cubicBezTo>
                    <a:cubicBezTo>
                      <a:pt x="29" y="99"/>
                      <a:pt x="26" y="94"/>
                      <a:pt x="23" y="89"/>
                    </a:cubicBezTo>
                    <a:cubicBezTo>
                      <a:pt x="21" y="84"/>
                      <a:pt x="20" y="77"/>
                      <a:pt x="20" y="69"/>
                    </a:cubicBezTo>
                    <a:cubicBezTo>
                      <a:pt x="104" y="69"/>
                      <a:pt x="104" y="69"/>
                      <a:pt x="104" y="69"/>
                    </a:cubicBezTo>
                    <a:cubicBezTo>
                      <a:pt x="104" y="67"/>
                      <a:pt x="104" y="65"/>
                      <a:pt x="104" y="64"/>
                    </a:cubicBezTo>
                    <a:cubicBezTo>
                      <a:pt x="104" y="64"/>
                      <a:pt x="104" y="63"/>
                      <a:pt x="104" y="62"/>
                    </a:cubicBezTo>
                    <a:cubicBezTo>
                      <a:pt x="104" y="51"/>
                      <a:pt x="103" y="41"/>
                      <a:pt x="101" y="34"/>
                    </a:cubicBezTo>
                    <a:cubicBezTo>
                      <a:pt x="98" y="26"/>
                      <a:pt x="95" y="20"/>
                      <a:pt x="90" y="15"/>
                    </a:cubicBezTo>
                    <a:close/>
                    <a:moveTo>
                      <a:pt x="21" y="52"/>
                    </a:moveTo>
                    <a:cubicBezTo>
                      <a:pt x="21" y="47"/>
                      <a:pt x="22" y="43"/>
                      <a:pt x="24" y="39"/>
                    </a:cubicBezTo>
                    <a:cubicBezTo>
                      <a:pt x="26" y="34"/>
                      <a:pt x="28" y="31"/>
                      <a:pt x="31" y="28"/>
                    </a:cubicBezTo>
                    <a:cubicBezTo>
                      <a:pt x="34" y="25"/>
                      <a:pt x="38" y="22"/>
                      <a:pt x="42" y="20"/>
                    </a:cubicBezTo>
                    <a:cubicBezTo>
                      <a:pt x="46" y="19"/>
                      <a:pt x="50" y="18"/>
                      <a:pt x="54" y="18"/>
                    </a:cubicBezTo>
                    <a:cubicBezTo>
                      <a:pt x="59" y="18"/>
                      <a:pt x="63" y="19"/>
                      <a:pt x="67" y="20"/>
                    </a:cubicBezTo>
                    <a:cubicBezTo>
                      <a:pt x="70" y="22"/>
                      <a:pt x="73" y="25"/>
                      <a:pt x="76" y="28"/>
                    </a:cubicBezTo>
                    <a:cubicBezTo>
                      <a:pt x="78" y="31"/>
                      <a:pt x="80" y="34"/>
                      <a:pt x="81" y="39"/>
                    </a:cubicBezTo>
                    <a:cubicBezTo>
                      <a:pt x="83" y="43"/>
                      <a:pt x="83" y="47"/>
                      <a:pt x="83" y="52"/>
                    </a:cubicBezTo>
                    <a:lnTo>
                      <a:pt x="21" y="52"/>
                    </a:lnTo>
                    <a:close/>
                  </a:path>
                </a:pathLst>
              </a:custGeom>
              <a:solidFill>
                <a:srgbClr val="59575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50" name="Freeform 16"/>
              <p:cNvSpPr>
                <a:spLocks/>
              </p:cNvSpPr>
              <p:nvPr/>
            </p:nvSpPr>
            <p:spPr bwMode="auto">
              <a:xfrm>
                <a:off x="1916112" y="9110663"/>
                <a:ext cx="257175" cy="396875"/>
              </a:xfrm>
              <a:custGeom>
                <a:avLst/>
                <a:gdLst>
                  <a:gd name="T0" fmla="*/ 72 w 84"/>
                  <a:gd name="T1" fmla="*/ 64 h 129"/>
                  <a:gd name="T2" fmla="*/ 61 w 84"/>
                  <a:gd name="T3" fmla="*/ 59 h 129"/>
                  <a:gd name="T4" fmla="*/ 47 w 84"/>
                  <a:gd name="T5" fmla="*/ 55 h 129"/>
                  <a:gd name="T6" fmla="*/ 38 w 84"/>
                  <a:gd name="T7" fmla="*/ 53 h 129"/>
                  <a:gd name="T8" fmla="*/ 29 w 84"/>
                  <a:gd name="T9" fmla="*/ 50 h 129"/>
                  <a:gd name="T10" fmla="*/ 24 w 84"/>
                  <a:gd name="T11" fmla="*/ 45 h 129"/>
                  <a:gd name="T12" fmla="*/ 22 w 84"/>
                  <a:gd name="T13" fmla="*/ 36 h 129"/>
                  <a:gd name="T14" fmla="*/ 23 w 84"/>
                  <a:gd name="T15" fmla="*/ 29 h 129"/>
                  <a:gd name="T16" fmla="*/ 28 w 84"/>
                  <a:gd name="T17" fmla="*/ 23 h 129"/>
                  <a:gd name="T18" fmla="*/ 36 w 84"/>
                  <a:gd name="T19" fmla="*/ 19 h 129"/>
                  <a:gd name="T20" fmla="*/ 47 w 84"/>
                  <a:gd name="T21" fmla="*/ 17 h 129"/>
                  <a:gd name="T22" fmla="*/ 63 w 84"/>
                  <a:gd name="T23" fmla="*/ 19 h 129"/>
                  <a:gd name="T24" fmla="*/ 79 w 84"/>
                  <a:gd name="T25" fmla="*/ 24 h 129"/>
                  <a:gd name="T26" fmla="*/ 79 w 84"/>
                  <a:gd name="T27" fmla="*/ 7 h 129"/>
                  <a:gd name="T28" fmla="*/ 63 w 84"/>
                  <a:gd name="T29" fmla="*/ 2 h 129"/>
                  <a:gd name="T30" fmla="*/ 44 w 84"/>
                  <a:gd name="T31" fmla="*/ 0 h 129"/>
                  <a:gd name="T32" fmla="*/ 27 w 84"/>
                  <a:gd name="T33" fmla="*/ 3 h 129"/>
                  <a:gd name="T34" fmla="*/ 13 w 84"/>
                  <a:gd name="T35" fmla="*/ 10 h 129"/>
                  <a:gd name="T36" fmla="*/ 4 w 84"/>
                  <a:gd name="T37" fmla="*/ 21 h 129"/>
                  <a:gd name="T38" fmla="*/ 1 w 84"/>
                  <a:gd name="T39" fmla="*/ 38 h 129"/>
                  <a:gd name="T40" fmla="*/ 4 w 84"/>
                  <a:gd name="T41" fmla="*/ 54 h 129"/>
                  <a:gd name="T42" fmla="*/ 13 w 84"/>
                  <a:gd name="T43" fmla="*/ 63 h 129"/>
                  <a:gd name="T44" fmla="*/ 25 w 84"/>
                  <a:gd name="T45" fmla="*/ 69 h 129"/>
                  <a:gd name="T46" fmla="*/ 38 w 84"/>
                  <a:gd name="T47" fmla="*/ 72 h 129"/>
                  <a:gd name="T48" fmla="*/ 47 w 84"/>
                  <a:gd name="T49" fmla="*/ 75 h 129"/>
                  <a:gd name="T50" fmla="*/ 55 w 84"/>
                  <a:gd name="T51" fmla="*/ 78 h 129"/>
                  <a:gd name="T52" fmla="*/ 61 w 84"/>
                  <a:gd name="T53" fmla="*/ 84 h 129"/>
                  <a:gd name="T54" fmla="*/ 63 w 84"/>
                  <a:gd name="T55" fmla="*/ 92 h 129"/>
                  <a:gd name="T56" fmla="*/ 60 w 84"/>
                  <a:gd name="T57" fmla="*/ 101 h 129"/>
                  <a:gd name="T58" fmla="*/ 54 w 84"/>
                  <a:gd name="T59" fmla="*/ 107 h 129"/>
                  <a:gd name="T60" fmla="*/ 44 w 84"/>
                  <a:gd name="T61" fmla="*/ 111 h 129"/>
                  <a:gd name="T62" fmla="*/ 31 w 84"/>
                  <a:gd name="T63" fmla="*/ 112 h 129"/>
                  <a:gd name="T64" fmla="*/ 15 w 84"/>
                  <a:gd name="T65" fmla="*/ 111 h 129"/>
                  <a:gd name="T66" fmla="*/ 0 w 84"/>
                  <a:gd name="T67" fmla="*/ 106 h 129"/>
                  <a:gd name="T68" fmla="*/ 0 w 84"/>
                  <a:gd name="T69" fmla="*/ 123 h 129"/>
                  <a:gd name="T70" fmla="*/ 5 w 84"/>
                  <a:gd name="T71" fmla="*/ 125 h 129"/>
                  <a:gd name="T72" fmla="*/ 12 w 84"/>
                  <a:gd name="T73" fmla="*/ 127 h 129"/>
                  <a:gd name="T74" fmla="*/ 22 w 84"/>
                  <a:gd name="T75" fmla="*/ 129 h 129"/>
                  <a:gd name="T76" fmla="*/ 34 w 84"/>
                  <a:gd name="T77" fmla="*/ 129 h 129"/>
                  <a:gd name="T78" fmla="*/ 54 w 84"/>
                  <a:gd name="T79" fmla="*/ 127 h 129"/>
                  <a:gd name="T80" fmla="*/ 70 w 84"/>
                  <a:gd name="T81" fmla="*/ 120 h 129"/>
                  <a:gd name="T82" fmla="*/ 80 w 84"/>
                  <a:gd name="T83" fmla="*/ 108 h 129"/>
                  <a:gd name="T84" fmla="*/ 84 w 84"/>
                  <a:gd name="T85" fmla="*/ 91 h 129"/>
                  <a:gd name="T86" fmla="*/ 80 w 84"/>
                  <a:gd name="T87" fmla="*/ 75 h 129"/>
                  <a:gd name="T88" fmla="*/ 72 w 84"/>
                  <a:gd name="T89" fmla="*/ 64 h 12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</a:cxnLst>
                <a:rect l="0" t="0" r="r" b="b"/>
                <a:pathLst>
                  <a:path w="84" h="129">
                    <a:moveTo>
                      <a:pt x="72" y="64"/>
                    </a:moveTo>
                    <a:cubicBezTo>
                      <a:pt x="68" y="62"/>
                      <a:pt x="65" y="60"/>
                      <a:pt x="61" y="59"/>
                    </a:cubicBezTo>
                    <a:cubicBezTo>
                      <a:pt x="56" y="58"/>
                      <a:pt x="52" y="56"/>
                      <a:pt x="47" y="55"/>
                    </a:cubicBezTo>
                    <a:cubicBezTo>
                      <a:pt x="44" y="55"/>
                      <a:pt x="41" y="54"/>
                      <a:pt x="38" y="53"/>
                    </a:cubicBezTo>
                    <a:cubicBezTo>
                      <a:pt x="35" y="52"/>
                      <a:pt x="32" y="51"/>
                      <a:pt x="29" y="50"/>
                    </a:cubicBezTo>
                    <a:cubicBezTo>
                      <a:pt x="27" y="48"/>
                      <a:pt x="25" y="47"/>
                      <a:pt x="24" y="45"/>
                    </a:cubicBezTo>
                    <a:cubicBezTo>
                      <a:pt x="22" y="42"/>
                      <a:pt x="22" y="40"/>
                      <a:pt x="22" y="36"/>
                    </a:cubicBezTo>
                    <a:cubicBezTo>
                      <a:pt x="22" y="34"/>
                      <a:pt x="22" y="31"/>
                      <a:pt x="23" y="29"/>
                    </a:cubicBezTo>
                    <a:cubicBezTo>
                      <a:pt x="24" y="26"/>
                      <a:pt x="25" y="25"/>
                      <a:pt x="28" y="23"/>
                    </a:cubicBezTo>
                    <a:cubicBezTo>
                      <a:pt x="30" y="21"/>
                      <a:pt x="32" y="20"/>
                      <a:pt x="36" y="19"/>
                    </a:cubicBezTo>
                    <a:cubicBezTo>
                      <a:pt x="39" y="18"/>
                      <a:pt x="43" y="17"/>
                      <a:pt x="47" y="17"/>
                    </a:cubicBezTo>
                    <a:cubicBezTo>
                      <a:pt x="53" y="18"/>
                      <a:pt x="58" y="18"/>
                      <a:pt x="63" y="19"/>
                    </a:cubicBezTo>
                    <a:cubicBezTo>
                      <a:pt x="68" y="21"/>
                      <a:pt x="73" y="22"/>
                      <a:pt x="79" y="24"/>
                    </a:cubicBezTo>
                    <a:cubicBezTo>
                      <a:pt x="79" y="7"/>
                      <a:pt x="79" y="7"/>
                      <a:pt x="79" y="7"/>
                    </a:cubicBezTo>
                    <a:cubicBezTo>
                      <a:pt x="74" y="5"/>
                      <a:pt x="69" y="4"/>
                      <a:pt x="63" y="2"/>
                    </a:cubicBezTo>
                    <a:cubicBezTo>
                      <a:pt x="57" y="1"/>
                      <a:pt x="51" y="0"/>
                      <a:pt x="44" y="0"/>
                    </a:cubicBezTo>
                    <a:cubicBezTo>
                      <a:pt x="38" y="0"/>
                      <a:pt x="32" y="1"/>
                      <a:pt x="27" y="3"/>
                    </a:cubicBezTo>
                    <a:cubicBezTo>
                      <a:pt x="22" y="4"/>
                      <a:pt x="17" y="7"/>
                      <a:pt x="13" y="10"/>
                    </a:cubicBezTo>
                    <a:cubicBezTo>
                      <a:pt x="9" y="13"/>
                      <a:pt x="6" y="17"/>
                      <a:pt x="4" y="21"/>
                    </a:cubicBezTo>
                    <a:cubicBezTo>
                      <a:pt x="2" y="26"/>
                      <a:pt x="1" y="32"/>
                      <a:pt x="1" y="38"/>
                    </a:cubicBezTo>
                    <a:cubicBezTo>
                      <a:pt x="1" y="45"/>
                      <a:pt x="2" y="50"/>
                      <a:pt x="4" y="54"/>
                    </a:cubicBezTo>
                    <a:cubicBezTo>
                      <a:pt x="6" y="58"/>
                      <a:pt x="9" y="61"/>
                      <a:pt x="13" y="63"/>
                    </a:cubicBezTo>
                    <a:cubicBezTo>
                      <a:pt x="16" y="65"/>
                      <a:pt x="20" y="67"/>
                      <a:pt x="25" y="69"/>
                    </a:cubicBezTo>
                    <a:cubicBezTo>
                      <a:pt x="29" y="70"/>
                      <a:pt x="33" y="71"/>
                      <a:pt x="38" y="72"/>
                    </a:cubicBezTo>
                    <a:cubicBezTo>
                      <a:pt x="41" y="73"/>
                      <a:pt x="44" y="74"/>
                      <a:pt x="47" y="75"/>
                    </a:cubicBezTo>
                    <a:cubicBezTo>
                      <a:pt x="50" y="75"/>
                      <a:pt x="53" y="77"/>
                      <a:pt x="55" y="78"/>
                    </a:cubicBezTo>
                    <a:cubicBezTo>
                      <a:pt x="57" y="80"/>
                      <a:pt x="59" y="81"/>
                      <a:pt x="61" y="84"/>
                    </a:cubicBezTo>
                    <a:cubicBezTo>
                      <a:pt x="62" y="86"/>
                      <a:pt x="63" y="89"/>
                      <a:pt x="63" y="92"/>
                    </a:cubicBezTo>
                    <a:cubicBezTo>
                      <a:pt x="63" y="96"/>
                      <a:pt x="62" y="98"/>
                      <a:pt x="60" y="101"/>
                    </a:cubicBezTo>
                    <a:cubicBezTo>
                      <a:pt x="59" y="104"/>
                      <a:pt x="57" y="106"/>
                      <a:pt x="54" y="107"/>
                    </a:cubicBezTo>
                    <a:cubicBezTo>
                      <a:pt x="51" y="109"/>
                      <a:pt x="48" y="110"/>
                      <a:pt x="44" y="111"/>
                    </a:cubicBezTo>
                    <a:cubicBezTo>
                      <a:pt x="40" y="112"/>
                      <a:pt x="36" y="112"/>
                      <a:pt x="31" y="112"/>
                    </a:cubicBezTo>
                    <a:cubicBezTo>
                      <a:pt x="25" y="112"/>
                      <a:pt x="20" y="112"/>
                      <a:pt x="15" y="111"/>
                    </a:cubicBezTo>
                    <a:cubicBezTo>
                      <a:pt x="10" y="110"/>
                      <a:pt x="5" y="108"/>
                      <a:pt x="0" y="106"/>
                    </a:cubicBezTo>
                    <a:cubicBezTo>
                      <a:pt x="0" y="123"/>
                      <a:pt x="0" y="123"/>
                      <a:pt x="0" y="123"/>
                    </a:cubicBezTo>
                    <a:cubicBezTo>
                      <a:pt x="1" y="123"/>
                      <a:pt x="3" y="124"/>
                      <a:pt x="5" y="125"/>
                    </a:cubicBezTo>
                    <a:cubicBezTo>
                      <a:pt x="7" y="126"/>
                      <a:pt x="9" y="126"/>
                      <a:pt x="12" y="127"/>
                    </a:cubicBezTo>
                    <a:cubicBezTo>
                      <a:pt x="15" y="128"/>
                      <a:pt x="18" y="128"/>
                      <a:pt x="22" y="129"/>
                    </a:cubicBezTo>
                    <a:cubicBezTo>
                      <a:pt x="25" y="129"/>
                      <a:pt x="29" y="129"/>
                      <a:pt x="34" y="129"/>
                    </a:cubicBezTo>
                    <a:cubicBezTo>
                      <a:pt x="41" y="129"/>
                      <a:pt x="48" y="129"/>
                      <a:pt x="54" y="127"/>
                    </a:cubicBezTo>
                    <a:cubicBezTo>
                      <a:pt x="60" y="125"/>
                      <a:pt x="65" y="123"/>
                      <a:pt x="70" y="120"/>
                    </a:cubicBezTo>
                    <a:cubicBezTo>
                      <a:pt x="74" y="116"/>
                      <a:pt x="78" y="112"/>
                      <a:pt x="80" y="108"/>
                    </a:cubicBezTo>
                    <a:cubicBezTo>
                      <a:pt x="82" y="103"/>
                      <a:pt x="84" y="97"/>
                      <a:pt x="84" y="91"/>
                    </a:cubicBezTo>
                    <a:cubicBezTo>
                      <a:pt x="84" y="84"/>
                      <a:pt x="82" y="79"/>
                      <a:pt x="80" y="75"/>
                    </a:cubicBezTo>
                    <a:cubicBezTo>
                      <a:pt x="78" y="70"/>
                      <a:pt x="75" y="67"/>
                      <a:pt x="72" y="64"/>
                    </a:cubicBezTo>
                    <a:close/>
                  </a:path>
                </a:pathLst>
              </a:custGeom>
              <a:solidFill>
                <a:srgbClr val="59575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51" name="Freeform 17"/>
              <p:cNvSpPr>
                <a:spLocks noEditPoints="1"/>
              </p:cNvSpPr>
              <p:nvPr/>
            </p:nvSpPr>
            <p:spPr bwMode="auto">
              <a:xfrm>
                <a:off x="2244725" y="9110663"/>
                <a:ext cx="319088" cy="396875"/>
              </a:xfrm>
              <a:custGeom>
                <a:avLst/>
                <a:gdLst>
                  <a:gd name="T0" fmla="*/ 90 w 104"/>
                  <a:gd name="T1" fmla="*/ 15 h 129"/>
                  <a:gd name="T2" fmla="*/ 75 w 104"/>
                  <a:gd name="T3" fmla="*/ 4 h 129"/>
                  <a:gd name="T4" fmla="*/ 55 w 104"/>
                  <a:gd name="T5" fmla="*/ 0 h 129"/>
                  <a:gd name="T6" fmla="*/ 34 w 104"/>
                  <a:gd name="T7" fmla="*/ 5 h 129"/>
                  <a:gd name="T8" fmla="*/ 17 w 104"/>
                  <a:gd name="T9" fmla="*/ 17 h 129"/>
                  <a:gd name="T10" fmla="*/ 4 w 104"/>
                  <a:gd name="T11" fmla="*/ 38 h 129"/>
                  <a:gd name="T12" fmla="*/ 0 w 104"/>
                  <a:gd name="T13" fmla="*/ 67 h 129"/>
                  <a:gd name="T14" fmla="*/ 5 w 104"/>
                  <a:gd name="T15" fmla="*/ 96 h 129"/>
                  <a:gd name="T16" fmla="*/ 18 w 104"/>
                  <a:gd name="T17" fmla="*/ 115 h 129"/>
                  <a:gd name="T18" fmla="*/ 38 w 104"/>
                  <a:gd name="T19" fmla="*/ 126 h 129"/>
                  <a:gd name="T20" fmla="*/ 63 w 104"/>
                  <a:gd name="T21" fmla="*/ 129 h 129"/>
                  <a:gd name="T22" fmla="*/ 83 w 104"/>
                  <a:gd name="T23" fmla="*/ 128 h 129"/>
                  <a:gd name="T24" fmla="*/ 100 w 104"/>
                  <a:gd name="T25" fmla="*/ 123 h 129"/>
                  <a:gd name="T26" fmla="*/ 100 w 104"/>
                  <a:gd name="T27" fmla="*/ 106 h 129"/>
                  <a:gd name="T28" fmla="*/ 83 w 104"/>
                  <a:gd name="T29" fmla="*/ 110 h 129"/>
                  <a:gd name="T30" fmla="*/ 65 w 104"/>
                  <a:gd name="T31" fmla="*/ 112 h 129"/>
                  <a:gd name="T32" fmla="*/ 47 w 104"/>
                  <a:gd name="T33" fmla="*/ 110 h 129"/>
                  <a:gd name="T34" fmla="*/ 33 w 104"/>
                  <a:gd name="T35" fmla="*/ 102 h 129"/>
                  <a:gd name="T36" fmla="*/ 23 w 104"/>
                  <a:gd name="T37" fmla="*/ 89 h 129"/>
                  <a:gd name="T38" fmla="*/ 20 w 104"/>
                  <a:gd name="T39" fmla="*/ 69 h 129"/>
                  <a:gd name="T40" fmla="*/ 104 w 104"/>
                  <a:gd name="T41" fmla="*/ 69 h 129"/>
                  <a:gd name="T42" fmla="*/ 104 w 104"/>
                  <a:gd name="T43" fmla="*/ 64 h 129"/>
                  <a:gd name="T44" fmla="*/ 104 w 104"/>
                  <a:gd name="T45" fmla="*/ 62 h 129"/>
                  <a:gd name="T46" fmla="*/ 101 w 104"/>
                  <a:gd name="T47" fmla="*/ 34 h 129"/>
                  <a:gd name="T48" fmla="*/ 90 w 104"/>
                  <a:gd name="T49" fmla="*/ 15 h 129"/>
                  <a:gd name="T50" fmla="*/ 21 w 104"/>
                  <a:gd name="T51" fmla="*/ 52 h 129"/>
                  <a:gd name="T52" fmla="*/ 24 w 104"/>
                  <a:gd name="T53" fmla="*/ 39 h 129"/>
                  <a:gd name="T54" fmla="*/ 31 w 104"/>
                  <a:gd name="T55" fmla="*/ 28 h 129"/>
                  <a:gd name="T56" fmla="*/ 42 w 104"/>
                  <a:gd name="T57" fmla="*/ 20 h 129"/>
                  <a:gd name="T58" fmla="*/ 54 w 104"/>
                  <a:gd name="T59" fmla="*/ 18 h 129"/>
                  <a:gd name="T60" fmla="*/ 67 w 104"/>
                  <a:gd name="T61" fmla="*/ 20 h 129"/>
                  <a:gd name="T62" fmla="*/ 76 w 104"/>
                  <a:gd name="T63" fmla="*/ 28 h 129"/>
                  <a:gd name="T64" fmla="*/ 81 w 104"/>
                  <a:gd name="T65" fmla="*/ 39 h 129"/>
                  <a:gd name="T66" fmla="*/ 83 w 104"/>
                  <a:gd name="T67" fmla="*/ 52 h 129"/>
                  <a:gd name="T68" fmla="*/ 21 w 104"/>
                  <a:gd name="T69" fmla="*/ 52 h 12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104" h="129">
                    <a:moveTo>
                      <a:pt x="90" y="15"/>
                    </a:moveTo>
                    <a:cubicBezTo>
                      <a:pt x="86" y="10"/>
                      <a:pt x="81" y="6"/>
                      <a:pt x="75" y="4"/>
                    </a:cubicBezTo>
                    <a:cubicBezTo>
                      <a:pt x="69" y="2"/>
                      <a:pt x="62" y="0"/>
                      <a:pt x="55" y="0"/>
                    </a:cubicBezTo>
                    <a:cubicBezTo>
                      <a:pt x="48" y="0"/>
                      <a:pt x="41" y="2"/>
                      <a:pt x="34" y="5"/>
                    </a:cubicBezTo>
                    <a:cubicBezTo>
                      <a:pt x="28" y="7"/>
                      <a:pt x="22" y="11"/>
                      <a:pt x="17" y="17"/>
                    </a:cubicBezTo>
                    <a:cubicBezTo>
                      <a:pt x="12" y="22"/>
                      <a:pt x="7" y="29"/>
                      <a:pt x="4" y="38"/>
                    </a:cubicBezTo>
                    <a:cubicBezTo>
                      <a:pt x="1" y="46"/>
                      <a:pt x="0" y="55"/>
                      <a:pt x="0" y="67"/>
                    </a:cubicBezTo>
                    <a:cubicBezTo>
                      <a:pt x="0" y="78"/>
                      <a:pt x="1" y="88"/>
                      <a:pt x="5" y="96"/>
                    </a:cubicBezTo>
                    <a:cubicBezTo>
                      <a:pt x="8" y="104"/>
                      <a:pt x="12" y="110"/>
                      <a:pt x="18" y="115"/>
                    </a:cubicBezTo>
                    <a:cubicBezTo>
                      <a:pt x="23" y="120"/>
                      <a:pt x="30" y="124"/>
                      <a:pt x="38" y="126"/>
                    </a:cubicBezTo>
                    <a:cubicBezTo>
                      <a:pt x="46" y="128"/>
                      <a:pt x="54" y="129"/>
                      <a:pt x="63" y="129"/>
                    </a:cubicBezTo>
                    <a:cubicBezTo>
                      <a:pt x="70" y="129"/>
                      <a:pt x="77" y="129"/>
                      <a:pt x="83" y="128"/>
                    </a:cubicBezTo>
                    <a:cubicBezTo>
                      <a:pt x="90" y="126"/>
                      <a:pt x="95" y="125"/>
                      <a:pt x="100" y="123"/>
                    </a:cubicBezTo>
                    <a:cubicBezTo>
                      <a:pt x="100" y="106"/>
                      <a:pt x="100" y="106"/>
                      <a:pt x="100" y="106"/>
                    </a:cubicBezTo>
                    <a:cubicBezTo>
                      <a:pt x="94" y="108"/>
                      <a:pt x="89" y="109"/>
                      <a:pt x="83" y="110"/>
                    </a:cubicBezTo>
                    <a:cubicBezTo>
                      <a:pt x="78" y="111"/>
                      <a:pt x="72" y="112"/>
                      <a:pt x="65" y="112"/>
                    </a:cubicBezTo>
                    <a:cubicBezTo>
                      <a:pt x="59" y="112"/>
                      <a:pt x="53" y="111"/>
                      <a:pt x="47" y="110"/>
                    </a:cubicBezTo>
                    <a:cubicBezTo>
                      <a:pt x="42" y="108"/>
                      <a:pt x="37" y="106"/>
                      <a:pt x="33" y="102"/>
                    </a:cubicBezTo>
                    <a:cubicBezTo>
                      <a:pt x="29" y="99"/>
                      <a:pt x="26" y="94"/>
                      <a:pt x="23" y="89"/>
                    </a:cubicBezTo>
                    <a:cubicBezTo>
                      <a:pt x="21" y="84"/>
                      <a:pt x="20" y="77"/>
                      <a:pt x="20" y="69"/>
                    </a:cubicBezTo>
                    <a:cubicBezTo>
                      <a:pt x="104" y="69"/>
                      <a:pt x="104" y="69"/>
                      <a:pt x="104" y="69"/>
                    </a:cubicBezTo>
                    <a:cubicBezTo>
                      <a:pt x="104" y="67"/>
                      <a:pt x="104" y="65"/>
                      <a:pt x="104" y="64"/>
                    </a:cubicBezTo>
                    <a:cubicBezTo>
                      <a:pt x="104" y="64"/>
                      <a:pt x="104" y="63"/>
                      <a:pt x="104" y="62"/>
                    </a:cubicBezTo>
                    <a:cubicBezTo>
                      <a:pt x="104" y="51"/>
                      <a:pt x="103" y="41"/>
                      <a:pt x="101" y="34"/>
                    </a:cubicBezTo>
                    <a:cubicBezTo>
                      <a:pt x="98" y="26"/>
                      <a:pt x="95" y="20"/>
                      <a:pt x="90" y="15"/>
                    </a:cubicBezTo>
                    <a:close/>
                    <a:moveTo>
                      <a:pt x="21" y="52"/>
                    </a:moveTo>
                    <a:cubicBezTo>
                      <a:pt x="21" y="47"/>
                      <a:pt x="22" y="43"/>
                      <a:pt x="24" y="39"/>
                    </a:cubicBezTo>
                    <a:cubicBezTo>
                      <a:pt x="26" y="34"/>
                      <a:pt x="28" y="31"/>
                      <a:pt x="31" y="28"/>
                    </a:cubicBezTo>
                    <a:cubicBezTo>
                      <a:pt x="34" y="25"/>
                      <a:pt x="38" y="22"/>
                      <a:pt x="42" y="20"/>
                    </a:cubicBezTo>
                    <a:cubicBezTo>
                      <a:pt x="46" y="19"/>
                      <a:pt x="50" y="18"/>
                      <a:pt x="54" y="18"/>
                    </a:cubicBezTo>
                    <a:cubicBezTo>
                      <a:pt x="59" y="18"/>
                      <a:pt x="63" y="19"/>
                      <a:pt x="67" y="20"/>
                    </a:cubicBezTo>
                    <a:cubicBezTo>
                      <a:pt x="70" y="22"/>
                      <a:pt x="73" y="25"/>
                      <a:pt x="76" y="28"/>
                    </a:cubicBezTo>
                    <a:cubicBezTo>
                      <a:pt x="78" y="31"/>
                      <a:pt x="80" y="34"/>
                      <a:pt x="81" y="39"/>
                    </a:cubicBezTo>
                    <a:cubicBezTo>
                      <a:pt x="83" y="43"/>
                      <a:pt x="83" y="47"/>
                      <a:pt x="83" y="52"/>
                    </a:cubicBezTo>
                    <a:lnTo>
                      <a:pt x="21" y="52"/>
                    </a:lnTo>
                    <a:close/>
                  </a:path>
                </a:pathLst>
              </a:custGeom>
              <a:solidFill>
                <a:srgbClr val="59575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52" name="Freeform 18"/>
              <p:cNvSpPr>
                <a:spLocks/>
              </p:cNvSpPr>
              <p:nvPr/>
            </p:nvSpPr>
            <p:spPr bwMode="auto">
              <a:xfrm>
                <a:off x="2668587" y="9110663"/>
                <a:ext cx="309563" cy="387350"/>
              </a:xfrm>
              <a:custGeom>
                <a:avLst/>
                <a:gdLst>
                  <a:gd name="T0" fmla="*/ 89 w 101"/>
                  <a:gd name="T1" fmla="*/ 10 h 126"/>
                  <a:gd name="T2" fmla="*/ 76 w 101"/>
                  <a:gd name="T3" fmla="*/ 3 h 126"/>
                  <a:gd name="T4" fmla="*/ 61 w 101"/>
                  <a:gd name="T5" fmla="*/ 0 h 126"/>
                  <a:gd name="T6" fmla="*/ 47 w 101"/>
                  <a:gd name="T7" fmla="*/ 2 h 126"/>
                  <a:gd name="T8" fmla="*/ 36 w 101"/>
                  <a:gd name="T9" fmla="*/ 6 h 126"/>
                  <a:gd name="T10" fmla="*/ 27 w 101"/>
                  <a:gd name="T11" fmla="*/ 13 h 126"/>
                  <a:gd name="T12" fmla="*/ 20 w 101"/>
                  <a:gd name="T13" fmla="*/ 21 h 126"/>
                  <a:gd name="T14" fmla="*/ 19 w 101"/>
                  <a:gd name="T15" fmla="*/ 21 h 126"/>
                  <a:gd name="T16" fmla="*/ 16 w 101"/>
                  <a:gd name="T17" fmla="*/ 4 h 126"/>
                  <a:gd name="T18" fmla="*/ 0 w 101"/>
                  <a:gd name="T19" fmla="*/ 4 h 126"/>
                  <a:gd name="T20" fmla="*/ 0 w 101"/>
                  <a:gd name="T21" fmla="*/ 126 h 126"/>
                  <a:gd name="T22" fmla="*/ 20 w 101"/>
                  <a:gd name="T23" fmla="*/ 126 h 126"/>
                  <a:gd name="T24" fmla="*/ 20 w 101"/>
                  <a:gd name="T25" fmla="*/ 39 h 126"/>
                  <a:gd name="T26" fmla="*/ 37 w 101"/>
                  <a:gd name="T27" fmla="*/ 23 h 126"/>
                  <a:gd name="T28" fmla="*/ 57 w 101"/>
                  <a:gd name="T29" fmla="*/ 18 h 126"/>
                  <a:gd name="T30" fmla="*/ 75 w 101"/>
                  <a:gd name="T31" fmla="*/ 25 h 126"/>
                  <a:gd name="T32" fmla="*/ 81 w 101"/>
                  <a:gd name="T33" fmla="*/ 47 h 126"/>
                  <a:gd name="T34" fmla="*/ 81 w 101"/>
                  <a:gd name="T35" fmla="*/ 126 h 126"/>
                  <a:gd name="T36" fmla="*/ 101 w 101"/>
                  <a:gd name="T37" fmla="*/ 126 h 126"/>
                  <a:gd name="T38" fmla="*/ 101 w 101"/>
                  <a:gd name="T39" fmla="*/ 44 h 126"/>
                  <a:gd name="T40" fmla="*/ 98 w 101"/>
                  <a:gd name="T41" fmla="*/ 24 h 126"/>
                  <a:gd name="T42" fmla="*/ 89 w 101"/>
                  <a:gd name="T43" fmla="*/ 10 h 12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</a:cxnLst>
                <a:rect l="0" t="0" r="r" b="b"/>
                <a:pathLst>
                  <a:path w="101" h="126">
                    <a:moveTo>
                      <a:pt x="89" y="10"/>
                    </a:moveTo>
                    <a:cubicBezTo>
                      <a:pt x="85" y="7"/>
                      <a:pt x="81" y="4"/>
                      <a:pt x="76" y="3"/>
                    </a:cubicBezTo>
                    <a:cubicBezTo>
                      <a:pt x="71" y="1"/>
                      <a:pt x="66" y="0"/>
                      <a:pt x="61" y="0"/>
                    </a:cubicBezTo>
                    <a:cubicBezTo>
                      <a:pt x="56" y="0"/>
                      <a:pt x="51" y="1"/>
                      <a:pt x="47" y="2"/>
                    </a:cubicBezTo>
                    <a:cubicBezTo>
                      <a:pt x="43" y="3"/>
                      <a:pt x="40" y="4"/>
                      <a:pt x="36" y="6"/>
                    </a:cubicBezTo>
                    <a:cubicBezTo>
                      <a:pt x="33" y="8"/>
                      <a:pt x="30" y="10"/>
                      <a:pt x="27" y="13"/>
                    </a:cubicBezTo>
                    <a:cubicBezTo>
                      <a:pt x="25" y="15"/>
                      <a:pt x="22" y="18"/>
                      <a:pt x="20" y="21"/>
                    </a:cubicBezTo>
                    <a:cubicBezTo>
                      <a:pt x="19" y="21"/>
                      <a:pt x="19" y="21"/>
                      <a:pt x="19" y="21"/>
                    </a:cubicBezTo>
                    <a:cubicBezTo>
                      <a:pt x="16" y="4"/>
                      <a:pt x="16" y="4"/>
                      <a:pt x="16" y="4"/>
                    </a:cubicBezTo>
                    <a:cubicBezTo>
                      <a:pt x="0" y="4"/>
                      <a:pt x="0" y="4"/>
                      <a:pt x="0" y="4"/>
                    </a:cubicBezTo>
                    <a:cubicBezTo>
                      <a:pt x="0" y="126"/>
                      <a:pt x="0" y="126"/>
                      <a:pt x="0" y="126"/>
                    </a:cubicBezTo>
                    <a:cubicBezTo>
                      <a:pt x="20" y="126"/>
                      <a:pt x="20" y="126"/>
                      <a:pt x="20" y="126"/>
                    </a:cubicBezTo>
                    <a:cubicBezTo>
                      <a:pt x="20" y="39"/>
                      <a:pt x="20" y="39"/>
                      <a:pt x="20" y="39"/>
                    </a:cubicBezTo>
                    <a:cubicBezTo>
                      <a:pt x="25" y="32"/>
                      <a:pt x="30" y="27"/>
                      <a:pt x="37" y="23"/>
                    </a:cubicBezTo>
                    <a:cubicBezTo>
                      <a:pt x="43" y="20"/>
                      <a:pt x="50" y="18"/>
                      <a:pt x="57" y="18"/>
                    </a:cubicBezTo>
                    <a:cubicBezTo>
                      <a:pt x="65" y="18"/>
                      <a:pt x="71" y="20"/>
                      <a:pt x="75" y="25"/>
                    </a:cubicBezTo>
                    <a:cubicBezTo>
                      <a:pt x="79" y="29"/>
                      <a:pt x="81" y="37"/>
                      <a:pt x="81" y="47"/>
                    </a:cubicBezTo>
                    <a:cubicBezTo>
                      <a:pt x="81" y="126"/>
                      <a:pt x="81" y="126"/>
                      <a:pt x="81" y="126"/>
                    </a:cubicBezTo>
                    <a:cubicBezTo>
                      <a:pt x="101" y="126"/>
                      <a:pt x="101" y="126"/>
                      <a:pt x="101" y="126"/>
                    </a:cubicBezTo>
                    <a:cubicBezTo>
                      <a:pt x="101" y="44"/>
                      <a:pt x="101" y="44"/>
                      <a:pt x="101" y="44"/>
                    </a:cubicBezTo>
                    <a:cubicBezTo>
                      <a:pt x="101" y="36"/>
                      <a:pt x="100" y="29"/>
                      <a:pt x="98" y="24"/>
                    </a:cubicBezTo>
                    <a:cubicBezTo>
                      <a:pt x="96" y="18"/>
                      <a:pt x="93" y="14"/>
                      <a:pt x="89" y="10"/>
                    </a:cubicBezTo>
                    <a:close/>
                  </a:path>
                </a:pathLst>
              </a:custGeom>
              <a:solidFill>
                <a:srgbClr val="59575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53" name="Freeform 19"/>
              <p:cNvSpPr>
                <a:spLocks/>
              </p:cNvSpPr>
              <p:nvPr/>
            </p:nvSpPr>
            <p:spPr bwMode="auto">
              <a:xfrm>
                <a:off x="3043237" y="9018588"/>
                <a:ext cx="252413" cy="488950"/>
              </a:xfrm>
              <a:custGeom>
                <a:avLst/>
                <a:gdLst>
                  <a:gd name="T0" fmla="*/ 65 w 82"/>
                  <a:gd name="T1" fmla="*/ 142 h 159"/>
                  <a:gd name="T2" fmla="*/ 55 w 82"/>
                  <a:gd name="T3" fmla="*/ 140 h 159"/>
                  <a:gd name="T4" fmla="*/ 49 w 82"/>
                  <a:gd name="T5" fmla="*/ 136 h 159"/>
                  <a:gd name="T6" fmla="*/ 45 w 82"/>
                  <a:gd name="T7" fmla="*/ 130 h 159"/>
                  <a:gd name="T8" fmla="*/ 44 w 82"/>
                  <a:gd name="T9" fmla="*/ 122 h 159"/>
                  <a:gd name="T10" fmla="*/ 44 w 82"/>
                  <a:gd name="T11" fmla="*/ 51 h 159"/>
                  <a:gd name="T12" fmla="*/ 80 w 82"/>
                  <a:gd name="T13" fmla="*/ 51 h 159"/>
                  <a:gd name="T14" fmla="*/ 80 w 82"/>
                  <a:gd name="T15" fmla="*/ 34 h 159"/>
                  <a:gd name="T16" fmla="*/ 44 w 82"/>
                  <a:gd name="T17" fmla="*/ 34 h 159"/>
                  <a:gd name="T18" fmla="*/ 44 w 82"/>
                  <a:gd name="T19" fmla="*/ 0 h 159"/>
                  <a:gd name="T20" fmla="*/ 24 w 82"/>
                  <a:gd name="T21" fmla="*/ 0 h 159"/>
                  <a:gd name="T22" fmla="*/ 24 w 82"/>
                  <a:gd name="T23" fmla="*/ 34 h 159"/>
                  <a:gd name="T24" fmla="*/ 0 w 82"/>
                  <a:gd name="T25" fmla="*/ 34 h 159"/>
                  <a:gd name="T26" fmla="*/ 0 w 82"/>
                  <a:gd name="T27" fmla="*/ 51 h 159"/>
                  <a:gd name="T28" fmla="*/ 24 w 82"/>
                  <a:gd name="T29" fmla="*/ 51 h 159"/>
                  <a:gd name="T30" fmla="*/ 24 w 82"/>
                  <a:gd name="T31" fmla="*/ 125 h 159"/>
                  <a:gd name="T32" fmla="*/ 26 w 82"/>
                  <a:gd name="T33" fmla="*/ 139 h 159"/>
                  <a:gd name="T34" fmla="*/ 33 w 82"/>
                  <a:gd name="T35" fmla="*/ 150 h 159"/>
                  <a:gd name="T36" fmla="*/ 45 w 82"/>
                  <a:gd name="T37" fmla="*/ 157 h 159"/>
                  <a:gd name="T38" fmla="*/ 61 w 82"/>
                  <a:gd name="T39" fmla="*/ 159 h 159"/>
                  <a:gd name="T40" fmla="*/ 74 w 82"/>
                  <a:gd name="T41" fmla="*/ 158 h 159"/>
                  <a:gd name="T42" fmla="*/ 82 w 82"/>
                  <a:gd name="T43" fmla="*/ 156 h 159"/>
                  <a:gd name="T44" fmla="*/ 82 w 82"/>
                  <a:gd name="T45" fmla="*/ 140 h 159"/>
                  <a:gd name="T46" fmla="*/ 74 w 82"/>
                  <a:gd name="T47" fmla="*/ 141 h 159"/>
                  <a:gd name="T48" fmla="*/ 65 w 82"/>
                  <a:gd name="T49" fmla="*/ 142 h 15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</a:cxnLst>
                <a:rect l="0" t="0" r="r" b="b"/>
                <a:pathLst>
                  <a:path w="82" h="159">
                    <a:moveTo>
                      <a:pt x="65" y="142"/>
                    </a:moveTo>
                    <a:cubicBezTo>
                      <a:pt x="61" y="142"/>
                      <a:pt x="58" y="141"/>
                      <a:pt x="55" y="140"/>
                    </a:cubicBezTo>
                    <a:cubicBezTo>
                      <a:pt x="53" y="139"/>
                      <a:pt x="50" y="138"/>
                      <a:pt x="49" y="136"/>
                    </a:cubicBezTo>
                    <a:cubicBezTo>
                      <a:pt x="47" y="135"/>
                      <a:pt x="46" y="133"/>
                      <a:pt x="45" y="130"/>
                    </a:cubicBezTo>
                    <a:cubicBezTo>
                      <a:pt x="44" y="128"/>
                      <a:pt x="44" y="125"/>
                      <a:pt x="44" y="122"/>
                    </a:cubicBezTo>
                    <a:cubicBezTo>
                      <a:pt x="44" y="51"/>
                      <a:pt x="44" y="51"/>
                      <a:pt x="44" y="51"/>
                    </a:cubicBezTo>
                    <a:cubicBezTo>
                      <a:pt x="80" y="51"/>
                      <a:pt x="80" y="51"/>
                      <a:pt x="80" y="51"/>
                    </a:cubicBezTo>
                    <a:cubicBezTo>
                      <a:pt x="80" y="34"/>
                      <a:pt x="80" y="34"/>
                      <a:pt x="80" y="34"/>
                    </a:cubicBezTo>
                    <a:cubicBezTo>
                      <a:pt x="44" y="34"/>
                      <a:pt x="44" y="34"/>
                      <a:pt x="44" y="34"/>
                    </a:cubicBezTo>
                    <a:cubicBezTo>
                      <a:pt x="44" y="0"/>
                      <a:pt x="44" y="0"/>
                      <a:pt x="44" y="0"/>
                    </a:cubicBezTo>
                    <a:cubicBezTo>
                      <a:pt x="24" y="0"/>
                      <a:pt x="24" y="0"/>
                      <a:pt x="24" y="0"/>
                    </a:cubicBezTo>
                    <a:cubicBezTo>
                      <a:pt x="24" y="34"/>
                      <a:pt x="24" y="34"/>
                      <a:pt x="24" y="34"/>
                    </a:cubicBezTo>
                    <a:cubicBezTo>
                      <a:pt x="0" y="34"/>
                      <a:pt x="0" y="34"/>
                      <a:pt x="0" y="34"/>
                    </a:cubicBezTo>
                    <a:cubicBezTo>
                      <a:pt x="0" y="51"/>
                      <a:pt x="0" y="51"/>
                      <a:pt x="0" y="51"/>
                    </a:cubicBezTo>
                    <a:cubicBezTo>
                      <a:pt x="24" y="51"/>
                      <a:pt x="24" y="51"/>
                      <a:pt x="24" y="51"/>
                    </a:cubicBezTo>
                    <a:cubicBezTo>
                      <a:pt x="24" y="125"/>
                      <a:pt x="24" y="125"/>
                      <a:pt x="24" y="125"/>
                    </a:cubicBezTo>
                    <a:cubicBezTo>
                      <a:pt x="24" y="131"/>
                      <a:pt x="24" y="135"/>
                      <a:pt x="26" y="139"/>
                    </a:cubicBezTo>
                    <a:cubicBezTo>
                      <a:pt x="27" y="144"/>
                      <a:pt x="30" y="147"/>
                      <a:pt x="33" y="150"/>
                    </a:cubicBezTo>
                    <a:cubicBezTo>
                      <a:pt x="36" y="153"/>
                      <a:pt x="40" y="155"/>
                      <a:pt x="45" y="157"/>
                    </a:cubicBezTo>
                    <a:cubicBezTo>
                      <a:pt x="49" y="159"/>
                      <a:pt x="55" y="159"/>
                      <a:pt x="61" y="159"/>
                    </a:cubicBezTo>
                    <a:cubicBezTo>
                      <a:pt x="66" y="159"/>
                      <a:pt x="71" y="159"/>
                      <a:pt x="74" y="158"/>
                    </a:cubicBezTo>
                    <a:cubicBezTo>
                      <a:pt x="78" y="158"/>
                      <a:pt x="80" y="157"/>
                      <a:pt x="82" y="156"/>
                    </a:cubicBezTo>
                    <a:cubicBezTo>
                      <a:pt x="82" y="140"/>
                      <a:pt x="82" y="140"/>
                      <a:pt x="82" y="140"/>
                    </a:cubicBezTo>
                    <a:cubicBezTo>
                      <a:pt x="79" y="140"/>
                      <a:pt x="77" y="141"/>
                      <a:pt x="74" y="141"/>
                    </a:cubicBezTo>
                    <a:cubicBezTo>
                      <a:pt x="71" y="142"/>
                      <a:pt x="68" y="142"/>
                      <a:pt x="65" y="142"/>
                    </a:cubicBezTo>
                    <a:close/>
                  </a:path>
                </a:pathLst>
              </a:custGeom>
              <a:solidFill>
                <a:srgbClr val="59575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55" name="Freeform 20"/>
              <p:cNvSpPr>
                <a:spLocks noEditPoints="1"/>
              </p:cNvSpPr>
              <p:nvPr/>
            </p:nvSpPr>
            <p:spPr bwMode="auto">
              <a:xfrm>
                <a:off x="3357562" y="9110663"/>
                <a:ext cx="300038" cy="396875"/>
              </a:xfrm>
              <a:custGeom>
                <a:avLst/>
                <a:gdLst>
                  <a:gd name="T0" fmla="*/ 94 w 98"/>
                  <a:gd name="T1" fmla="*/ 24 h 129"/>
                  <a:gd name="T2" fmla="*/ 77 w 98"/>
                  <a:gd name="T3" fmla="*/ 7 h 129"/>
                  <a:gd name="T4" fmla="*/ 47 w 98"/>
                  <a:gd name="T5" fmla="*/ 0 h 129"/>
                  <a:gd name="T6" fmla="*/ 36 w 98"/>
                  <a:gd name="T7" fmla="*/ 1 h 129"/>
                  <a:gd name="T8" fmla="*/ 27 w 98"/>
                  <a:gd name="T9" fmla="*/ 2 h 129"/>
                  <a:gd name="T10" fmla="*/ 18 w 98"/>
                  <a:gd name="T11" fmla="*/ 5 h 129"/>
                  <a:gd name="T12" fmla="*/ 11 w 98"/>
                  <a:gd name="T13" fmla="*/ 8 h 129"/>
                  <a:gd name="T14" fmla="*/ 11 w 98"/>
                  <a:gd name="T15" fmla="*/ 24 h 129"/>
                  <a:gd name="T16" fmla="*/ 27 w 98"/>
                  <a:gd name="T17" fmla="*/ 20 h 129"/>
                  <a:gd name="T18" fmla="*/ 44 w 98"/>
                  <a:gd name="T19" fmla="*/ 18 h 129"/>
                  <a:gd name="T20" fmla="*/ 64 w 98"/>
                  <a:gd name="T21" fmla="*/ 22 h 129"/>
                  <a:gd name="T22" fmla="*/ 75 w 98"/>
                  <a:gd name="T23" fmla="*/ 32 h 129"/>
                  <a:gd name="T24" fmla="*/ 77 w 98"/>
                  <a:gd name="T25" fmla="*/ 39 h 129"/>
                  <a:gd name="T26" fmla="*/ 78 w 98"/>
                  <a:gd name="T27" fmla="*/ 48 h 129"/>
                  <a:gd name="T28" fmla="*/ 78 w 98"/>
                  <a:gd name="T29" fmla="*/ 57 h 129"/>
                  <a:gd name="T30" fmla="*/ 77 w 98"/>
                  <a:gd name="T31" fmla="*/ 57 h 129"/>
                  <a:gd name="T32" fmla="*/ 63 w 98"/>
                  <a:gd name="T33" fmla="*/ 53 h 129"/>
                  <a:gd name="T34" fmla="*/ 45 w 98"/>
                  <a:gd name="T35" fmla="*/ 51 h 129"/>
                  <a:gd name="T36" fmla="*/ 27 w 98"/>
                  <a:gd name="T37" fmla="*/ 54 h 129"/>
                  <a:gd name="T38" fmla="*/ 12 w 98"/>
                  <a:gd name="T39" fmla="*/ 61 h 129"/>
                  <a:gd name="T40" fmla="*/ 3 w 98"/>
                  <a:gd name="T41" fmla="*/ 74 h 129"/>
                  <a:gd name="T42" fmla="*/ 0 w 98"/>
                  <a:gd name="T43" fmla="*/ 90 h 129"/>
                  <a:gd name="T44" fmla="*/ 3 w 98"/>
                  <a:gd name="T45" fmla="*/ 107 h 129"/>
                  <a:gd name="T46" fmla="*/ 11 w 98"/>
                  <a:gd name="T47" fmla="*/ 119 h 129"/>
                  <a:gd name="T48" fmla="*/ 24 w 98"/>
                  <a:gd name="T49" fmla="*/ 127 h 129"/>
                  <a:gd name="T50" fmla="*/ 40 w 98"/>
                  <a:gd name="T51" fmla="*/ 129 h 129"/>
                  <a:gd name="T52" fmla="*/ 53 w 98"/>
                  <a:gd name="T53" fmla="*/ 128 h 129"/>
                  <a:gd name="T54" fmla="*/ 63 w 98"/>
                  <a:gd name="T55" fmla="*/ 124 h 129"/>
                  <a:gd name="T56" fmla="*/ 72 w 98"/>
                  <a:gd name="T57" fmla="*/ 119 h 129"/>
                  <a:gd name="T58" fmla="*/ 78 w 98"/>
                  <a:gd name="T59" fmla="*/ 113 h 129"/>
                  <a:gd name="T60" fmla="*/ 79 w 98"/>
                  <a:gd name="T61" fmla="*/ 113 h 129"/>
                  <a:gd name="T62" fmla="*/ 81 w 98"/>
                  <a:gd name="T63" fmla="*/ 126 h 129"/>
                  <a:gd name="T64" fmla="*/ 98 w 98"/>
                  <a:gd name="T65" fmla="*/ 126 h 129"/>
                  <a:gd name="T66" fmla="*/ 98 w 98"/>
                  <a:gd name="T67" fmla="*/ 44 h 129"/>
                  <a:gd name="T68" fmla="*/ 97 w 98"/>
                  <a:gd name="T69" fmla="*/ 34 h 129"/>
                  <a:gd name="T70" fmla="*/ 94 w 98"/>
                  <a:gd name="T71" fmla="*/ 24 h 129"/>
                  <a:gd name="T72" fmla="*/ 78 w 98"/>
                  <a:gd name="T73" fmla="*/ 97 h 129"/>
                  <a:gd name="T74" fmla="*/ 73 w 98"/>
                  <a:gd name="T75" fmla="*/ 101 h 129"/>
                  <a:gd name="T76" fmla="*/ 66 w 98"/>
                  <a:gd name="T77" fmla="*/ 106 h 129"/>
                  <a:gd name="T78" fmla="*/ 56 w 98"/>
                  <a:gd name="T79" fmla="*/ 111 h 129"/>
                  <a:gd name="T80" fmla="*/ 44 w 98"/>
                  <a:gd name="T81" fmla="*/ 112 h 129"/>
                  <a:gd name="T82" fmla="*/ 35 w 98"/>
                  <a:gd name="T83" fmla="*/ 111 h 129"/>
                  <a:gd name="T84" fmla="*/ 28 w 98"/>
                  <a:gd name="T85" fmla="*/ 107 h 129"/>
                  <a:gd name="T86" fmla="*/ 23 w 98"/>
                  <a:gd name="T87" fmla="*/ 100 h 129"/>
                  <a:gd name="T88" fmla="*/ 21 w 98"/>
                  <a:gd name="T89" fmla="*/ 90 h 129"/>
                  <a:gd name="T90" fmla="*/ 28 w 98"/>
                  <a:gd name="T91" fmla="*/ 73 h 129"/>
                  <a:gd name="T92" fmla="*/ 48 w 98"/>
                  <a:gd name="T93" fmla="*/ 68 h 129"/>
                  <a:gd name="T94" fmla="*/ 65 w 98"/>
                  <a:gd name="T95" fmla="*/ 70 h 129"/>
                  <a:gd name="T96" fmla="*/ 78 w 98"/>
                  <a:gd name="T97" fmla="*/ 72 h 129"/>
                  <a:gd name="T98" fmla="*/ 78 w 98"/>
                  <a:gd name="T99" fmla="*/ 97 h 12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</a:cxnLst>
                <a:rect l="0" t="0" r="r" b="b"/>
                <a:pathLst>
                  <a:path w="98" h="129">
                    <a:moveTo>
                      <a:pt x="94" y="24"/>
                    </a:moveTo>
                    <a:cubicBezTo>
                      <a:pt x="91" y="17"/>
                      <a:pt x="85" y="11"/>
                      <a:pt x="77" y="7"/>
                    </a:cubicBezTo>
                    <a:cubicBezTo>
                      <a:pt x="69" y="3"/>
                      <a:pt x="59" y="0"/>
                      <a:pt x="47" y="0"/>
                    </a:cubicBezTo>
                    <a:cubicBezTo>
                      <a:pt x="43" y="0"/>
                      <a:pt x="40" y="1"/>
                      <a:pt x="36" y="1"/>
                    </a:cubicBezTo>
                    <a:cubicBezTo>
                      <a:pt x="33" y="1"/>
                      <a:pt x="30" y="2"/>
                      <a:pt x="27" y="2"/>
                    </a:cubicBezTo>
                    <a:cubicBezTo>
                      <a:pt x="24" y="3"/>
                      <a:pt x="21" y="4"/>
                      <a:pt x="18" y="5"/>
                    </a:cubicBezTo>
                    <a:cubicBezTo>
                      <a:pt x="15" y="6"/>
                      <a:pt x="13" y="7"/>
                      <a:pt x="11" y="8"/>
                    </a:cubicBezTo>
                    <a:cubicBezTo>
                      <a:pt x="11" y="24"/>
                      <a:pt x="11" y="24"/>
                      <a:pt x="11" y="24"/>
                    </a:cubicBezTo>
                    <a:cubicBezTo>
                      <a:pt x="16" y="22"/>
                      <a:pt x="21" y="21"/>
                      <a:pt x="27" y="20"/>
                    </a:cubicBezTo>
                    <a:cubicBezTo>
                      <a:pt x="32" y="19"/>
                      <a:pt x="38" y="18"/>
                      <a:pt x="44" y="18"/>
                    </a:cubicBezTo>
                    <a:cubicBezTo>
                      <a:pt x="53" y="18"/>
                      <a:pt x="59" y="19"/>
                      <a:pt x="64" y="22"/>
                    </a:cubicBezTo>
                    <a:cubicBezTo>
                      <a:pt x="69" y="25"/>
                      <a:pt x="73" y="28"/>
                      <a:pt x="75" y="32"/>
                    </a:cubicBezTo>
                    <a:cubicBezTo>
                      <a:pt x="76" y="34"/>
                      <a:pt x="77" y="37"/>
                      <a:pt x="77" y="39"/>
                    </a:cubicBezTo>
                    <a:cubicBezTo>
                      <a:pt x="77" y="42"/>
                      <a:pt x="78" y="45"/>
                      <a:pt x="78" y="48"/>
                    </a:cubicBezTo>
                    <a:cubicBezTo>
                      <a:pt x="78" y="57"/>
                      <a:pt x="78" y="57"/>
                      <a:pt x="78" y="57"/>
                    </a:cubicBezTo>
                    <a:cubicBezTo>
                      <a:pt x="77" y="57"/>
                      <a:pt x="77" y="57"/>
                      <a:pt x="77" y="57"/>
                    </a:cubicBezTo>
                    <a:cubicBezTo>
                      <a:pt x="73" y="55"/>
                      <a:pt x="68" y="54"/>
                      <a:pt x="63" y="53"/>
                    </a:cubicBezTo>
                    <a:cubicBezTo>
                      <a:pt x="57" y="52"/>
                      <a:pt x="51" y="51"/>
                      <a:pt x="45" y="51"/>
                    </a:cubicBezTo>
                    <a:cubicBezTo>
                      <a:pt x="38" y="51"/>
                      <a:pt x="32" y="52"/>
                      <a:pt x="27" y="54"/>
                    </a:cubicBezTo>
                    <a:cubicBezTo>
                      <a:pt x="21" y="55"/>
                      <a:pt x="16" y="58"/>
                      <a:pt x="12" y="61"/>
                    </a:cubicBezTo>
                    <a:cubicBezTo>
                      <a:pt x="8" y="65"/>
                      <a:pt x="5" y="69"/>
                      <a:pt x="3" y="74"/>
                    </a:cubicBezTo>
                    <a:cubicBezTo>
                      <a:pt x="1" y="78"/>
                      <a:pt x="0" y="84"/>
                      <a:pt x="0" y="90"/>
                    </a:cubicBezTo>
                    <a:cubicBezTo>
                      <a:pt x="0" y="96"/>
                      <a:pt x="1" y="102"/>
                      <a:pt x="3" y="107"/>
                    </a:cubicBezTo>
                    <a:cubicBezTo>
                      <a:pt x="5" y="112"/>
                      <a:pt x="8" y="116"/>
                      <a:pt x="11" y="119"/>
                    </a:cubicBezTo>
                    <a:cubicBezTo>
                      <a:pt x="15" y="122"/>
                      <a:pt x="19" y="125"/>
                      <a:pt x="24" y="127"/>
                    </a:cubicBezTo>
                    <a:cubicBezTo>
                      <a:pt x="29" y="129"/>
                      <a:pt x="34" y="129"/>
                      <a:pt x="40" y="129"/>
                    </a:cubicBezTo>
                    <a:cubicBezTo>
                      <a:pt x="45" y="129"/>
                      <a:pt x="49" y="129"/>
                      <a:pt x="53" y="128"/>
                    </a:cubicBezTo>
                    <a:cubicBezTo>
                      <a:pt x="57" y="127"/>
                      <a:pt x="60" y="126"/>
                      <a:pt x="63" y="124"/>
                    </a:cubicBezTo>
                    <a:cubicBezTo>
                      <a:pt x="67" y="123"/>
                      <a:pt x="70" y="121"/>
                      <a:pt x="72" y="119"/>
                    </a:cubicBezTo>
                    <a:cubicBezTo>
                      <a:pt x="75" y="117"/>
                      <a:pt x="77" y="115"/>
                      <a:pt x="78" y="113"/>
                    </a:cubicBezTo>
                    <a:cubicBezTo>
                      <a:pt x="79" y="113"/>
                      <a:pt x="79" y="113"/>
                      <a:pt x="79" y="113"/>
                    </a:cubicBezTo>
                    <a:cubicBezTo>
                      <a:pt x="81" y="126"/>
                      <a:pt x="81" y="126"/>
                      <a:pt x="81" y="126"/>
                    </a:cubicBezTo>
                    <a:cubicBezTo>
                      <a:pt x="98" y="126"/>
                      <a:pt x="98" y="126"/>
                      <a:pt x="98" y="126"/>
                    </a:cubicBezTo>
                    <a:cubicBezTo>
                      <a:pt x="98" y="44"/>
                      <a:pt x="98" y="44"/>
                      <a:pt x="98" y="44"/>
                    </a:cubicBezTo>
                    <a:cubicBezTo>
                      <a:pt x="98" y="40"/>
                      <a:pt x="97" y="37"/>
                      <a:pt x="97" y="34"/>
                    </a:cubicBezTo>
                    <a:cubicBezTo>
                      <a:pt x="96" y="30"/>
                      <a:pt x="95" y="27"/>
                      <a:pt x="94" y="24"/>
                    </a:cubicBezTo>
                    <a:close/>
                    <a:moveTo>
                      <a:pt x="78" y="97"/>
                    </a:moveTo>
                    <a:cubicBezTo>
                      <a:pt x="77" y="98"/>
                      <a:pt x="75" y="99"/>
                      <a:pt x="73" y="101"/>
                    </a:cubicBezTo>
                    <a:cubicBezTo>
                      <a:pt x="71" y="103"/>
                      <a:pt x="69" y="104"/>
                      <a:pt x="66" y="106"/>
                    </a:cubicBezTo>
                    <a:cubicBezTo>
                      <a:pt x="63" y="108"/>
                      <a:pt x="60" y="109"/>
                      <a:pt x="56" y="111"/>
                    </a:cubicBezTo>
                    <a:cubicBezTo>
                      <a:pt x="53" y="112"/>
                      <a:pt x="49" y="112"/>
                      <a:pt x="44" y="112"/>
                    </a:cubicBezTo>
                    <a:cubicBezTo>
                      <a:pt x="41" y="112"/>
                      <a:pt x="38" y="112"/>
                      <a:pt x="35" y="111"/>
                    </a:cubicBezTo>
                    <a:cubicBezTo>
                      <a:pt x="32" y="110"/>
                      <a:pt x="30" y="109"/>
                      <a:pt x="28" y="107"/>
                    </a:cubicBezTo>
                    <a:cubicBezTo>
                      <a:pt x="26" y="105"/>
                      <a:pt x="24" y="103"/>
                      <a:pt x="23" y="100"/>
                    </a:cubicBezTo>
                    <a:cubicBezTo>
                      <a:pt x="22" y="97"/>
                      <a:pt x="21" y="94"/>
                      <a:pt x="21" y="90"/>
                    </a:cubicBezTo>
                    <a:cubicBezTo>
                      <a:pt x="21" y="83"/>
                      <a:pt x="23" y="77"/>
                      <a:pt x="28" y="73"/>
                    </a:cubicBezTo>
                    <a:cubicBezTo>
                      <a:pt x="33" y="70"/>
                      <a:pt x="40" y="68"/>
                      <a:pt x="48" y="68"/>
                    </a:cubicBezTo>
                    <a:cubicBezTo>
                      <a:pt x="54" y="68"/>
                      <a:pt x="60" y="69"/>
                      <a:pt x="65" y="70"/>
                    </a:cubicBezTo>
                    <a:cubicBezTo>
                      <a:pt x="70" y="70"/>
                      <a:pt x="74" y="71"/>
                      <a:pt x="78" y="72"/>
                    </a:cubicBezTo>
                    <a:lnTo>
                      <a:pt x="78" y="97"/>
                    </a:lnTo>
                    <a:close/>
                  </a:path>
                </a:pathLst>
              </a:custGeom>
              <a:solidFill>
                <a:srgbClr val="59575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57" name="Freeform 21"/>
              <p:cNvSpPr>
                <a:spLocks/>
              </p:cNvSpPr>
              <p:nvPr/>
            </p:nvSpPr>
            <p:spPr bwMode="auto">
              <a:xfrm>
                <a:off x="3722687" y="9018588"/>
                <a:ext cx="252413" cy="488950"/>
              </a:xfrm>
              <a:custGeom>
                <a:avLst/>
                <a:gdLst>
                  <a:gd name="T0" fmla="*/ 65 w 82"/>
                  <a:gd name="T1" fmla="*/ 142 h 159"/>
                  <a:gd name="T2" fmla="*/ 55 w 82"/>
                  <a:gd name="T3" fmla="*/ 140 h 159"/>
                  <a:gd name="T4" fmla="*/ 49 w 82"/>
                  <a:gd name="T5" fmla="*/ 136 h 159"/>
                  <a:gd name="T6" fmla="*/ 45 w 82"/>
                  <a:gd name="T7" fmla="*/ 130 h 159"/>
                  <a:gd name="T8" fmla="*/ 43 w 82"/>
                  <a:gd name="T9" fmla="*/ 122 h 159"/>
                  <a:gd name="T10" fmla="*/ 43 w 82"/>
                  <a:gd name="T11" fmla="*/ 51 h 159"/>
                  <a:gd name="T12" fmla="*/ 80 w 82"/>
                  <a:gd name="T13" fmla="*/ 51 h 159"/>
                  <a:gd name="T14" fmla="*/ 80 w 82"/>
                  <a:gd name="T15" fmla="*/ 34 h 159"/>
                  <a:gd name="T16" fmla="*/ 43 w 82"/>
                  <a:gd name="T17" fmla="*/ 34 h 159"/>
                  <a:gd name="T18" fmla="*/ 43 w 82"/>
                  <a:gd name="T19" fmla="*/ 0 h 159"/>
                  <a:gd name="T20" fmla="*/ 23 w 82"/>
                  <a:gd name="T21" fmla="*/ 0 h 159"/>
                  <a:gd name="T22" fmla="*/ 23 w 82"/>
                  <a:gd name="T23" fmla="*/ 34 h 159"/>
                  <a:gd name="T24" fmla="*/ 0 w 82"/>
                  <a:gd name="T25" fmla="*/ 34 h 159"/>
                  <a:gd name="T26" fmla="*/ 0 w 82"/>
                  <a:gd name="T27" fmla="*/ 51 h 159"/>
                  <a:gd name="T28" fmla="*/ 23 w 82"/>
                  <a:gd name="T29" fmla="*/ 51 h 159"/>
                  <a:gd name="T30" fmla="*/ 23 w 82"/>
                  <a:gd name="T31" fmla="*/ 125 h 159"/>
                  <a:gd name="T32" fmla="*/ 26 w 82"/>
                  <a:gd name="T33" fmla="*/ 139 h 159"/>
                  <a:gd name="T34" fmla="*/ 33 w 82"/>
                  <a:gd name="T35" fmla="*/ 150 h 159"/>
                  <a:gd name="T36" fmla="*/ 45 w 82"/>
                  <a:gd name="T37" fmla="*/ 157 h 159"/>
                  <a:gd name="T38" fmla="*/ 61 w 82"/>
                  <a:gd name="T39" fmla="*/ 159 h 159"/>
                  <a:gd name="T40" fmla="*/ 74 w 82"/>
                  <a:gd name="T41" fmla="*/ 158 h 159"/>
                  <a:gd name="T42" fmla="*/ 82 w 82"/>
                  <a:gd name="T43" fmla="*/ 156 h 159"/>
                  <a:gd name="T44" fmla="*/ 82 w 82"/>
                  <a:gd name="T45" fmla="*/ 140 h 159"/>
                  <a:gd name="T46" fmla="*/ 74 w 82"/>
                  <a:gd name="T47" fmla="*/ 141 h 159"/>
                  <a:gd name="T48" fmla="*/ 65 w 82"/>
                  <a:gd name="T49" fmla="*/ 142 h 15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</a:cxnLst>
                <a:rect l="0" t="0" r="r" b="b"/>
                <a:pathLst>
                  <a:path w="82" h="159">
                    <a:moveTo>
                      <a:pt x="65" y="142"/>
                    </a:moveTo>
                    <a:cubicBezTo>
                      <a:pt x="61" y="142"/>
                      <a:pt x="58" y="141"/>
                      <a:pt x="55" y="140"/>
                    </a:cubicBezTo>
                    <a:cubicBezTo>
                      <a:pt x="53" y="139"/>
                      <a:pt x="50" y="138"/>
                      <a:pt x="49" y="136"/>
                    </a:cubicBezTo>
                    <a:cubicBezTo>
                      <a:pt x="47" y="135"/>
                      <a:pt x="46" y="133"/>
                      <a:pt x="45" y="130"/>
                    </a:cubicBezTo>
                    <a:cubicBezTo>
                      <a:pt x="44" y="128"/>
                      <a:pt x="43" y="125"/>
                      <a:pt x="43" y="122"/>
                    </a:cubicBezTo>
                    <a:cubicBezTo>
                      <a:pt x="43" y="51"/>
                      <a:pt x="43" y="51"/>
                      <a:pt x="43" y="51"/>
                    </a:cubicBezTo>
                    <a:cubicBezTo>
                      <a:pt x="80" y="51"/>
                      <a:pt x="80" y="51"/>
                      <a:pt x="80" y="51"/>
                    </a:cubicBezTo>
                    <a:cubicBezTo>
                      <a:pt x="80" y="34"/>
                      <a:pt x="80" y="34"/>
                      <a:pt x="80" y="34"/>
                    </a:cubicBezTo>
                    <a:cubicBezTo>
                      <a:pt x="43" y="34"/>
                      <a:pt x="43" y="34"/>
                      <a:pt x="43" y="34"/>
                    </a:cubicBezTo>
                    <a:cubicBezTo>
                      <a:pt x="43" y="0"/>
                      <a:pt x="43" y="0"/>
                      <a:pt x="43" y="0"/>
                    </a:cubicBezTo>
                    <a:cubicBezTo>
                      <a:pt x="23" y="0"/>
                      <a:pt x="23" y="0"/>
                      <a:pt x="23" y="0"/>
                    </a:cubicBezTo>
                    <a:cubicBezTo>
                      <a:pt x="23" y="34"/>
                      <a:pt x="23" y="34"/>
                      <a:pt x="23" y="34"/>
                    </a:cubicBezTo>
                    <a:cubicBezTo>
                      <a:pt x="0" y="34"/>
                      <a:pt x="0" y="34"/>
                      <a:pt x="0" y="34"/>
                    </a:cubicBezTo>
                    <a:cubicBezTo>
                      <a:pt x="0" y="51"/>
                      <a:pt x="0" y="51"/>
                      <a:pt x="0" y="51"/>
                    </a:cubicBezTo>
                    <a:cubicBezTo>
                      <a:pt x="23" y="51"/>
                      <a:pt x="23" y="51"/>
                      <a:pt x="23" y="51"/>
                    </a:cubicBezTo>
                    <a:cubicBezTo>
                      <a:pt x="23" y="125"/>
                      <a:pt x="23" y="125"/>
                      <a:pt x="23" y="125"/>
                    </a:cubicBezTo>
                    <a:cubicBezTo>
                      <a:pt x="23" y="131"/>
                      <a:pt x="24" y="135"/>
                      <a:pt x="26" y="139"/>
                    </a:cubicBezTo>
                    <a:cubicBezTo>
                      <a:pt x="27" y="144"/>
                      <a:pt x="30" y="147"/>
                      <a:pt x="33" y="150"/>
                    </a:cubicBezTo>
                    <a:cubicBezTo>
                      <a:pt x="36" y="153"/>
                      <a:pt x="40" y="155"/>
                      <a:pt x="45" y="157"/>
                    </a:cubicBezTo>
                    <a:cubicBezTo>
                      <a:pt x="49" y="159"/>
                      <a:pt x="55" y="159"/>
                      <a:pt x="61" y="159"/>
                    </a:cubicBezTo>
                    <a:cubicBezTo>
                      <a:pt x="66" y="159"/>
                      <a:pt x="71" y="159"/>
                      <a:pt x="74" y="158"/>
                    </a:cubicBezTo>
                    <a:cubicBezTo>
                      <a:pt x="78" y="158"/>
                      <a:pt x="80" y="157"/>
                      <a:pt x="82" y="156"/>
                    </a:cubicBezTo>
                    <a:cubicBezTo>
                      <a:pt x="82" y="140"/>
                      <a:pt x="82" y="140"/>
                      <a:pt x="82" y="140"/>
                    </a:cubicBezTo>
                    <a:cubicBezTo>
                      <a:pt x="79" y="140"/>
                      <a:pt x="77" y="141"/>
                      <a:pt x="74" y="141"/>
                    </a:cubicBezTo>
                    <a:cubicBezTo>
                      <a:pt x="71" y="142"/>
                      <a:pt x="68" y="142"/>
                      <a:pt x="65" y="142"/>
                    </a:cubicBezTo>
                    <a:close/>
                  </a:path>
                </a:pathLst>
              </a:custGeom>
              <a:solidFill>
                <a:srgbClr val="59575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58" name="Rectangle 22"/>
              <p:cNvSpPr>
                <a:spLocks noChangeArrowheads="1"/>
              </p:cNvSpPr>
              <p:nvPr/>
            </p:nvSpPr>
            <p:spPr bwMode="auto">
              <a:xfrm>
                <a:off x="4060825" y="8966201"/>
                <a:ext cx="61913" cy="66675"/>
              </a:xfrm>
              <a:prstGeom prst="rect">
                <a:avLst/>
              </a:prstGeom>
              <a:solidFill>
                <a:srgbClr val="59575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59" name="Rectangle 23"/>
              <p:cNvSpPr>
                <a:spLocks noChangeArrowheads="1"/>
              </p:cNvSpPr>
              <p:nvPr/>
            </p:nvSpPr>
            <p:spPr bwMode="auto">
              <a:xfrm>
                <a:off x="4060825" y="9121776"/>
                <a:ext cx="61913" cy="376238"/>
              </a:xfrm>
              <a:prstGeom prst="rect">
                <a:avLst/>
              </a:prstGeom>
              <a:solidFill>
                <a:srgbClr val="59575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60" name="Freeform 24"/>
              <p:cNvSpPr>
                <a:spLocks noEditPoints="1"/>
              </p:cNvSpPr>
              <p:nvPr/>
            </p:nvSpPr>
            <p:spPr bwMode="auto">
              <a:xfrm>
                <a:off x="4222750" y="9110663"/>
                <a:ext cx="357188" cy="396875"/>
              </a:xfrm>
              <a:custGeom>
                <a:avLst/>
                <a:gdLst>
                  <a:gd name="T0" fmla="*/ 101 w 116"/>
                  <a:gd name="T1" fmla="*/ 18 h 129"/>
                  <a:gd name="T2" fmla="*/ 83 w 116"/>
                  <a:gd name="T3" fmla="*/ 5 h 129"/>
                  <a:gd name="T4" fmla="*/ 58 w 116"/>
                  <a:gd name="T5" fmla="*/ 0 h 129"/>
                  <a:gd name="T6" fmla="*/ 34 w 116"/>
                  <a:gd name="T7" fmla="*/ 5 h 129"/>
                  <a:gd name="T8" fmla="*/ 16 w 116"/>
                  <a:gd name="T9" fmla="*/ 18 h 129"/>
                  <a:gd name="T10" fmla="*/ 4 w 116"/>
                  <a:gd name="T11" fmla="*/ 39 h 129"/>
                  <a:gd name="T12" fmla="*/ 0 w 116"/>
                  <a:gd name="T13" fmla="*/ 65 h 129"/>
                  <a:gd name="T14" fmla="*/ 4 w 116"/>
                  <a:gd name="T15" fmla="*/ 91 h 129"/>
                  <a:gd name="T16" fmla="*/ 16 w 116"/>
                  <a:gd name="T17" fmla="*/ 112 h 129"/>
                  <a:gd name="T18" fmla="*/ 34 w 116"/>
                  <a:gd name="T19" fmla="*/ 125 h 129"/>
                  <a:gd name="T20" fmla="*/ 58 w 116"/>
                  <a:gd name="T21" fmla="*/ 129 h 129"/>
                  <a:gd name="T22" fmla="*/ 82 w 116"/>
                  <a:gd name="T23" fmla="*/ 125 h 129"/>
                  <a:gd name="T24" fmla="*/ 101 w 116"/>
                  <a:gd name="T25" fmla="*/ 112 h 129"/>
                  <a:gd name="T26" fmla="*/ 112 w 116"/>
                  <a:gd name="T27" fmla="*/ 91 h 129"/>
                  <a:gd name="T28" fmla="*/ 116 w 116"/>
                  <a:gd name="T29" fmla="*/ 65 h 129"/>
                  <a:gd name="T30" fmla="*/ 112 w 116"/>
                  <a:gd name="T31" fmla="*/ 39 h 129"/>
                  <a:gd name="T32" fmla="*/ 101 w 116"/>
                  <a:gd name="T33" fmla="*/ 18 h 129"/>
                  <a:gd name="T34" fmla="*/ 93 w 116"/>
                  <a:gd name="T35" fmla="*/ 85 h 129"/>
                  <a:gd name="T36" fmla="*/ 85 w 116"/>
                  <a:gd name="T37" fmla="*/ 100 h 129"/>
                  <a:gd name="T38" fmla="*/ 73 w 116"/>
                  <a:gd name="T39" fmla="*/ 109 h 129"/>
                  <a:gd name="T40" fmla="*/ 58 w 116"/>
                  <a:gd name="T41" fmla="*/ 112 h 129"/>
                  <a:gd name="T42" fmla="*/ 43 w 116"/>
                  <a:gd name="T43" fmla="*/ 109 h 129"/>
                  <a:gd name="T44" fmla="*/ 32 w 116"/>
                  <a:gd name="T45" fmla="*/ 100 h 129"/>
                  <a:gd name="T46" fmla="*/ 24 w 116"/>
                  <a:gd name="T47" fmla="*/ 85 h 129"/>
                  <a:gd name="T48" fmla="*/ 21 w 116"/>
                  <a:gd name="T49" fmla="*/ 65 h 129"/>
                  <a:gd name="T50" fmla="*/ 24 w 116"/>
                  <a:gd name="T51" fmla="*/ 45 h 129"/>
                  <a:gd name="T52" fmla="*/ 32 w 116"/>
                  <a:gd name="T53" fmla="*/ 30 h 129"/>
                  <a:gd name="T54" fmla="*/ 43 w 116"/>
                  <a:gd name="T55" fmla="*/ 21 h 129"/>
                  <a:gd name="T56" fmla="*/ 58 w 116"/>
                  <a:gd name="T57" fmla="*/ 17 h 129"/>
                  <a:gd name="T58" fmla="*/ 73 w 116"/>
                  <a:gd name="T59" fmla="*/ 21 h 129"/>
                  <a:gd name="T60" fmla="*/ 85 w 116"/>
                  <a:gd name="T61" fmla="*/ 30 h 129"/>
                  <a:gd name="T62" fmla="*/ 93 w 116"/>
                  <a:gd name="T63" fmla="*/ 45 h 129"/>
                  <a:gd name="T64" fmla="*/ 95 w 116"/>
                  <a:gd name="T65" fmla="*/ 65 h 129"/>
                  <a:gd name="T66" fmla="*/ 93 w 116"/>
                  <a:gd name="T67" fmla="*/ 85 h 12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</a:cxnLst>
                <a:rect l="0" t="0" r="r" b="b"/>
                <a:pathLst>
                  <a:path w="116" h="129">
                    <a:moveTo>
                      <a:pt x="101" y="18"/>
                    </a:moveTo>
                    <a:cubicBezTo>
                      <a:pt x="96" y="13"/>
                      <a:pt x="90" y="8"/>
                      <a:pt x="83" y="5"/>
                    </a:cubicBezTo>
                    <a:cubicBezTo>
                      <a:pt x="75" y="2"/>
                      <a:pt x="67" y="0"/>
                      <a:pt x="58" y="0"/>
                    </a:cubicBezTo>
                    <a:cubicBezTo>
                      <a:pt x="49" y="0"/>
                      <a:pt x="41" y="2"/>
                      <a:pt x="34" y="5"/>
                    </a:cubicBezTo>
                    <a:cubicBezTo>
                      <a:pt x="27" y="8"/>
                      <a:pt x="21" y="13"/>
                      <a:pt x="16" y="18"/>
                    </a:cubicBezTo>
                    <a:cubicBezTo>
                      <a:pt x="11" y="24"/>
                      <a:pt x="7" y="31"/>
                      <a:pt x="4" y="39"/>
                    </a:cubicBezTo>
                    <a:cubicBezTo>
                      <a:pt x="1" y="47"/>
                      <a:pt x="0" y="55"/>
                      <a:pt x="0" y="65"/>
                    </a:cubicBezTo>
                    <a:cubicBezTo>
                      <a:pt x="0" y="75"/>
                      <a:pt x="1" y="83"/>
                      <a:pt x="4" y="91"/>
                    </a:cubicBezTo>
                    <a:cubicBezTo>
                      <a:pt x="7" y="99"/>
                      <a:pt x="11" y="106"/>
                      <a:pt x="16" y="112"/>
                    </a:cubicBezTo>
                    <a:cubicBezTo>
                      <a:pt x="21" y="117"/>
                      <a:pt x="27" y="122"/>
                      <a:pt x="34" y="125"/>
                    </a:cubicBezTo>
                    <a:cubicBezTo>
                      <a:pt x="41" y="128"/>
                      <a:pt x="49" y="129"/>
                      <a:pt x="58" y="129"/>
                    </a:cubicBezTo>
                    <a:cubicBezTo>
                      <a:pt x="67" y="129"/>
                      <a:pt x="75" y="128"/>
                      <a:pt x="82" y="125"/>
                    </a:cubicBezTo>
                    <a:cubicBezTo>
                      <a:pt x="89" y="122"/>
                      <a:pt x="96" y="117"/>
                      <a:pt x="101" y="112"/>
                    </a:cubicBezTo>
                    <a:cubicBezTo>
                      <a:pt x="106" y="106"/>
                      <a:pt x="109" y="99"/>
                      <a:pt x="112" y="91"/>
                    </a:cubicBezTo>
                    <a:cubicBezTo>
                      <a:pt x="115" y="83"/>
                      <a:pt x="116" y="75"/>
                      <a:pt x="116" y="65"/>
                    </a:cubicBezTo>
                    <a:cubicBezTo>
                      <a:pt x="116" y="55"/>
                      <a:pt x="115" y="47"/>
                      <a:pt x="112" y="39"/>
                    </a:cubicBezTo>
                    <a:cubicBezTo>
                      <a:pt x="110" y="31"/>
                      <a:pt x="106" y="24"/>
                      <a:pt x="101" y="18"/>
                    </a:cubicBezTo>
                    <a:close/>
                    <a:moveTo>
                      <a:pt x="93" y="85"/>
                    </a:moveTo>
                    <a:cubicBezTo>
                      <a:pt x="91" y="91"/>
                      <a:pt x="88" y="96"/>
                      <a:pt x="85" y="100"/>
                    </a:cubicBezTo>
                    <a:cubicBezTo>
                      <a:pt x="82" y="104"/>
                      <a:pt x="78" y="107"/>
                      <a:pt x="73" y="109"/>
                    </a:cubicBezTo>
                    <a:cubicBezTo>
                      <a:pt x="69" y="111"/>
                      <a:pt x="64" y="112"/>
                      <a:pt x="58" y="112"/>
                    </a:cubicBezTo>
                    <a:cubicBezTo>
                      <a:pt x="53" y="112"/>
                      <a:pt x="48" y="111"/>
                      <a:pt x="43" y="109"/>
                    </a:cubicBezTo>
                    <a:cubicBezTo>
                      <a:pt x="39" y="107"/>
                      <a:pt x="35" y="104"/>
                      <a:pt x="32" y="100"/>
                    </a:cubicBezTo>
                    <a:cubicBezTo>
                      <a:pt x="28" y="96"/>
                      <a:pt x="26" y="91"/>
                      <a:pt x="24" y="85"/>
                    </a:cubicBezTo>
                    <a:cubicBezTo>
                      <a:pt x="22" y="79"/>
                      <a:pt x="21" y="73"/>
                      <a:pt x="21" y="65"/>
                    </a:cubicBezTo>
                    <a:cubicBezTo>
                      <a:pt x="21" y="58"/>
                      <a:pt x="22" y="51"/>
                      <a:pt x="24" y="45"/>
                    </a:cubicBezTo>
                    <a:cubicBezTo>
                      <a:pt x="26" y="39"/>
                      <a:pt x="28" y="34"/>
                      <a:pt x="32" y="30"/>
                    </a:cubicBezTo>
                    <a:cubicBezTo>
                      <a:pt x="35" y="26"/>
                      <a:pt x="39" y="23"/>
                      <a:pt x="43" y="21"/>
                    </a:cubicBezTo>
                    <a:cubicBezTo>
                      <a:pt x="48" y="19"/>
                      <a:pt x="53" y="17"/>
                      <a:pt x="58" y="17"/>
                    </a:cubicBezTo>
                    <a:cubicBezTo>
                      <a:pt x="64" y="17"/>
                      <a:pt x="69" y="19"/>
                      <a:pt x="73" y="21"/>
                    </a:cubicBezTo>
                    <a:cubicBezTo>
                      <a:pt x="78" y="23"/>
                      <a:pt x="82" y="26"/>
                      <a:pt x="85" y="30"/>
                    </a:cubicBezTo>
                    <a:cubicBezTo>
                      <a:pt x="88" y="34"/>
                      <a:pt x="91" y="39"/>
                      <a:pt x="93" y="45"/>
                    </a:cubicBezTo>
                    <a:cubicBezTo>
                      <a:pt x="94" y="51"/>
                      <a:pt x="95" y="58"/>
                      <a:pt x="95" y="65"/>
                    </a:cubicBezTo>
                    <a:cubicBezTo>
                      <a:pt x="95" y="73"/>
                      <a:pt x="94" y="79"/>
                      <a:pt x="93" y="85"/>
                    </a:cubicBezTo>
                    <a:close/>
                  </a:path>
                </a:pathLst>
              </a:custGeom>
              <a:solidFill>
                <a:srgbClr val="59575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61" name="Freeform 25"/>
              <p:cNvSpPr>
                <a:spLocks/>
              </p:cNvSpPr>
              <p:nvPr/>
            </p:nvSpPr>
            <p:spPr bwMode="auto">
              <a:xfrm>
                <a:off x="4678363" y="9110663"/>
                <a:ext cx="309563" cy="387350"/>
              </a:xfrm>
              <a:custGeom>
                <a:avLst/>
                <a:gdLst>
                  <a:gd name="T0" fmla="*/ 89 w 101"/>
                  <a:gd name="T1" fmla="*/ 10 h 126"/>
                  <a:gd name="T2" fmla="*/ 76 w 101"/>
                  <a:gd name="T3" fmla="*/ 3 h 126"/>
                  <a:gd name="T4" fmla="*/ 60 w 101"/>
                  <a:gd name="T5" fmla="*/ 0 h 126"/>
                  <a:gd name="T6" fmla="*/ 47 w 101"/>
                  <a:gd name="T7" fmla="*/ 2 h 126"/>
                  <a:gd name="T8" fmla="*/ 36 w 101"/>
                  <a:gd name="T9" fmla="*/ 6 h 126"/>
                  <a:gd name="T10" fmla="*/ 27 w 101"/>
                  <a:gd name="T11" fmla="*/ 13 h 126"/>
                  <a:gd name="T12" fmla="*/ 20 w 101"/>
                  <a:gd name="T13" fmla="*/ 21 h 126"/>
                  <a:gd name="T14" fmla="*/ 19 w 101"/>
                  <a:gd name="T15" fmla="*/ 21 h 126"/>
                  <a:gd name="T16" fmla="*/ 15 w 101"/>
                  <a:gd name="T17" fmla="*/ 4 h 126"/>
                  <a:gd name="T18" fmla="*/ 0 w 101"/>
                  <a:gd name="T19" fmla="*/ 4 h 126"/>
                  <a:gd name="T20" fmla="*/ 0 w 101"/>
                  <a:gd name="T21" fmla="*/ 126 h 126"/>
                  <a:gd name="T22" fmla="*/ 20 w 101"/>
                  <a:gd name="T23" fmla="*/ 126 h 126"/>
                  <a:gd name="T24" fmla="*/ 20 w 101"/>
                  <a:gd name="T25" fmla="*/ 39 h 126"/>
                  <a:gd name="T26" fmla="*/ 37 w 101"/>
                  <a:gd name="T27" fmla="*/ 23 h 126"/>
                  <a:gd name="T28" fmla="*/ 57 w 101"/>
                  <a:gd name="T29" fmla="*/ 18 h 126"/>
                  <a:gd name="T30" fmla="*/ 74 w 101"/>
                  <a:gd name="T31" fmla="*/ 25 h 126"/>
                  <a:gd name="T32" fmla="*/ 81 w 101"/>
                  <a:gd name="T33" fmla="*/ 47 h 126"/>
                  <a:gd name="T34" fmla="*/ 81 w 101"/>
                  <a:gd name="T35" fmla="*/ 126 h 126"/>
                  <a:gd name="T36" fmla="*/ 101 w 101"/>
                  <a:gd name="T37" fmla="*/ 126 h 126"/>
                  <a:gd name="T38" fmla="*/ 101 w 101"/>
                  <a:gd name="T39" fmla="*/ 44 h 126"/>
                  <a:gd name="T40" fmla="*/ 97 w 101"/>
                  <a:gd name="T41" fmla="*/ 24 h 126"/>
                  <a:gd name="T42" fmla="*/ 89 w 101"/>
                  <a:gd name="T43" fmla="*/ 10 h 12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</a:cxnLst>
                <a:rect l="0" t="0" r="r" b="b"/>
                <a:pathLst>
                  <a:path w="101" h="126">
                    <a:moveTo>
                      <a:pt x="89" y="10"/>
                    </a:moveTo>
                    <a:cubicBezTo>
                      <a:pt x="85" y="7"/>
                      <a:pt x="81" y="4"/>
                      <a:pt x="76" y="3"/>
                    </a:cubicBezTo>
                    <a:cubicBezTo>
                      <a:pt x="71" y="1"/>
                      <a:pt x="66" y="0"/>
                      <a:pt x="60" y="0"/>
                    </a:cubicBezTo>
                    <a:cubicBezTo>
                      <a:pt x="56" y="0"/>
                      <a:pt x="51" y="1"/>
                      <a:pt x="47" y="2"/>
                    </a:cubicBezTo>
                    <a:cubicBezTo>
                      <a:pt x="43" y="3"/>
                      <a:pt x="40" y="4"/>
                      <a:pt x="36" y="6"/>
                    </a:cubicBezTo>
                    <a:cubicBezTo>
                      <a:pt x="33" y="8"/>
                      <a:pt x="30" y="10"/>
                      <a:pt x="27" y="13"/>
                    </a:cubicBezTo>
                    <a:cubicBezTo>
                      <a:pt x="24" y="15"/>
                      <a:pt x="22" y="18"/>
                      <a:pt x="20" y="21"/>
                    </a:cubicBezTo>
                    <a:cubicBezTo>
                      <a:pt x="19" y="21"/>
                      <a:pt x="19" y="21"/>
                      <a:pt x="19" y="21"/>
                    </a:cubicBezTo>
                    <a:cubicBezTo>
                      <a:pt x="15" y="4"/>
                      <a:pt x="15" y="4"/>
                      <a:pt x="15" y="4"/>
                    </a:cubicBezTo>
                    <a:cubicBezTo>
                      <a:pt x="0" y="4"/>
                      <a:pt x="0" y="4"/>
                      <a:pt x="0" y="4"/>
                    </a:cubicBezTo>
                    <a:cubicBezTo>
                      <a:pt x="0" y="126"/>
                      <a:pt x="0" y="126"/>
                      <a:pt x="0" y="126"/>
                    </a:cubicBezTo>
                    <a:cubicBezTo>
                      <a:pt x="20" y="126"/>
                      <a:pt x="20" y="126"/>
                      <a:pt x="20" y="126"/>
                    </a:cubicBezTo>
                    <a:cubicBezTo>
                      <a:pt x="20" y="39"/>
                      <a:pt x="20" y="39"/>
                      <a:pt x="20" y="39"/>
                    </a:cubicBezTo>
                    <a:cubicBezTo>
                      <a:pt x="25" y="32"/>
                      <a:pt x="30" y="27"/>
                      <a:pt x="37" y="23"/>
                    </a:cubicBezTo>
                    <a:cubicBezTo>
                      <a:pt x="43" y="20"/>
                      <a:pt x="50" y="18"/>
                      <a:pt x="57" y="18"/>
                    </a:cubicBezTo>
                    <a:cubicBezTo>
                      <a:pt x="64" y="18"/>
                      <a:pt x="70" y="20"/>
                      <a:pt x="74" y="25"/>
                    </a:cubicBezTo>
                    <a:cubicBezTo>
                      <a:pt x="79" y="29"/>
                      <a:pt x="81" y="37"/>
                      <a:pt x="81" y="47"/>
                    </a:cubicBezTo>
                    <a:cubicBezTo>
                      <a:pt x="81" y="126"/>
                      <a:pt x="81" y="126"/>
                      <a:pt x="81" y="126"/>
                    </a:cubicBezTo>
                    <a:cubicBezTo>
                      <a:pt x="101" y="126"/>
                      <a:pt x="101" y="126"/>
                      <a:pt x="101" y="126"/>
                    </a:cubicBezTo>
                    <a:cubicBezTo>
                      <a:pt x="101" y="44"/>
                      <a:pt x="101" y="44"/>
                      <a:pt x="101" y="44"/>
                    </a:cubicBezTo>
                    <a:cubicBezTo>
                      <a:pt x="101" y="36"/>
                      <a:pt x="100" y="29"/>
                      <a:pt x="97" y="24"/>
                    </a:cubicBezTo>
                    <a:cubicBezTo>
                      <a:pt x="95" y="18"/>
                      <a:pt x="92" y="14"/>
                      <a:pt x="89" y="10"/>
                    </a:cubicBezTo>
                    <a:close/>
                  </a:path>
                </a:pathLst>
              </a:custGeom>
              <a:solidFill>
                <a:srgbClr val="59575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</p:grpSp>
      </p:grpSp>
      <p:sp>
        <p:nvSpPr>
          <p:cNvPr id="63" name="テキスト ボックス 62"/>
          <p:cNvSpPr txBox="1"/>
          <p:nvPr/>
        </p:nvSpPr>
        <p:spPr>
          <a:xfrm>
            <a:off x="1746811" y="886526"/>
            <a:ext cx="8581195" cy="52322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2800">
                <a:solidFill>
                  <a:srgbClr val="CC0000"/>
                </a:solidFill>
                <a:latin typeface="+mj-lt"/>
                <a:ea typeface="+mj-ea"/>
              </a:rPr>
              <a:t>「パワーポイントドキュメント」</a:t>
            </a:r>
            <a:r>
              <a:rPr lang="ja-JP" altLang="en-US" sz="2800">
                <a:latin typeface="+mj-lt"/>
                <a:ea typeface="+mj-ea"/>
              </a:rPr>
              <a:t>の戦略的運用をご提案します</a:t>
            </a:r>
          </a:p>
        </p:txBody>
      </p:sp>
      <p:sp>
        <p:nvSpPr>
          <p:cNvPr id="65" name="二等辺三角形 64"/>
          <p:cNvSpPr/>
          <p:nvPr/>
        </p:nvSpPr>
        <p:spPr>
          <a:xfrm flipV="1">
            <a:off x="4320024" y="4721224"/>
            <a:ext cx="3498850" cy="144463"/>
          </a:xfrm>
          <a:prstGeom prst="triangle">
            <a:avLst/>
          </a:prstGeom>
          <a:solidFill>
            <a:srgbClr val="CC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/>
          </a:p>
        </p:txBody>
      </p:sp>
      <p:sp>
        <p:nvSpPr>
          <p:cNvPr id="70" name="テキスト ボックス 69"/>
          <p:cNvSpPr txBox="1"/>
          <p:nvPr/>
        </p:nvSpPr>
        <p:spPr>
          <a:xfrm>
            <a:off x="5745599" y="4423569"/>
            <a:ext cx="646113" cy="369887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>
                <a:latin typeface="+mj-ea"/>
                <a:ea typeface="+mj-ea"/>
              </a:rPr>
              <a:t>目的</a:t>
            </a:r>
          </a:p>
        </p:txBody>
      </p:sp>
      <p:sp>
        <p:nvSpPr>
          <p:cNvPr id="71" name="テキスト ボックス 70"/>
          <p:cNvSpPr txBox="1"/>
          <p:nvPr/>
        </p:nvSpPr>
        <p:spPr>
          <a:xfrm>
            <a:off x="1812514" y="4984593"/>
            <a:ext cx="8513870" cy="817245"/>
          </a:xfrm>
          <a:prstGeom prst="bracketPair">
            <a:avLst/>
          </a:prstGeom>
          <a:noFill/>
          <a:ln>
            <a:solidFill>
              <a:schemeClr val="tx1"/>
            </a:solidFill>
          </a:ln>
        </p:spPr>
        <p:txBody>
          <a:bodyPr wrap="none"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4200">
                <a:latin typeface="+mj-ea"/>
                <a:ea typeface="+mj-ea"/>
              </a:rPr>
              <a:t>組織</a:t>
            </a:r>
            <a:r>
              <a:rPr lang="ja-JP" altLang="en-US" sz="3200">
                <a:latin typeface="+mj-ea"/>
                <a:ea typeface="+mj-ea"/>
              </a:rPr>
              <a:t>の</a:t>
            </a:r>
            <a:r>
              <a:rPr lang="ja-JP" altLang="en-US" sz="4200">
                <a:solidFill>
                  <a:srgbClr val="CC0000"/>
                </a:solidFill>
                <a:latin typeface="+mj-ea"/>
                <a:ea typeface="+mj-ea"/>
              </a:rPr>
              <a:t>“ドキュメント力”</a:t>
            </a:r>
            <a:r>
              <a:rPr lang="ja-JP" altLang="en-US" sz="3200">
                <a:latin typeface="+mj-ea"/>
                <a:ea typeface="+mj-ea"/>
              </a:rPr>
              <a:t>を</a:t>
            </a:r>
            <a:r>
              <a:rPr lang="ja-JP" altLang="en-US" sz="4200">
                <a:latin typeface="+mj-ea"/>
                <a:ea typeface="+mj-ea"/>
              </a:rPr>
              <a:t>アップする！</a:t>
            </a:r>
          </a:p>
        </p:txBody>
      </p:sp>
      <p:sp>
        <p:nvSpPr>
          <p:cNvPr id="72" name="左中かっこ 71"/>
          <p:cNvSpPr/>
          <p:nvPr/>
        </p:nvSpPr>
        <p:spPr>
          <a:xfrm rot="5400000">
            <a:off x="5919142" y="-1781430"/>
            <a:ext cx="293688" cy="8638349"/>
          </a:xfrm>
          <a:prstGeom prst="leftBrace">
            <a:avLst>
              <a:gd name="adj1" fmla="val 22136"/>
              <a:gd name="adj2" fmla="val 50000"/>
            </a:avLst>
          </a:prstGeom>
          <a:ln>
            <a:solidFill>
              <a:srgbClr val="CC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/>
          </a:p>
        </p:txBody>
      </p:sp>
      <p:sp>
        <p:nvSpPr>
          <p:cNvPr id="73" name="テキスト ボックス 72"/>
          <p:cNvSpPr txBox="1"/>
          <p:nvPr/>
        </p:nvSpPr>
        <p:spPr>
          <a:xfrm>
            <a:off x="1951102" y="2645783"/>
            <a:ext cx="1387320" cy="307777"/>
          </a:xfrm>
          <a:prstGeom prst="rect">
            <a:avLst/>
          </a:prstGeom>
          <a:noFill/>
          <a:ln>
            <a:solidFill>
              <a:srgbClr val="CC0000"/>
            </a:solidFill>
          </a:ln>
        </p:spPr>
        <p:txBody>
          <a:bodyPr wrap="square" anchor="ctr"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1400">
                <a:solidFill>
                  <a:srgbClr val="CC0000"/>
                </a:solidFill>
                <a:latin typeface="+mj-ea"/>
                <a:ea typeface="+mj-ea"/>
              </a:rPr>
              <a:t>営業提案書</a:t>
            </a:r>
          </a:p>
        </p:txBody>
      </p:sp>
      <p:sp>
        <p:nvSpPr>
          <p:cNvPr id="75" name="テキスト ボックス 74"/>
          <p:cNvSpPr txBox="1"/>
          <p:nvPr/>
        </p:nvSpPr>
        <p:spPr>
          <a:xfrm>
            <a:off x="3471582" y="2645783"/>
            <a:ext cx="1611084" cy="307777"/>
          </a:xfrm>
          <a:prstGeom prst="rect">
            <a:avLst/>
          </a:prstGeom>
          <a:noFill/>
          <a:ln>
            <a:solidFill>
              <a:srgbClr val="CC0000"/>
            </a:solidFill>
          </a:ln>
        </p:spPr>
        <p:txBody>
          <a:bodyPr wrap="square" anchor="ctr"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1400">
                <a:solidFill>
                  <a:srgbClr val="CC0000"/>
                </a:solidFill>
                <a:latin typeface="+mj-ea"/>
                <a:ea typeface="+mj-ea"/>
              </a:rPr>
              <a:t>社内説明資料</a:t>
            </a:r>
          </a:p>
        </p:txBody>
      </p:sp>
      <p:sp>
        <p:nvSpPr>
          <p:cNvPr id="76" name="テキスト ボックス 75"/>
          <p:cNvSpPr txBox="1"/>
          <p:nvPr/>
        </p:nvSpPr>
        <p:spPr>
          <a:xfrm>
            <a:off x="5215826" y="2645783"/>
            <a:ext cx="1611084" cy="307777"/>
          </a:xfrm>
          <a:prstGeom prst="rect">
            <a:avLst/>
          </a:prstGeom>
          <a:noFill/>
          <a:ln>
            <a:solidFill>
              <a:srgbClr val="CC0000"/>
            </a:solidFill>
          </a:ln>
        </p:spPr>
        <p:txBody>
          <a:bodyPr wrap="square" anchor="ctr"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1400">
                <a:solidFill>
                  <a:srgbClr val="CC0000"/>
                </a:solidFill>
                <a:latin typeface="+mj-ea"/>
                <a:ea typeface="+mj-ea"/>
              </a:rPr>
              <a:t>製品情報資料</a:t>
            </a:r>
          </a:p>
        </p:txBody>
      </p:sp>
      <p:sp>
        <p:nvSpPr>
          <p:cNvPr id="77" name="テキスト ボックス 76"/>
          <p:cNvSpPr txBox="1"/>
          <p:nvPr/>
        </p:nvSpPr>
        <p:spPr>
          <a:xfrm>
            <a:off x="6960070" y="2645783"/>
            <a:ext cx="1611084" cy="307777"/>
          </a:xfrm>
          <a:prstGeom prst="rect">
            <a:avLst/>
          </a:prstGeom>
          <a:noFill/>
          <a:ln>
            <a:solidFill>
              <a:srgbClr val="CC0000"/>
            </a:solidFill>
          </a:ln>
        </p:spPr>
        <p:txBody>
          <a:bodyPr wrap="square" anchor="ctr"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1400">
                <a:solidFill>
                  <a:srgbClr val="CC0000"/>
                </a:solidFill>
                <a:latin typeface="+mj-ea"/>
                <a:ea typeface="+mj-ea"/>
              </a:rPr>
              <a:t>社内研修資料</a:t>
            </a:r>
          </a:p>
        </p:txBody>
      </p:sp>
      <p:sp>
        <p:nvSpPr>
          <p:cNvPr id="78" name="テキスト ボックス 77"/>
          <p:cNvSpPr txBox="1"/>
          <p:nvPr/>
        </p:nvSpPr>
        <p:spPr>
          <a:xfrm>
            <a:off x="8704314" y="2645783"/>
            <a:ext cx="946791" cy="307777"/>
          </a:xfrm>
          <a:prstGeom prst="rect">
            <a:avLst/>
          </a:prstGeom>
          <a:noFill/>
          <a:ln>
            <a:solidFill>
              <a:srgbClr val="CC0000"/>
            </a:solidFill>
          </a:ln>
        </p:spPr>
        <p:txBody>
          <a:bodyPr wrap="square" anchor="ctr"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1400">
                <a:solidFill>
                  <a:srgbClr val="CC0000"/>
                </a:solidFill>
                <a:latin typeface="+mj-ea"/>
                <a:ea typeface="+mj-ea"/>
              </a:rPr>
              <a:t>ＩＲ資料</a:t>
            </a:r>
          </a:p>
        </p:txBody>
      </p:sp>
      <p:sp>
        <p:nvSpPr>
          <p:cNvPr id="79" name="テキスト ボックス 78"/>
          <p:cNvSpPr txBox="1"/>
          <p:nvPr/>
        </p:nvSpPr>
        <p:spPr>
          <a:xfrm>
            <a:off x="9784267" y="2667909"/>
            <a:ext cx="543739" cy="276999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sz="1200">
                <a:solidFill>
                  <a:srgbClr val="CC0000"/>
                </a:solidFill>
                <a:latin typeface="+mn-lt"/>
                <a:ea typeface="+mn-ea"/>
              </a:rPr>
              <a:t>etc…</a:t>
            </a:r>
            <a:endParaRPr lang="ja-JP" altLang="en-US" sz="1200">
              <a:solidFill>
                <a:srgbClr val="CC0000"/>
              </a:solidFill>
              <a:latin typeface="+mn-lt"/>
              <a:ea typeface="+mn-ea"/>
            </a:endParaRPr>
          </a:p>
        </p:txBody>
      </p:sp>
      <p:sp>
        <p:nvSpPr>
          <p:cNvPr id="80" name="テキスト ボックス 79"/>
          <p:cNvSpPr txBox="1"/>
          <p:nvPr/>
        </p:nvSpPr>
        <p:spPr>
          <a:xfrm>
            <a:off x="3195227" y="3150394"/>
            <a:ext cx="5723042" cy="130805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 fontAlgn="auto">
              <a:spcBef>
                <a:spcPts val="0"/>
              </a:spcBef>
              <a:spcAft>
                <a:spcPts val="600"/>
              </a:spcAft>
              <a:defRPr/>
            </a:pPr>
            <a:r>
              <a:rPr lang="ja-JP" altLang="en-US" sz="1400">
                <a:latin typeface="+mn-lt"/>
                <a:ea typeface="+mn-ea"/>
              </a:rPr>
              <a:t>①日常的にパワーポイントで制作しているツール（商品案内・提案書等）の</a:t>
            </a:r>
          </a:p>
          <a:p>
            <a:pPr fontAlgn="auto">
              <a:spcBef>
                <a:spcPts val="0"/>
              </a:spcBef>
              <a:spcAft>
                <a:spcPts val="600"/>
              </a:spcAft>
              <a:defRPr/>
            </a:pPr>
            <a:r>
              <a:rPr lang="ja-JP" altLang="en-US" sz="1400">
                <a:latin typeface="+mn-lt"/>
                <a:ea typeface="+mn-ea"/>
              </a:rPr>
              <a:t>　すべてに</a:t>
            </a:r>
            <a:r>
              <a:rPr lang="ja-JP" altLang="en-US" sz="1800">
                <a:solidFill>
                  <a:srgbClr val="CC0000"/>
                </a:solidFill>
                <a:latin typeface="+mj-ea"/>
                <a:ea typeface="+mj-ea"/>
              </a:rPr>
              <a:t>“オリジナルブランドテンプレート”</a:t>
            </a:r>
            <a:r>
              <a:rPr lang="ja-JP" altLang="en-US" sz="1400">
                <a:latin typeface="+mn-lt"/>
                <a:ea typeface="+mn-ea"/>
              </a:rPr>
              <a:t>を適用する</a:t>
            </a:r>
          </a:p>
          <a:p>
            <a:pPr fontAlgn="auto">
              <a:spcBef>
                <a:spcPts val="0"/>
              </a:spcBef>
              <a:spcAft>
                <a:spcPts val="600"/>
              </a:spcAft>
              <a:defRPr/>
            </a:pPr>
            <a:r>
              <a:rPr lang="ja-JP" altLang="en-US" sz="1400">
                <a:latin typeface="+mn-lt"/>
                <a:ea typeface="+mn-ea"/>
              </a:rPr>
              <a:t>②会社案内・アニュアルレポート等のツールを</a:t>
            </a:r>
            <a:r>
              <a:rPr lang="ja-JP" altLang="en-US" sz="1800">
                <a:solidFill>
                  <a:srgbClr val="CC0000"/>
                </a:solidFill>
                <a:latin typeface="+mj-ea"/>
                <a:ea typeface="+mj-ea"/>
              </a:rPr>
              <a:t>“パワーポイント化”</a:t>
            </a:r>
            <a:r>
              <a:rPr lang="ja-JP" altLang="en-US" sz="1400">
                <a:latin typeface="+mn-lt"/>
                <a:ea typeface="+mn-ea"/>
              </a:rPr>
              <a:t>し、</a:t>
            </a:r>
          </a:p>
          <a:p>
            <a:pPr fontAlgn="auto">
              <a:spcBef>
                <a:spcPts val="0"/>
              </a:spcBef>
              <a:spcAft>
                <a:spcPts val="600"/>
              </a:spcAft>
              <a:defRPr/>
            </a:pPr>
            <a:r>
              <a:rPr lang="ja-JP" altLang="en-US" sz="1400">
                <a:latin typeface="+mn-lt"/>
                <a:ea typeface="+mn-ea"/>
              </a:rPr>
              <a:t>　</a:t>
            </a:r>
            <a:r>
              <a:rPr lang="ja-JP" altLang="en-US" sz="1400" smtClean="0">
                <a:latin typeface="+mn-lt"/>
                <a:ea typeface="+mn-ea"/>
              </a:rPr>
              <a:t>タブレット端末や</a:t>
            </a:r>
            <a:r>
              <a:rPr lang="ja-JP" altLang="en-US" sz="1400">
                <a:latin typeface="+mn-lt"/>
                <a:ea typeface="+mn-ea"/>
              </a:rPr>
              <a:t>ノート</a:t>
            </a:r>
            <a:r>
              <a:rPr lang="en-US" altLang="ja-JP" sz="1400">
                <a:latin typeface="+mn-lt"/>
                <a:ea typeface="+mn-ea"/>
              </a:rPr>
              <a:t>PC</a:t>
            </a:r>
            <a:r>
              <a:rPr lang="ja-JP" altLang="en-US" sz="1400">
                <a:latin typeface="+mn-lt"/>
                <a:ea typeface="+mn-ea"/>
              </a:rPr>
              <a:t>環境で便利に活用できるようにする</a:t>
            </a:r>
          </a:p>
        </p:txBody>
      </p:sp>
      <p:sp>
        <p:nvSpPr>
          <p:cNvPr id="2" name="テキスト ボックス 1"/>
          <p:cNvSpPr txBox="1"/>
          <p:nvPr/>
        </p:nvSpPr>
        <p:spPr>
          <a:xfrm>
            <a:off x="4048026" y="1887684"/>
            <a:ext cx="4017446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2800" b="1" smtClean="0">
                <a:solidFill>
                  <a:srgbClr val="DF0010"/>
                </a:solidFill>
              </a:rPr>
              <a:t>PowerPoint Document</a:t>
            </a:r>
            <a:endParaRPr kumimoji="1" lang="ja-JP" altLang="en-US" sz="2800" b="1">
              <a:solidFill>
                <a:srgbClr val="DF0010"/>
              </a:solidFill>
            </a:endParaRPr>
          </a:p>
        </p:txBody>
      </p:sp>
      <p:grpSp>
        <p:nvGrpSpPr>
          <p:cNvPr id="45" name="グループ化 44"/>
          <p:cNvGrpSpPr/>
          <p:nvPr/>
        </p:nvGrpSpPr>
        <p:grpSpPr>
          <a:xfrm>
            <a:off x="296835" y="6481245"/>
            <a:ext cx="10088622" cy="826069"/>
            <a:chOff x="291678" y="4342574"/>
            <a:chExt cx="9163050" cy="993790"/>
          </a:xfrm>
        </p:grpSpPr>
        <p:sp>
          <p:nvSpPr>
            <p:cNvPr id="54" name="フリーフォーム 7"/>
            <p:cNvSpPr>
              <a:spLocks/>
            </p:cNvSpPr>
            <p:nvPr/>
          </p:nvSpPr>
          <p:spPr bwMode="auto">
            <a:xfrm flipH="1" flipV="1">
              <a:off x="291678" y="4342574"/>
              <a:ext cx="9163050" cy="993789"/>
            </a:xfrm>
            <a:custGeom>
              <a:avLst/>
              <a:gdLst>
                <a:gd name="T0" fmla="*/ 2147483647 w 5772"/>
                <a:gd name="T1" fmla="*/ 2147483647 h 656"/>
                <a:gd name="T2" fmla="*/ 2147483647 w 5772"/>
                <a:gd name="T3" fmla="*/ 0 h 656"/>
                <a:gd name="T4" fmla="*/ 2147483647 w 5772"/>
                <a:gd name="T5" fmla="*/ 2147483647 h 656"/>
                <a:gd name="T6" fmla="*/ 2147483647 w 5772"/>
                <a:gd name="T7" fmla="*/ 2147483647 h 656"/>
                <a:gd name="T8" fmla="*/ 2147483647 w 5772"/>
                <a:gd name="T9" fmla="*/ 2147483647 h 656"/>
                <a:gd name="T10" fmla="*/ 2147483647 w 5772"/>
                <a:gd name="T11" fmla="*/ 2147483647 h 656"/>
                <a:gd name="T12" fmla="*/ 2147483647 w 5772"/>
                <a:gd name="T13" fmla="*/ 2147483647 h 656"/>
                <a:gd name="T14" fmla="*/ 0 w 5772"/>
                <a:gd name="T15" fmla="*/ 2147483647 h 656"/>
                <a:gd name="T16" fmla="*/ 2147483647 w 5772"/>
                <a:gd name="T17" fmla="*/ 2147483647 h 656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  <a:gd name="T27" fmla="*/ 0 w 5772"/>
                <a:gd name="T28" fmla="*/ 0 h 656"/>
                <a:gd name="T29" fmla="*/ 5772 w 5772"/>
                <a:gd name="T30" fmla="*/ 656 h 656"/>
              </a:gdLst>
              <a:ahLst/>
              <a:cxnLst>
                <a:cxn ang="T18">
                  <a:pos x="T0" y="T1"/>
                </a:cxn>
                <a:cxn ang="T19">
                  <a:pos x="T2" y="T3"/>
                </a:cxn>
                <a:cxn ang="T20">
                  <a:pos x="T4" y="T5"/>
                </a:cxn>
                <a:cxn ang="T21">
                  <a:pos x="T6" y="T7"/>
                </a:cxn>
                <a:cxn ang="T22">
                  <a:pos x="T8" y="T9"/>
                </a:cxn>
                <a:cxn ang="T23">
                  <a:pos x="T10" y="T11"/>
                </a:cxn>
                <a:cxn ang="T24">
                  <a:pos x="T12" y="T13"/>
                </a:cxn>
                <a:cxn ang="T25">
                  <a:pos x="T14" y="T15"/>
                </a:cxn>
                <a:cxn ang="T26">
                  <a:pos x="T16" y="T17"/>
                </a:cxn>
              </a:cxnLst>
              <a:rect l="T27" t="T28" r="T29" b="T30"/>
              <a:pathLst>
                <a:path w="5772" h="656">
                  <a:moveTo>
                    <a:pt x="6" y="2"/>
                  </a:moveTo>
                  <a:lnTo>
                    <a:pt x="2542" y="0"/>
                  </a:lnTo>
                  <a:cubicBezTo>
                    <a:pt x="2746" y="101"/>
                    <a:pt x="3828" y="367"/>
                    <a:pt x="4374" y="367"/>
                  </a:cubicBezTo>
                  <a:cubicBezTo>
                    <a:pt x="4920" y="367"/>
                    <a:pt x="5526" y="152"/>
                    <a:pt x="5766" y="55"/>
                  </a:cubicBezTo>
                  <a:lnTo>
                    <a:pt x="5772" y="213"/>
                  </a:lnTo>
                  <a:cubicBezTo>
                    <a:pt x="5670" y="257"/>
                    <a:pt x="5016" y="441"/>
                    <a:pt x="4302" y="439"/>
                  </a:cubicBezTo>
                  <a:cubicBezTo>
                    <a:pt x="3588" y="437"/>
                    <a:pt x="2205" y="165"/>
                    <a:pt x="1488" y="201"/>
                  </a:cubicBezTo>
                  <a:cubicBezTo>
                    <a:pt x="750" y="209"/>
                    <a:pt x="270" y="482"/>
                    <a:pt x="0" y="656"/>
                  </a:cubicBezTo>
                  <a:lnTo>
                    <a:pt x="6" y="2"/>
                  </a:lnTo>
                  <a:close/>
                </a:path>
              </a:pathLst>
            </a:custGeom>
            <a:gradFill rotWithShape="0">
              <a:gsLst>
                <a:gs pos="0">
                  <a:srgbClr val="C00000">
                    <a:alpha val="60000"/>
                  </a:srgbClr>
                </a:gs>
                <a:gs pos="100000">
                  <a:schemeClr val="accent2">
                    <a:lumMod val="60000"/>
                    <a:lumOff val="40000"/>
                    <a:alpha val="60000"/>
                  </a:schemeClr>
                </a:gs>
              </a:gsLst>
              <a:lin ang="540000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rot="10800000"/>
            <a:lstStyle/>
            <a:p>
              <a:pPr defTabSz="457109"/>
              <a:endParaRPr kumimoji="0" lang="en-US" altLang="en-US">
                <a:latin typeface="Calibri" pitchFamily="34" charset="0"/>
              </a:endParaRPr>
            </a:p>
          </p:txBody>
        </p:sp>
        <p:sp>
          <p:nvSpPr>
            <p:cNvPr id="64" name="フリーフォーム 8"/>
            <p:cNvSpPr>
              <a:spLocks/>
            </p:cNvSpPr>
            <p:nvPr/>
          </p:nvSpPr>
          <p:spPr bwMode="auto">
            <a:xfrm flipH="1" flipV="1">
              <a:off x="301204" y="4745798"/>
              <a:ext cx="4762500" cy="590565"/>
            </a:xfrm>
            <a:custGeom>
              <a:avLst/>
              <a:gdLst>
                <a:gd name="T0" fmla="*/ 0 w 3000"/>
                <a:gd name="T1" fmla="*/ 0 h 595"/>
                <a:gd name="T2" fmla="*/ 2147483647 w 3000"/>
                <a:gd name="T3" fmla="*/ 2147483647 h 595"/>
                <a:gd name="T4" fmla="*/ 2147483647 w 3000"/>
                <a:gd name="T5" fmla="*/ 2147483647 h 595"/>
                <a:gd name="T6" fmla="*/ 2147483647 w 3000"/>
                <a:gd name="T7" fmla="*/ 2147483647 h 595"/>
                <a:gd name="T8" fmla="*/ 0 w 3000"/>
                <a:gd name="T9" fmla="*/ 0 h 595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  <a:gd name="T15" fmla="*/ 0 w 3000"/>
                <a:gd name="T16" fmla="*/ 0 h 595"/>
                <a:gd name="T17" fmla="*/ 3000 w 3000"/>
                <a:gd name="T18" fmla="*/ 595 h 595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T15" t="T16" r="T17" b="T18"/>
              <a:pathLst>
                <a:path w="3000" h="595">
                  <a:moveTo>
                    <a:pt x="0" y="0"/>
                  </a:moveTo>
                  <a:cubicBezTo>
                    <a:pt x="174" y="102"/>
                    <a:pt x="1168" y="533"/>
                    <a:pt x="1668" y="564"/>
                  </a:cubicBezTo>
                  <a:cubicBezTo>
                    <a:pt x="2168" y="595"/>
                    <a:pt x="2778" y="279"/>
                    <a:pt x="3000" y="186"/>
                  </a:cubicBezTo>
                  <a:lnTo>
                    <a:pt x="3000" y="6"/>
                  </a:lnTo>
                  <a:lnTo>
                    <a:pt x="0" y="0"/>
                  </a:lnTo>
                  <a:close/>
                </a:path>
              </a:pathLst>
            </a:custGeom>
            <a:gradFill rotWithShape="0">
              <a:gsLst>
                <a:gs pos="0">
                  <a:srgbClr val="A40000">
                    <a:alpha val="50000"/>
                  </a:srgbClr>
                </a:gs>
                <a:gs pos="100000">
                  <a:schemeClr val="accent2">
                    <a:lumMod val="60000"/>
                    <a:lumOff val="40000"/>
                    <a:alpha val="30000"/>
                  </a:schemeClr>
                </a:gs>
              </a:gsLst>
              <a:lin ang="540000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rot="10800000"/>
            <a:lstStyle/>
            <a:p>
              <a:pPr defTabSz="457109"/>
              <a:endParaRPr kumimoji="0" lang="en-US" altLang="en-US">
                <a:latin typeface="Calibri" pitchFamily="34" charset="0"/>
              </a:endParaRPr>
            </a:p>
          </p:txBody>
        </p:sp>
        <p:sp>
          <p:nvSpPr>
            <p:cNvPr id="66" name="Freeform 8"/>
            <p:cNvSpPr>
              <a:spLocks/>
            </p:cNvSpPr>
            <p:nvPr/>
          </p:nvSpPr>
          <p:spPr bwMode="auto">
            <a:xfrm flipH="1" flipV="1">
              <a:off x="300594" y="4387022"/>
              <a:ext cx="9153864" cy="949342"/>
            </a:xfrm>
            <a:custGeom>
              <a:avLst/>
              <a:gdLst>
                <a:gd name="T0" fmla="*/ 0 w 5961"/>
                <a:gd name="T1" fmla="*/ 2147483647 h 749"/>
                <a:gd name="T2" fmla="*/ 2147483647 w 5961"/>
                <a:gd name="T3" fmla="*/ 2147483647 h 749"/>
                <a:gd name="T4" fmla="*/ 2147483647 w 5961"/>
                <a:gd name="T5" fmla="*/ 2147483647 h 749"/>
                <a:gd name="T6" fmla="*/ 2147483647 w 5961"/>
                <a:gd name="T7" fmla="*/ 0 h 749"/>
                <a:gd name="T8" fmla="*/ 0 60000 65536"/>
                <a:gd name="T9" fmla="*/ 0 60000 65536"/>
                <a:gd name="T10" fmla="*/ 0 60000 65536"/>
                <a:gd name="T11" fmla="*/ 0 60000 65536"/>
                <a:gd name="T12" fmla="*/ 0 w 5961"/>
                <a:gd name="T13" fmla="*/ 0 h 749"/>
                <a:gd name="T14" fmla="*/ 5961 w 5961"/>
                <a:gd name="T15" fmla="*/ 749 h 749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T12" t="T13" r="T14" b="T15"/>
              <a:pathLst>
                <a:path w="5961" h="749">
                  <a:moveTo>
                    <a:pt x="0" y="749"/>
                  </a:moveTo>
                  <a:cubicBezTo>
                    <a:pt x="288" y="642"/>
                    <a:pt x="1035" y="144"/>
                    <a:pt x="1728" y="109"/>
                  </a:cubicBezTo>
                  <a:cubicBezTo>
                    <a:pt x="2421" y="74"/>
                    <a:pt x="3455" y="557"/>
                    <a:pt x="4160" y="539"/>
                  </a:cubicBezTo>
                  <a:cubicBezTo>
                    <a:pt x="4865" y="521"/>
                    <a:pt x="5586" y="112"/>
                    <a:pt x="5961" y="0"/>
                  </a:cubicBezTo>
                </a:path>
              </a:pathLst>
            </a:custGeom>
            <a:noFill/>
            <a:ln w="38100">
              <a:solidFill>
                <a:schemeClr val="accent2">
                  <a:lumMod val="60000"/>
                  <a:lumOff val="40000"/>
                  <a:alpha val="50000"/>
                </a:schemeClr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wrap="none" anchor="ctr"/>
            <a:lstStyle/>
            <a:p>
              <a:endParaRPr lang="ja-JP" altLang="en-US">
                <a:latin typeface="Times New Roman" pitchFamily="18" charset="0"/>
              </a:endParaRPr>
            </a:p>
          </p:txBody>
        </p:sp>
      </p:grpSp>
      <p:sp>
        <p:nvSpPr>
          <p:cNvPr id="12" name="スライド番号プレースホルダー 5"/>
          <p:cNvSpPr txBox="1">
            <a:spLocks/>
          </p:cNvSpPr>
          <p:nvPr/>
        </p:nvSpPr>
        <p:spPr>
          <a:xfrm>
            <a:off x="10098666" y="6954552"/>
            <a:ext cx="312906" cy="369332"/>
          </a:xfrm>
          <a:prstGeom prst="rect">
            <a:avLst/>
          </a:prstGeom>
        </p:spPr>
        <p:txBody>
          <a:bodyPr wrap="none" anchor="b">
            <a:spAutoFit/>
          </a:bodyPr>
          <a:lstStyle>
            <a:defPPr>
              <a:defRPr lang="ja-JP"/>
            </a:defPPr>
            <a:lvl1pPr marL="0" algn="l" defTabSz="1043056" rtl="0" eaLnBrk="1" latinLnBrk="0" hangingPunct="1">
              <a:defRPr kumimoji="1" sz="21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521528" algn="l" defTabSz="1043056" rtl="0" eaLnBrk="1" latinLnBrk="0" hangingPunct="1">
              <a:defRPr kumimoji="1" sz="21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043056" algn="l" defTabSz="1043056" rtl="0" eaLnBrk="1" latinLnBrk="0" hangingPunct="1">
              <a:defRPr kumimoji="1" sz="21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564584" algn="l" defTabSz="1043056" rtl="0" eaLnBrk="1" latinLnBrk="0" hangingPunct="1">
              <a:defRPr kumimoji="1" sz="21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86112" algn="l" defTabSz="1043056" rtl="0" eaLnBrk="1" latinLnBrk="0" hangingPunct="1">
              <a:defRPr kumimoji="1" sz="21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607640" algn="l" defTabSz="1043056" rtl="0" eaLnBrk="1" latinLnBrk="0" hangingPunct="1">
              <a:defRPr kumimoji="1" sz="21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3129168" algn="l" defTabSz="1043056" rtl="0" eaLnBrk="1" latinLnBrk="0" hangingPunct="1">
              <a:defRPr kumimoji="1" sz="21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650696" algn="l" defTabSz="1043056" rtl="0" eaLnBrk="1" latinLnBrk="0" hangingPunct="1">
              <a:defRPr kumimoji="1" sz="21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4172224" algn="l" defTabSz="1043056" rtl="0" eaLnBrk="1" latinLnBrk="0" hangingPunct="1">
              <a:defRPr kumimoji="1" sz="21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r"/>
            <a:fld id="{A21E2CF8-2A61-4AAF-8A82-49EF28896ABF}" type="slidenum">
              <a:rPr lang="ja-JP" altLang="en-US" sz="180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pPr algn="r"/>
              <a:t>2</a:t>
            </a:fld>
            <a:endParaRPr lang="ja-JP" altLang="en-US" sz="1800">
              <a:solidFill>
                <a:schemeClr val="bg1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62" name="Rectangle 45"/>
          <p:cNvSpPr>
            <a:spLocks noChangeArrowheads="1"/>
          </p:cNvSpPr>
          <p:nvPr/>
        </p:nvSpPr>
        <p:spPr bwMode="auto">
          <a:xfrm>
            <a:off x="306357" y="7080086"/>
            <a:ext cx="2842445" cy="21544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6699FF"/>
                </a:solidFill>
              </a14:hiddenFill>
            </a:ext>
            <a:ext uri="{91240B29-F687-4F45-9708-019B960494DF}">
              <a14:hiddenLine xmlns:a14="http://schemas.microsoft.com/office/drawing/2010/main" w="12700" algn="ctr">
                <a:solidFill>
                  <a:srgbClr val="00808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>
            <a:spAutoFit/>
          </a:bodyPr>
          <a:lstStyle/>
          <a:p>
            <a:pPr algn="r"/>
            <a:r>
              <a:rPr kumimoji="0" lang="fr-FR" altLang="ja-JP" sz="80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Copyright © </a:t>
            </a:r>
            <a:r>
              <a:rPr kumimoji="0" lang="fr-FR" altLang="ja-JP" sz="800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201</a:t>
            </a:r>
            <a:r>
              <a:rPr kumimoji="0" lang="en-US" altLang="ja-JP" sz="800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3</a:t>
            </a:r>
            <a:r>
              <a:rPr kumimoji="0" lang="fr-FR" altLang="ja-JP" sz="800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 </a:t>
            </a:r>
            <a:r>
              <a:rPr kumimoji="0" lang="en-US" altLang="ja-JP" sz="800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novel presentation</a:t>
            </a:r>
            <a:r>
              <a:rPr kumimoji="0" lang="fr-FR" altLang="ja-JP" sz="800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. </a:t>
            </a:r>
            <a:r>
              <a:rPr kumimoji="0" lang="fr-FR" altLang="ja-JP" sz="80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All rights Reserved. </a:t>
            </a:r>
          </a:p>
        </p:txBody>
      </p:sp>
    </p:spTree>
    <p:extLst>
      <p:ext uri="{BB962C8B-B14F-4D97-AF65-F5344CB8AC3E}">
        <p14:creationId xmlns:p14="http://schemas.microsoft.com/office/powerpoint/2010/main" val="237110698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スタンダード">
      <a:majorFont>
        <a:latin typeface="Arial"/>
        <a:ea typeface="HGP創英角ｺﾞｼｯｸUB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896</TotalTime>
  <Words>84</Words>
  <Application>Microsoft Office PowerPoint</Application>
  <PresentationFormat>ユーザー設定</PresentationFormat>
  <Paragraphs>21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8" baseType="lpstr">
      <vt:lpstr>HGP創英角ｺﾞｼｯｸUB</vt:lpstr>
      <vt:lpstr>ＭＳ Ｐゴシック</vt:lpstr>
      <vt:lpstr>Arial</vt:lpstr>
      <vt:lpstr>Calibri</vt:lpstr>
      <vt:lpstr>Times New Roman</vt:lpstr>
      <vt:lpstr>Office ​​テーマ</vt:lpstr>
      <vt:lpstr>PowerPoint プレゼンテーション</vt:lpstr>
      <vt:lpstr>PowerPoint プレゼンテーション</vt:lpstr>
    </vt:vector>
  </TitlesOfParts>
  <Company>Microsoft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kawai</dc:creator>
  <cp:lastModifiedBy>hiroyuki Kawai</cp:lastModifiedBy>
  <cp:revision>73</cp:revision>
  <cp:lastPrinted>2012-02-28T01:15:59Z</cp:lastPrinted>
  <dcterms:created xsi:type="dcterms:W3CDTF">2012-02-27T00:58:53Z</dcterms:created>
  <dcterms:modified xsi:type="dcterms:W3CDTF">2014-03-05T01:35:27Z</dcterms:modified>
</cp:coreProperties>
</file>

<file path=docProps/thumbnail.jpeg>
</file>