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840" r:id="rId1"/>
  </p:sldMasterIdLst>
  <p:notesMasterIdLst>
    <p:notesMasterId r:id="rId5"/>
  </p:notesMasterIdLst>
  <p:sldIdLst>
    <p:sldId id="257" r:id="rId2"/>
    <p:sldId id="259" r:id="rId3"/>
    <p:sldId id="260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0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A3C932-75E1-4D09-9894-ED7950AC2B1B}" type="datetimeFigureOut">
              <a:rPr kumimoji="1" lang="ja-JP" altLang="en-US" smtClean="0"/>
              <a:t>2013/6/25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803867-0D67-458B-837B-76DD97B21E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24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03867-0D67-458B-837B-76DD97B21EB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5873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4A92-1297-485C-8798-5C1465D449AA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9BB7-CC3F-4FB7-92D6-A46BC9D04FBF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C3BAE-8988-43E8-896D-3E44F1D82F38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E6BB-E159-481A-B01B-5732D38B5316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54287-1D75-4AC1-A1B2-E9A61AB8E40D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0E425-5F23-4753-BCBA-D26449DB3440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7EE5F-6D9B-4310-9705-DE8A0EAB9C31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1CE42-C388-490F-9488-9CD644A4CD4F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9AD92-13B8-4069-A7B3-78548C5DC640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501E-26DA-4CC6-9986-851799BABB7D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1EDA6-AFF4-4598-A5D6-38C3A37CA7F2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E052E37-27F0-49A2-B1D6-5BE329DDBD1B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kumimoji="1"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6">
                    <a:lumMod val="50000"/>
                  </a:schemeClr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個人情報保護研修</a:t>
            </a:r>
            <a:endParaRPr kumimoji="1" lang="ja-JP" altLang="en-US" dirty="0">
              <a:solidFill>
                <a:schemeClr val="accent6">
                  <a:lumMod val="50000"/>
                </a:schemeClr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 smtClean="0"/>
              <a:t>総務部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144025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研修方法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集合研修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日程</a:t>
            </a:r>
            <a:r>
              <a:rPr kumimoji="1" lang="en-US" altLang="ja-JP" dirty="0" smtClean="0"/>
              <a:t>	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日（月）～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日（金）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時間</a:t>
            </a:r>
            <a:r>
              <a:rPr kumimoji="1" lang="en-US" altLang="ja-JP" dirty="0" smtClean="0"/>
              <a:t>	2</a:t>
            </a:r>
            <a:r>
              <a:rPr kumimoji="1" lang="ja-JP" altLang="en-US" dirty="0" smtClean="0"/>
              <a:t>時間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対象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全社員（部署ごとに行う）</a:t>
            </a:r>
          </a:p>
          <a:p>
            <a:pPr>
              <a:buFont typeface="Wingdings" panose="05000000000000000000" pitchFamily="2" charset="2"/>
              <a:buChar char="l"/>
            </a:pPr>
            <a:r>
              <a:rPr kumimoji="1" lang="en-US" altLang="ja-JP" dirty="0" smtClean="0"/>
              <a:t>e</a:t>
            </a:r>
            <a:r>
              <a:rPr kumimoji="1" lang="ja-JP" altLang="en-US" dirty="0" smtClean="0"/>
              <a:t>ラーニング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日程</a:t>
            </a:r>
            <a:r>
              <a:rPr kumimoji="1" lang="en-US" altLang="ja-JP" dirty="0" smtClean="0"/>
              <a:t>	7</a:t>
            </a:r>
            <a:r>
              <a:rPr kumimoji="1" lang="ja-JP" altLang="en-US" dirty="0" smtClean="0"/>
              <a:t>月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時間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合計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時間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対象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全社員（個人で行う）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BC6E2-F64E-445C-A610-8AE8B584AD29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493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研修内容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en-US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支店での顧客情報流出の概要と原因、対応</a:t>
            </a:r>
            <a:endParaRPr lang="ja-JP" altLang="ja-JP" sz="2000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個人情報、企業機密に該当するもの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個人情報の管理方法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パソコン利用時の注意点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en-US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SNS</a:t>
            </a: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利用時の注意点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情報が漏洩した場合のリスク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情報漏洩の事例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漏洩時の対応</a:t>
            </a:r>
            <a:endParaRPr lang="ja-JP" altLang="ja-JP" dirty="0" smtClean="0">
              <a:effectLst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09AF-9E32-43AC-9AC8-B1ED5F201B38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306664"/>
      </p:ext>
    </p:extLst>
  </p:cSld>
  <p:clrMapOvr>
    <a:masterClrMapping/>
  </p:clrMapOvr>
</p:sld>
</file>

<file path=ppt/theme/theme1.xml><?xml version="1.0" encoding="utf-8"?>
<a:theme xmlns:a="http://schemas.openxmlformats.org/drawingml/2006/main" name="フレーム">
  <a:themeElements>
    <a:clrScheme name="Fram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TC103457475[[fn=フレーム]]</Template>
  <TotalTime>188663</TotalTime>
  <Words>77</Words>
  <Application>Microsoft Office PowerPoint</Application>
  <PresentationFormat>ワイド画面</PresentationFormat>
  <Paragraphs>27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HG創英角ｺﾞｼｯｸUB</vt:lpstr>
      <vt:lpstr>ＭＳ Ｐゴシック</vt:lpstr>
      <vt:lpstr>ＭＳ ゴシック</vt:lpstr>
      <vt:lpstr>Calibri</vt:lpstr>
      <vt:lpstr>Corbel</vt:lpstr>
      <vt:lpstr>Wingdings</vt:lpstr>
      <vt:lpstr>Wingdings 2</vt:lpstr>
      <vt:lpstr>フレーム</vt:lpstr>
      <vt:lpstr>個人情報保護研修</vt:lpstr>
      <vt:lpstr>研修方法</vt:lpstr>
      <vt:lpstr>研修内容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個人情報保護研修</dc:title>
  <dc:creator>Ken Ishikawa</dc:creator>
  <cp:lastModifiedBy>Ken Ishikawa</cp:lastModifiedBy>
  <cp:revision>3</cp:revision>
  <dcterms:created xsi:type="dcterms:W3CDTF">2013-02-14T02:17:46Z</dcterms:created>
  <dcterms:modified xsi:type="dcterms:W3CDTF">2013-06-25T07:04:17Z</dcterms:modified>
</cp:coreProperties>
</file>