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4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3C932-75E1-4D09-9894-ED7950AC2B1B}" type="datetimeFigureOut">
              <a:rPr kumimoji="1" lang="ja-JP" altLang="en-US" smtClean="0"/>
              <a:t>2013/2/14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03867-0D67-458B-837B-76DD97B21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24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873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1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4A92-1297-485C-8798-5C1465D449AA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9BB7-CC3F-4FB7-92D6-A46BC9D04FBF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C3BAE-8988-43E8-896D-3E44F1D82F38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E6BB-E159-481A-B01B-5732D38B5316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4287-1D75-4AC1-A1B2-E9A61AB8E40D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0E425-5F23-4753-BCBA-D26449DB3440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7EE5F-6D9B-4310-9705-DE8A0EAB9C31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CE42-C388-490F-9488-9CD644A4CD4F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9AD92-13B8-4069-A7B3-78548C5DC640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501E-26DA-4CC6-9986-851799BABB7D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1EDA6-AFF4-4598-A5D6-38C3A37CA7F2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052E37-27F0-49A2-B1D6-5BE329DDBD1B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4402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92D8-69C2-4C71-B06F-598380D028FF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7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9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09AF-9E32-43AC-9AC8-B1ED5F201B38}" type="datetime5">
              <a:rPr lang="ja-JP" altLang="en-US" smtClean="0"/>
              <a:t>2013/02/14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06664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188659</TotalTime>
  <Words>131</Words>
  <Application>Microsoft Office PowerPoint</Application>
  <PresentationFormat>ワイド画面</PresentationFormat>
  <Paragraphs>35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HG創英角ｺﾞｼｯｸUB</vt:lpstr>
      <vt:lpstr>ＭＳ Ｐゴシック</vt:lpstr>
      <vt:lpstr>ＭＳ ゴシック</vt:lpstr>
      <vt:lpstr>Calibri</vt:lpstr>
      <vt:lpstr>Corbel</vt:lpstr>
      <vt:lpstr>Wingdings</vt:lpstr>
      <vt:lpstr>Wingdings 2</vt:lpstr>
      <vt:lpstr>フレーム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2</cp:revision>
  <dcterms:created xsi:type="dcterms:W3CDTF">2013-02-14T02:17:46Z</dcterms:created>
  <dcterms:modified xsi:type="dcterms:W3CDTF">2013-06-25T02:37:37Z</dcterms:modified>
</cp:coreProperties>
</file>