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69993-2585-4538-9485-896538445618}" type="datetimeFigureOut">
              <a:rPr kumimoji="1" lang="ja-JP" altLang="en-US" smtClean="0"/>
              <a:t>2013/6/25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BB3572-01C8-4C86-B65D-3A423EB058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9594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03867-0D67-458B-837B-76DD97B21EB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774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03867-0D67-458B-837B-76DD97B21EB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454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523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83399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44335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638859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89366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02111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24001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1270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854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262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65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213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723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926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589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888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01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586B75A-687E-405C-8A0B-8D00578BA2C3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62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  <p:sldLayoutId id="2147483869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6">
                    <a:lumMod val="50000"/>
                  </a:schemeClr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個人情報保護研修</a:t>
            </a:r>
            <a:endParaRPr kumimoji="1" lang="ja-JP" altLang="en-US" dirty="0">
              <a:solidFill>
                <a:schemeClr val="accent6">
                  <a:lumMod val="50000"/>
                </a:schemeClr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3200" dirty="0" smtClean="0"/>
              <a:t>総務部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802218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背景・目的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先週、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支店で</a:t>
            </a:r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件の顧客情報が流出</a:t>
            </a:r>
            <a:endParaRPr kumimoji="1" lang="en-US" altLang="ja-JP" dirty="0" smtClean="0"/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再発防止のため、社員全員を対象に研修を行い、情報漏洩対策を徹底させる</a:t>
            </a:r>
            <a:endParaRPr lang="ja-JP" altLang="ja-JP" sz="2000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万が一漏洩した場合に、適切に対応できるようにする</a:t>
            </a:r>
            <a:endParaRPr lang="ja-JP" altLang="ja-JP" dirty="0" smtClean="0">
              <a:effectLst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D92D8-69C2-4C71-B06F-598380D028FF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056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研修方法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ja-JP" altLang="en-US" dirty="0" smtClean="0"/>
              <a:t>集合研修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日程</a:t>
            </a:r>
            <a:r>
              <a:rPr kumimoji="1" lang="en-US" altLang="ja-JP" dirty="0" smtClean="0"/>
              <a:t>	7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日（月）～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日（金）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時間</a:t>
            </a:r>
            <a:r>
              <a:rPr kumimoji="1" lang="en-US" altLang="ja-JP" dirty="0" smtClean="0"/>
              <a:t>	2</a:t>
            </a:r>
            <a:r>
              <a:rPr kumimoji="1" lang="ja-JP" altLang="en-US" dirty="0" smtClean="0"/>
              <a:t>時間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対象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全社員（部署ごとに行う）</a:t>
            </a:r>
          </a:p>
          <a:p>
            <a:pPr>
              <a:buFont typeface="Wingdings" panose="05000000000000000000" pitchFamily="2" charset="2"/>
              <a:buChar char="l"/>
            </a:pPr>
            <a:r>
              <a:rPr kumimoji="1" lang="en-US" altLang="ja-JP" dirty="0" smtClean="0"/>
              <a:t>e</a:t>
            </a:r>
            <a:r>
              <a:rPr kumimoji="1" lang="ja-JP" altLang="en-US" dirty="0" smtClean="0"/>
              <a:t>ラーニング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日程</a:t>
            </a:r>
            <a:r>
              <a:rPr kumimoji="1" lang="en-US" altLang="ja-JP" dirty="0" smtClean="0"/>
              <a:t>	7</a:t>
            </a:r>
            <a:r>
              <a:rPr kumimoji="1" lang="ja-JP" altLang="en-US" dirty="0" smtClean="0"/>
              <a:t>月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時間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合計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時間</a:t>
            </a:r>
          </a:p>
          <a:p>
            <a:pPr marL="898525" lvl="1" indent="-182563">
              <a:tabLst>
                <a:tab pos="1616075" algn="l"/>
              </a:tabLst>
            </a:pPr>
            <a:r>
              <a:rPr kumimoji="1" lang="ja-JP" altLang="en-US" dirty="0" smtClean="0"/>
              <a:t>対象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全社員（個人で行う）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BC6E2-F64E-445C-A610-8AE8B584AD29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298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研修内容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en-US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支店での顧客情報流出の概要と原因、対応</a:t>
            </a:r>
            <a:endParaRPr lang="ja-JP" altLang="ja-JP" sz="2000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個人情報、企業機密に該当するもの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個人情報の管理方法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パソコン利用時の注意点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en-US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SNS</a:t>
            </a: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利用時の注意点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情報が漏洩した場合のリスク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情報漏洩の事例</a:t>
            </a:r>
            <a:endParaRPr lang="ja-JP" altLang="ja-JP" dirty="0" smtClean="0">
              <a:effectLst/>
            </a:endParaRPr>
          </a:p>
          <a:p>
            <a:pPr rtl="0" eaLnBrk="1" latinLnBrk="0" hangingPunct="1">
              <a:buFont typeface="Wingdings" panose="05000000000000000000" pitchFamily="2" charset="2"/>
              <a:buChar char="l"/>
            </a:pPr>
            <a:r>
              <a:rPr kumimoji="1" lang="ja-JP" altLang="ja-JP" sz="20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漏洩時の対応</a:t>
            </a:r>
            <a:endParaRPr lang="ja-JP" altLang="ja-JP" dirty="0" smtClean="0">
              <a:effectLst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09AF-9E32-43AC-9AC8-B1ED5F201B38}" type="datetime5">
              <a:rPr lang="ja-JP" altLang="en-US" smtClean="0"/>
              <a:t>2013/06/25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株式会社ひまわりサービス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1240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暖かみのある青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視差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TC103457496[[fn=視差]]</Template>
  <TotalTime>1039</TotalTime>
  <Words>131</Words>
  <Application>Microsoft Office PowerPoint</Application>
  <PresentationFormat>ワイド画面</PresentationFormat>
  <Paragraphs>35</Paragraphs>
  <Slides>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HGｺﾞｼｯｸM</vt:lpstr>
      <vt:lpstr>HG創英角ｺﾞｼｯｸUB</vt:lpstr>
      <vt:lpstr>ＭＳ Ｐゴシック</vt:lpstr>
      <vt:lpstr>Arial</vt:lpstr>
      <vt:lpstr>Calibri</vt:lpstr>
      <vt:lpstr>Corbel</vt:lpstr>
      <vt:lpstr>Wingdings</vt:lpstr>
      <vt:lpstr>視差</vt:lpstr>
      <vt:lpstr>個人情報保護研修</vt:lpstr>
      <vt:lpstr>背景・目的</vt:lpstr>
      <vt:lpstr>研修方法</vt:lpstr>
      <vt:lpstr>研修内容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個人情報保護研修</dc:title>
  <dc:creator>Ken Ishikawa</dc:creator>
  <cp:lastModifiedBy>Ken Ishikawa</cp:lastModifiedBy>
  <cp:revision>3</cp:revision>
  <dcterms:created xsi:type="dcterms:W3CDTF">2013-06-25T06:59:41Z</dcterms:created>
  <dcterms:modified xsi:type="dcterms:W3CDTF">2013-06-26T00:18:56Z</dcterms:modified>
</cp:coreProperties>
</file>