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7" autoAdjust="0"/>
    <p:restoredTop sz="86449" autoAdjust="0"/>
  </p:normalViewPr>
  <p:slideViewPr>
    <p:cSldViewPr snapToGrid="0">
      <p:cViewPr varScale="1">
        <p:scale>
          <a:sx n="68" d="100"/>
          <a:sy n="68" d="100"/>
        </p:scale>
        <p:origin x="72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個人情報保護研修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総務部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7715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476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集合研修</a:t>
            </a:r>
          </a:p>
          <a:p>
            <a:pPr lvl="1"/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lvl="1"/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時間</a:t>
            </a:r>
          </a:p>
          <a:p>
            <a:pPr lvl="1"/>
            <a:r>
              <a:rPr kumimoji="1" lang="ja-JP" altLang="en-US" dirty="0" smtClean="0"/>
              <a:t>対象全社員（部署ごとに行う）</a:t>
            </a:r>
          </a:p>
          <a:p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lvl="1"/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</a:p>
          <a:p>
            <a:pPr lvl="1"/>
            <a:r>
              <a:rPr kumimoji="1" lang="ja-JP" altLang="en-US" dirty="0" smtClean="0"/>
              <a:t>時間合計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lvl="1"/>
            <a:r>
              <a:rPr kumimoji="1" lang="ja-JP" altLang="en-US" dirty="0" smtClean="0"/>
              <a:t>対象全社員（個人で行う）</a:t>
            </a:r>
          </a:p>
        </p:txBody>
      </p:sp>
    </p:spTree>
    <p:extLst>
      <p:ext uri="{BB962C8B-B14F-4D97-AF65-F5344CB8AC3E}">
        <p14:creationId xmlns:p14="http://schemas.microsoft.com/office/powerpoint/2010/main" val="4201605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/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91180379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TC103457475[[fn=フレーム]]</Template>
  <TotalTime>24</TotalTime>
  <Words>151</Words>
  <Application>Microsoft Office PowerPoint</Application>
  <PresentationFormat>ワイド画面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ゴシック</vt:lpstr>
      <vt:lpstr>Corbel</vt:lpstr>
      <vt:lpstr>Wingdings 2</vt:lpstr>
      <vt:lpstr>フレーム</vt:lpstr>
      <vt:lpstr>個人情報保護研修</vt:lpstr>
      <vt:lpstr>背景・目的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野田大貴</cp:lastModifiedBy>
  <cp:revision>3</cp:revision>
  <dcterms:created xsi:type="dcterms:W3CDTF">2013-02-14T00:09:03Z</dcterms:created>
  <dcterms:modified xsi:type="dcterms:W3CDTF">2014-05-30T01:17:10Z</dcterms:modified>
</cp:coreProperties>
</file>