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98" autoAdjust="0"/>
    <p:restoredTop sz="94683" autoAdjust="0"/>
  </p:normalViewPr>
  <p:slideViewPr>
    <p:cSldViewPr snapToGrid="0">
      <p:cViewPr varScale="1">
        <p:scale>
          <a:sx n="61" d="100"/>
          <a:sy n="61" d="100"/>
        </p:scale>
        <p:origin x="60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3876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2620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集合研修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lvl="1"/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対象全社員（部署ごとに行う）</a:t>
            </a:r>
          </a:p>
          <a:p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</a:p>
          <a:p>
            <a:pPr lvl="1"/>
            <a:r>
              <a:rPr kumimoji="1" lang="ja-JP" altLang="en-US" dirty="0" smtClean="0"/>
              <a:t>時間合計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対象全社員（個人で行う）</a:t>
            </a:r>
          </a:p>
        </p:txBody>
      </p:sp>
    </p:spTree>
    <p:extLst>
      <p:ext uri="{BB962C8B-B14F-4D97-AF65-F5344CB8AC3E}">
        <p14:creationId xmlns:p14="http://schemas.microsoft.com/office/powerpoint/2010/main" val="329248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6092861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35</TotalTime>
  <Words>151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HG創英角ｺﾞｼｯｸUB</vt:lpstr>
      <vt:lpstr>ＭＳ ゴシック</vt:lpstr>
      <vt:lpstr>Corbel</vt:lpstr>
      <vt:lpstr>Wingdings 2</vt:lpstr>
      <vt:lpstr>フレーム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2</cp:revision>
  <dcterms:created xsi:type="dcterms:W3CDTF">2013-02-14T00:37:37Z</dcterms:created>
  <dcterms:modified xsi:type="dcterms:W3CDTF">2013-02-14T01:12:50Z</dcterms:modified>
</cp:coreProperties>
</file>