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napToGrid="0">
      <p:cViewPr>
        <p:scale>
          <a:sx n="85" d="100"/>
          <a:sy n="85" d="100"/>
        </p:scale>
        <p:origin x="120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498455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Corbel</vt:lpstr>
      <vt:lpstr>Wingdings 2</vt:lpstr>
      <vt:lpstr>フレーム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野田大貴</cp:lastModifiedBy>
  <cp:revision>1</cp:revision>
  <dcterms:created xsi:type="dcterms:W3CDTF">2013-02-14T00:34:21Z</dcterms:created>
  <dcterms:modified xsi:type="dcterms:W3CDTF">2014-05-30T01:15:42Z</dcterms:modified>
</cp:coreProperties>
</file>