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7069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158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0501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890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3038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9814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6253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984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8375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5084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5673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215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/>
          <p:cNvSpPr/>
          <p:nvPr/>
        </p:nvSpPr>
        <p:spPr>
          <a:xfrm>
            <a:off x="3451538" y="1738648"/>
            <a:ext cx="3657600" cy="2073499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7902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</cp:revision>
  <dcterms:created xsi:type="dcterms:W3CDTF">2015-01-19T00:25:50Z</dcterms:created>
  <dcterms:modified xsi:type="dcterms:W3CDTF">2015-01-19T00:33:11Z</dcterms:modified>
</cp:coreProperties>
</file>