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5245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02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267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424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763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885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9747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961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131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413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800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4C668-0256-4E33-BDEA-990FB9E1A78D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915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円/楕円 17"/>
          <p:cNvSpPr/>
          <p:nvPr/>
        </p:nvSpPr>
        <p:spPr>
          <a:xfrm>
            <a:off x="4481848" y="2690908"/>
            <a:ext cx="1906073" cy="19060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3387144" y="2266682"/>
            <a:ext cx="2189408" cy="151970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二等辺三角形 18"/>
          <p:cNvSpPr/>
          <p:nvPr/>
        </p:nvSpPr>
        <p:spPr>
          <a:xfrm>
            <a:off x="5312535" y="1469746"/>
            <a:ext cx="2356833" cy="2031753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7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</cp:revision>
  <dcterms:created xsi:type="dcterms:W3CDTF">2015-01-20T05:06:23Z</dcterms:created>
  <dcterms:modified xsi:type="dcterms:W3CDTF">2015-03-03T07:42:29Z</dcterms:modified>
</cp:coreProperties>
</file>