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34E48D-68E6-478E-9806-390263C5B3E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DD09AE5C-6A4D-40EF-BBC6-FF88ED907947}">
      <dgm:prSet phldrT="[テキスト]"/>
      <dgm:spPr/>
      <dgm:t>
        <a:bodyPr/>
        <a:lstStyle/>
        <a:p>
          <a:r>
            <a:rPr kumimoji="1" lang="ja-JP" altLang="en-US" dirty="0" smtClean="0"/>
            <a:t>修理申込み</a:t>
          </a:r>
          <a:endParaRPr kumimoji="1" lang="ja-JP" altLang="en-US" dirty="0"/>
        </a:p>
      </dgm:t>
    </dgm:pt>
    <dgm:pt modelId="{138BBB22-C5D0-4257-9921-4E14C17DF9BA}" type="par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366A64EE-404B-41DA-80C0-8C4A656FE7F6}" type="sibTrans" cxnId="{8C89C11F-0809-4B7D-A42C-A0423A22D3E5}">
      <dgm:prSet/>
      <dgm:spPr/>
      <dgm:t>
        <a:bodyPr/>
        <a:lstStyle/>
        <a:p>
          <a:endParaRPr kumimoji="1" lang="ja-JP" altLang="en-US"/>
        </a:p>
      </dgm:t>
    </dgm:pt>
    <dgm:pt modelId="{7FED5786-9698-46EA-945C-B3C2157094A2}">
      <dgm:prSet phldrT="[テキスト]"/>
      <dgm:spPr/>
      <dgm:t>
        <a:bodyPr/>
        <a:lstStyle/>
        <a:p>
          <a:r>
            <a:rPr kumimoji="1" lang="en-US" altLang="ja-JP" dirty="0" smtClean="0"/>
            <a:t>Web</a:t>
          </a:r>
          <a:r>
            <a:rPr kumimoji="1" lang="ja-JP" altLang="en-US" dirty="0" smtClean="0"/>
            <a:t>から必要事項を入力してお申込みください。</a:t>
          </a:r>
          <a:endParaRPr kumimoji="1" lang="ja-JP" altLang="en-US" dirty="0"/>
        </a:p>
      </dgm:t>
    </dgm:pt>
    <dgm:pt modelId="{4339394C-3DA7-4386-9722-901A8835C33C}" type="par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09C980B9-34B0-4819-830E-20C5A8F01905}" type="sibTrans" cxnId="{8A3746BE-038E-4C64-8040-B10DB5D3AF2B}">
      <dgm:prSet/>
      <dgm:spPr/>
      <dgm:t>
        <a:bodyPr/>
        <a:lstStyle/>
        <a:p>
          <a:endParaRPr kumimoji="1" lang="ja-JP" altLang="en-US"/>
        </a:p>
      </dgm:t>
    </dgm:pt>
    <dgm:pt modelId="{179F3967-A611-40B7-A89E-40E052E602D9}">
      <dgm:prSet phldrT="[テキスト]"/>
      <dgm:spPr/>
      <dgm:t>
        <a:bodyPr/>
        <a:lstStyle/>
        <a:p>
          <a:r>
            <a:rPr kumimoji="1" lang="ja-JP" altLang="en-US" dirty="0" smtClean="0"/>
            <a:t>お引き取り</a:t>
          </a:r>
          <a:endParaRPr kumimoji="1" lang="ja-JP" altLang="en-US" dirty="0"/>
        </a:p>
      </dgm:t>
    </dgm:pt>
    <dgm:pt modelId="{BE581E9A-9FD1-47C1-9D12-D063F6BA1488}" type="par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167D63A6-92E5-4E8E-B450-394F441D35FE}" type="sibTrans" cxnId="{7533C580-D3BA-4BE1-AA19-0D042BF24D90}">
      <dgm:prSet/>
      <dgm:spPr/>
      <dgm:t>
        <a:bodyPr/>
        <a:lstStyle/>
        <a:p>
          <a:endParaRPr kumimoji="1" lang="ja-JP" altLang="en-US"/>
        </a:p>
      </dgm:t>
    </dgm:pt>
    <dgm:pt modelId="{5BE23038-114F-4D51-A05E-D638E96B0DF3}">
      <dgm:prSet phldrT="[テキスト]"/>
      <dgm:spPr/>
      <dgm:t>
        <a:bodyPr/>
        <a:lstStyle/>
        <a:p>
          <a:r>
            <a:rPr kumimoji="1" lang="ja-JP" altLang="en-US" dirty="0" smtClean="0"/>
            <a:t>指定された日時に宅配便業者が製品を引取に伺います。</a:t>
          </a:r>
          <a:endParaRPr kumimoji="1" lang="ja-JP" altLang="en-US" dirty="0"/>
        </a:p>
      </dgm:t>
    </dgm:pt>
    <dgm:pt modelId="{44829454-4D06-42E1-883D-2E66A68EB4F6}" type="par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780B84B5-AC26-48FE-B91F-ED7CC52B880A}" type="sibTrans" cxnId="{9265C329-7231-4B94-9DC5-709297FFB57E}">
      <dgm:prSet/>
      <dgm:spPr/>
      <dgm:t>
        <a:bodyPr/>
        <a:lstStyle/>
        <a:p>
          <a:endParaRPr kumimoji="1" lang="ja-JP" altLang="en-US"/>
        </a:p>
      </dgm:t>
    </dgm:pt>
    <dgm:pt modelId="{E93D70CE-67EA-4404-96AD-8398CE55D22D}">
      <dgm:prSet phldrT="[テキスト]"/>
      <dgm:spPr/>
      <dgm:t>
        <a:bodyPr/>
        <a:lstStyle/>
        <a:p>
          <a:r>
            <a:rPr kumimoji="1" lang="ja-JP" altLang="en-US" dirty="0" smtClean="0"/>
            <a:t>修理</a:t>
          </a:r>
          <a:endParaRPr kumimoji="1" lang="ja-JP" altLang="en-US" dirty="0"/>
        </a:p>
      </dgm:t>
    </dgm:pt>
    <dgm:pt modelId="{6ED2117D-774E-4581-9B7D-5FAED8314F7E}" type="par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B9E6B211-48B9-40B4-9036-CD3FECF28590}" type="sibTrans" cxnId="{7522F63E-69BA-48C0-8FB0-BCE17001ED40}">
      <dgm:prSet/>
      <dgm:spPr/>
      <dgm:t>
        <a:bodyPr/>
        <a:lstStyle/>
        <a:p>
          <a:endParaRPr kumimoji="1" lang="ja-JP" altLang="en-US"/>
        </a:p>
      </dgm:t>
    </dgm:pt>
    <dgm:pt modelId="{1728C135-FE9B-4590-84CD-974D488730E4}">
      <dgm:prSet phldrT="[テキスト]"/>
      <dgm:spPr/>
      <dgm:t>
        <a:bodyPr/>
        <a:lstStyle/>
        <a:p>
          <a:r>
            <a:rPr kumimoji="1" lang="ja-JP" altLang="en-US" dirty="0" smtClean="0"/>
            <a:t>弊社工場にて製品を修理致します。</a:t>
          </a:r>
          <a:endParaRPr kumimoji="1" lang="ja-JP" altLang="en-US" dirty="0"/>
        </a:p>
      </dgm:t>
    </dgm:pt>
    <dgm:pt modelId="{E0E78828-FBBE-4B8C-BB75-4429EF8E8A20}" type="par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A1E24D47-4CAD-4F2F-A583-917D75AB2500}" type="sibTrans" cxnId="{38348EC7-3164-494A-A983-3501CE1A7811}">
      <dgm:prSet/>
      <dgm:spPr/>
      <dgm:t>
        <a:bodyPr/>
        <a:lstStyle/>
        <a:p>
          <a:endParaRPr kumimoji="1" lang="ja-JP" altLang="en-US"/>
        </a:p>
      </dgm:t>
    </dgm:pt>
    <dgm:pt modelId="{CD3E6B20-7CBA-49C5-A2AA-7CA68DBE2942}">
      <dgm:prSet/>
      <dgm:spPr/>
      <dgm:t>
        <a:bodyPr/>
        <a:lstStyle/>
        <a:p>
          <a:r>
            <a:rPr kumimoji="1" lang="ja-JP" altLang="en-US" dirty="0" smtClean="0"/>
            <a:t>お届け</a:t>
          </a:r>
          <a:endParaRPr kumimoji="1" lang="ja-JP" altLang="en-US" dirty="0"/>
        </a:p>
      </dgm:t>
    </dgm:pt>
    <dgm:pt modelId="{62E6A48F-5158-4D65-9F0B-0A26DAF72CF5}" type="par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17CA3C62-AE2A-48B4-8369-A98250E1AC2D}" type="sibTrans" cxnId="{F3DF5032-B30C-42CC-8048-CC7DE5765FE6}">
      <dgm:prSet/>
      <dgm:spPr/>
      <dgm:t>
        <a:bodyPr/>
        <a:lstStyle/>
        <a:p>
          <a:endParaRPr kumimoji="1" lang="ja-JP" altLang="en-US"/>
        </a:p>
      </dgm:t>
    </dgm:pt>
    <dgm:pt modelId="{0F911875-B808-4BF0-944B-A0AF4AF2E3D4}">
      <dgm:prSet/>
      <dgm:spPr/>
      <dgm:t>
        <a:bodyPr/>
        <a:lstStyle/>
        <a:p>
          <a:r>
            <a:rPr kumimoji="1" lang="ja-JP" altLang="en-US" dirty="0" smtClean="0"/>
            <a:t>修理後、宅配便にて製品をお届けに伺います。</a:t>
          </a:r>
          <a:endParaRPr kumimoji="1" lang="ja-JP" altLang="en-US" dirty="0"/>
        </a:p>
      </dgm:t>
    </dgm:pt>
    <dgm:pt modelId="{C7F03A09-EAB3-47AB-A68F-1236F1067ED1}" type="par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658AB6C-A9D0-46DD-B27B-FA9D24993794}" type="sibTrans" cxnId="{5C372F21-4725-4441-ADDB-CD7627E1CF7A}">
      <dgm:prSet/>
      <dgm:spPr/>
      <dgm:t>
        <a:bodyPr/>
        <a:lstStyle/>
        <a:p>
          <a:endParaRPr kumimoji="1" lang="ja-JP" altLang="en-US"/>
        </a:p>
      </dgm:t>
    </dgm:pt>
    <dgm:pt modelId="{AA899954-82F6-4E04-9501-2CAA7D9DA791}" type="pres">
      <dgm:prSet presAssocID="{DD34E48D-68E6-478E-9806-390263C5B3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ADEC313-5D60-432B-99F1-0804D82A3A96}" type="pres">
      <dgm:prSet presAssocID="{DD09AE5C-6A4D-40EF-BBC6-FF88ED907947}" presName="composite" presStyleCnt="0"/>
      <dgm:spPr/>
    </dgm:pt>
    <dgm:pt modelId="{0982B2D9-D5F9-43DF-99B9-A24853F96756}" type="pres">
      <dgm:prSet presAssocID="{DD09AE5C-6A4D-40EF-BBC6-FF88ED907947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A9ED58A-B608-40BC-B3B0-6E2FF2CA9232}" type="pres">
      <dgm:prSet presAssocID="{DD09AE5C-6A4D-40EF-BBC6-FF88ED907947}" presName="parSh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3D52F7AC-BBCB-48B7-80D7-93B656FF042C}" type="pres">
      <dgm:prSet presAssocID="{DD09AE5C-6A4D-40EF-BBC6-FF88ED907947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A10A25-4E2F-49F8-A41C-5D513D4E21C8}" type="pres">
      <dgm:prSet presAssocID="{366A64EE-404B-41DA-80C0-8C4A656FE7F6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D4327C12-0CEB-4A3F-BF0C-77F5321AE3E5}" type="pres">
      <dgm:prSet presAssocID="{366A64EE-404B-41DA-80C0-8C4A656FE7F6}" presName="connTx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F7C20D45-1DD2-4223-96C1-CE539E685C11}" type="pres">
      <dgm:prSet presAssocID="{179F3967-A611-40B7-A89E-40E052E602D9}" presName="composite" presStyleCnt="0"/>
      <dgm:spPr/>
    </dgm:pt>
    <dgm:pt modelId="{920ECDD4-01F9-47A6-954E-8100A30EECF9}" type="pres">
      <dgm:prSet presAssocID="{179F3967-A611-40B7-A89E-40E052E602D9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4EB9013-1A56-4CF5-B165-DC44D32DC5C6}" type="pres">
      <dgm:prSet presAssocID="{179F3967-A611-40B7-A89E-40E052E602D9}" presName="parSh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8387E2F2-8147-4055-8173-684B881334CF}" type="pres">
      <dgm:prSet presAssocID="{179F3967-A611-40B7-A89E-40E052E602D9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C6A1C17-5CB4-4EAE-B208-73F2FE7BF0B5}" type="pres">
      <dgm:prSet presAssocID="{167D63A6-92E5-4E8E-B450-394F441D35F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45732B1-E9D2-4D53-B4FD-95A8F623A15D}" type="pres">
      <dgm:prSet presAssocID="{167D63A6-92E5-4E8E-B450-394F441D35FE}" presName="connTx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92FFC6DC-AA83-468E-84F9-23075184210A}" type="pres">
      <dgm:prSet presAssocID="{E93D70CE-67EA-4404-96AD-8398CE55D22D}" presName="composite" presStyleCnt="0"/>
      <dgm:spPr/>
    </dgm:pt>
    <dgm:pt modelId="{E44C0CB2-3975-4DB2-844E-2F8400DA50E8}" type="pres">
      <dgm:prSet presAssocID="{E93D70CE-67EA-4404-96AD-8398CE55D22D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1D11901-3F9F-4AF2-A128-B00DF08C744D}" type="pres">
      <dgm:prSet presAssocID="{E93D70CE-67EA-4404-96AD-8398CE55D22D}" presName="parSh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1A58540C-0414-414B-81F3-565AA7EAEC91}" type="pres">
      <dgm:prSet presAssocID="{E93D70CE-67EA-4404-96AD-8398CE55D22D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4F733E-A7C7-436A-8F85-3743A8CD8CD1}" type="pres">
      <dgm:prSet presAssocID="{B9E6B211-48B9-40B4-9036-CD3FECF28590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6505EFED-B33C-495F-9E1A-C72CAC7997B0}" type="pres">
      <dgm:prSet presAssocID="{B9E6B211-48B9-40B4-9036-CD3FECF28590}" presName="connTx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9E2FDB4E-1BD1-48E1-AAB2-84FF9E0BEA0D}" type="pres">
      <dgm:prSet presAssocID="{CD3E6B20-7CBA-49C5-A2AA-7CA68DBE2942}" presName="composite" presStyleCnt="0"/>
      <dgm:spPr/>
    </dgm:pt>
    <dgm:pt modelId="{184AEEF1-A8F5-44BF-83BD-41A73DA4F147}" type="pres">
      <dgm:prSet presAssocID="{CD3E6B20-7CBA-49C5-A2AA-7CA68DBE2942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36E14-5667-4732-9539-5F724D07422C}" type="pres">
      <dgm:prSet presAssocID="{CD3E6B20-7CBA-49C5-A2AA-7CA68DBE2942}" presName="parSh" presStyleLbl="node1" presStyleIdx="3" presStyleCnt="4"/>
      <dgm:spPr/>
      <dgm:t>
        <a:bodyPr/>
        <a:lstStyle/>
        <a:p>
          <a:endParaRPr kumimoji="1" lang="ja-JP" altLang="en-US"/>
        </a:p>
      </dgm:t>
    </dgm:pt>
    <dgm:pt modelId="{2B70FCF8-4659-4FE2-A994-C3153D5B6AFA}" type="pres">
      <dgm:prSet presAssocID="{CD3E6B20-7CBA-49C5-A2AA-7CA68DBE2942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7C968E8-A918-40EA-A50E-052BA3B76BA6}" type="presOf" srcId="{179F3967-A611-40B7-A89E-40E052E602D9}" destId="{B4EB9013-1A56-4CF5-B165-DC44D32DC5C6}" srcOrd="1" destOrd="0" presId="urn:microsoft.com/office/officeart/2005/8/layout/process3"/>
    <dgm:cxn modelId="{D5621D9D-ED06-498E-AC23-51C1853456DA}" type="presOf" srcId="{E93D70CE-67EA-4404-96AD-8398CE55D22D}" destId="{E44C0CB2-3975-4DB2-844E-2F8400DA50E8}" srcOrd="0" destOrd="0" presId="urn:microsoft.com/office/officeart/2005/8/layout/process3"/>
    <dgm:cxn modelId="{8C89C11F-0809-4B7D-A42C-A0423A22D3E5}" srcId="{DD34E48D-68E6-478E-9806-390263C5B3ED}" destId="{DD09AE5C-6A4D-40EF-BBC6-FF88ED907947}" srcOrd="0" destOrd="0" parTransId="{138BBB22-C5D0-4257-9921-4E14C17DF9BA}" sibTransId="{366A64EE-404B-41DA-80C0-8C4A656FE7F6}"/>
    <dgm:cxn modelId="{CD1D2B2B-5B99-4058-80E9-A94539611ACB}" type="presOf" srcId="{E93D70CE-67EA-4404-96AD-8398CE55D22D}" destId="{71D11901-3F9F-4AF2-A128-B00DF08C744D}" srcOrd="1" destOrd="0" presId="urn:microsoft.com/office/officeart/2005/8/layout/process3"/>
    <dgm:cxn modelId="{9265C329-7231-4B94-9DC5-709297FFB57E}" srcId="{179F3967-A611-40B7-A89E-40E052E602D9}" destId="{5BE23038-114F-4D51-A05E-D638E96B0DF3}" srcOrd="0" destOrd="0" parTransId="{44829454-4D06-42E1-883D-2E66A68EB4F6}" sibTransId="{780B84B5-AC26-48FE-B91F-ED7CC52B880A}"/>
    <dgm:cxn modelId="{8A3746BE-038E-4C64-8040-B10DB5D3AF2B}" srcId="{DD09AE5C-6A4D-40EF-BBC6-FF88ED907947}" destId="{7FED5786-9698-46EA-945C-B3C2157094A2}" srcOrd="0" destOrd="0" parTransId="{4339394C-3DA7-4386-9722-901A8835C33C}" sibTransId="{09C980B9-34B0-4819-830E-20C5A8F01905}"/>
    <dgm:cxn modelId="{164BAB0E-FEFF-4FEF-A456-881B5477F075}" type="presOf" srcId="{366A64EE-404B-41DA-80C0-8C4A656FE7F6}" destId="{69A10A25-4E2F-49F8-A41C-5D513D4E21C8}" srcOrd="0" destOrd="0" presId="urn:microsoft.com/office/officeart/2005/8/layout/process3"/>
    <dgm:cxn modelId="{26D33E90-3687-4FDD-93F2-200ECEC10745}" type="presOf" srcId="{1728C135-FE9B-4590-84CD-974D488730E4}" destId="{1A58540C-0414-414B-81F3-565AA7EAEC91}" srcOrd="0" destOrd="0" presId="urn:microsoft.com/office/officeart/2005/8/layout/process3"/>
    <dgm:cxn modelId="{7533C580-D3BA-4BE1-AA19-0D042BF24D90}" srcId="{DD34E48D-68E6-478E-9806-390263C5B3ED}" destId="{179F3967-A611-40B7-A89E-40E052E602D9}" srcOrd="1" destOrd="0" parTransId="{BE581E9A-9FD1-47C1-9D12-D063F6BA1488}" sibTransId="{167D63A6-92E5-4E8E-B450-394F441D35FE}"/>
    <dgm:cxn modelId="{7D1626DF-4A3B-4004-9EB9-A2CC1C5ED7B8}" type="presOf" srcId="{DD09AE5C-6A4D-40EF-BBC6-FF88ED907947}" destId="{0982B2D9-D5F9-43DF-99B9-A24853F96756}" srcOrd="0" destOrd="0" presId="urn:microsoft.com/office/officeart/2005/8/layout/process3"/>
    <dgm:cxn modelId="{7AB03DF0-25DD-4AE7-B776-44921A972F9A}" type="presOf" srcId="{CD3E6B20-7CBA-49C5-A2AA-7CA68DBE2942}" destId="{0A136E14-5667-4732-9539-5F724D07422C}" srcOrd="1" destOrd="0" presId="urn:microsoft.com/office/officeart/2005/8/layout/process3"/>
    <dgm:cxn modelId="{38348EC7-3164-494A-A983-3501CE1A7811}" srcId="{E93D70CE-67EA-4404-96AD-8398CE55D22D}" destId="{1728C135-FE9B-4590-84CD-974D488730E4}" srcOrd="0" destOrd="0" parTransId="{E0E78828-FBBE-4B8C-BB75-4429EF8E8A20}" sibTransId="{A1E24D47-4CAD-4F2F-A583-917D75AB2500}"/>
    <dgm:cxn modelId="{C4FC5B38-2A2A-4B5F-98E3-55E6CAAF4D0A}" type="presOf" srcId="{366A64EE-404B-41DA-80C0-8C4A656FE7F6}" destId="{D4327C12-0CEB-4A3F-BF0C-77F5321AE3E5}" srcOrd="1" destOrd="0" presId="urn:microsoft.com/office/officeart/2005/8/layout/process3"/>
    <dgm:cxn modelId="{C765408B-FB7F-43F4-AAD3-1DDDC091E850}" type="presOf" srcId="{5BE23038-114F-4D51-A05E-D638E96B0DF3}" destId="{8387E2F2-8147-4055-8173-684B881334CF}" srcOrd="0" destOrd="0" presId="urn:microsoft.com/office/officeart/2005/8/layout/process3"/>
    <dgm:cxn modelId="{76211FF4-11E9-46F6-BFBD-CA49DD6C67B8}" type="presOf" srcId="{167D63A6-92E5-4E8E-B450-394F441D35FE}" destId="{445732B1-E9D2-4D53-B4FD-95A8F623A15D}" srcOrd="1" destOrd="0" presId="urn:microsoft.com/office/officeart/2005/8/layout/process3"/>
    <dgm:cxn modelId="{411815B4-72AA-4462-BD49-9E6CF9A7D42F}" type="presOf" srcId="{7FED5786-9698-46EA-945C-B3C2157094A2}" destId="{3D52F7AC-BBCB-48B7-80D7-93B656FF042C}" srcOrd="0" destOrd="0" presId="urn:microsoft.com/office/officeart/2005/8/layout/process3"/>
    <dgm:cxn modelId="{029D1B4A-4C3E-487E-9584-DDF6796B3915}" type="presOf" srcId="{CD3E6B20-7CBA-49C5-A2AA-7CA68DBE2942}" destId="{184AEEF1-A8F5-44BF-83BD-41A73DA4F147}" srcOrd="0" destOrd="0" presId="urn:microsoft.com/office/officeart/2005/8/layout/process3"/>
    <dgm:cxn modelId="{A2C9CF4D-68F7-4BA8-A705-27EB27781990}" type="presOf" srcId="{DD34E48D-68E6-478E-9806-390263C5B3ED}" destId="{AA899954-82F6-4E04-9501-2CAA7D9DA791}" srcOrd="0" destOrd="0" presId="urn:microsoft.com/office/officeart/2005/8/layout/process3"/>
    <dgm:cxn modelId="{7CD373D3-629F-4911-9B1D-F9E501EC565E}" type="presOf" srcId="{B9E6B211-48B9-40B4-9036-CD3FECF28590}" destId="{6505EFED-B33C-495F-9E1A-C72CAC7997B0}" srcOrd="1" destOrd="0" presId="urn:microsoft.com/office/officeart/2005/8/layout/process3"/>
    <dgm:cxn modelId="{7522F63E-69BA-48C0-8FB0-BCE17001ED40}" srcId="{DD34E48D-68E6-478E-9806-390263C5B3ED}" destId="{E93D70CE-67EA-4404-96AD-8398CE55D22D}" srcOrd="2" destOrd="0" parTransId="{6ED2117D-774E-4581-9B7D-5FAED8314F7E}" sibTransId="{B9E6B211-48B9-40B4-9036-CD3FECF28590}"/>
    <dgm:cxn modelId="{5F0627D3-D203-40F1-9DE6-A6C4EDF86D83}" type="presOf" srcId="{167D63A6-92E5-4E8E-B450-394F441D35FE}" destId="{8C6A1C17-5CB4-4EAE-B208-73F2FE7BF0B5}" srcOrd="0" destOrd="0" presId="urn:microsoft.com/office/officeart/2005/8/layout/process3"/>
    <dgm:cxn modelId="{81EBBBD7-B982-4D64-9136-A7A7794B097C}" type="presOf" srcId="{DD09AE5C-6A4D-40EF-BBC6-FF88ED907947}" destId="{DA9ED58A-B608-40BC-B3B0-6E2FF2CA9232}" srcOrd="1" destOrd="0" presId="urn:microsoft.com/office/officeart/2005/8/layout/process3"/>
    <dgm:cxn modelId="{5C372F21-4725-4441-ADDB-CD7627E1CF7A}" srcId="{CD3E6B20-7CBA-49C5-A2AA-7CA68DBE2942}" destId="{0F911875-B808-4BF0-944B-A0AF4AF2E3D4}" srcOrd="0" destOrd="0" parTransId="{C7F03A09-EAB3-47AB-A68F-1236F1067ED1}" sibTransId="{A658AB6C-A9D0-46DD-B27B-FA9D24993794}"/>
    <dgm:cxn modelId="{F3DF5032-B30C-42CC-8048-CC7DE5765FE6}" srcId="{DD34E48D-68E6-478E-9806-390263C5B3ED}" destId="{CD3E6B20-7CBA-49C5-A2AA-7CA68DBE2942}" srcOrd="3" destOrd="0" parTransId="{62E6A48F-5158-4D65-9F0B-0A26DAF72CF5}" sibTransId="{17CA3C62-AE2A-48B4-8369-A98250E1AC2D}"/>
    <dgm:cxn modelId="{84BFCF84-5F78-4D7D-8A44-65636781758A}" type="presOf" srcId="{179F3967-A611-40B7-A89E-40E052E602D9}" destId="{920ECDD4-01F9-47A6-954E-8100A30EECF9}" srcOrd="0" destOrd="0" presId="urn:microsoft.com/office/officeart/2005/8/layout/process3"/>
    <dgm:cxn modelId="{B9C3607A-393E-42DE-BCFD-7E1C15A4FE8D}" type="presOf" srcId="{0F911875-B808-4BF0-944B-A0AF4AF2E3D4}" destId="{2B70FCF8-4659-4FE2-A994-C3153D5B6AFA}" srcOrd="0" destOrd="0" presId="urn:microsoft.com/office/officeart/2005/8/layout/process3"/>
    <dgm:cxn modelId="{05279A80-1978-4718-86ED-A705B83093A7}" type="presOf" srcId="{B9E6B211-48B9-40B4-9036-CD3FECF28590}" destId="{BC4F733E-A7C7-436A-8F85-3743A8CD8CD1}" srcOrd="0" destOrd="0" presId="urn:microsoft.com/office/officeart/2005/8/layout/process3"/>
    <dgm:cxn modelId="{2A5CA24D-8DA8-44D5-B009-D89F428B47E4}" type="presParOf" srcId="{AA899954-82F6-4E04-9501-2CAA7D9DA791}" destId="{6ADEC313-5D60-432B-99F1-0804D82A3A96}" srcOrd="0" destOrd="0" presId="urn:microsoft.com/office/officeart/2005/8/layout/process3"/>
    <dgm:cxn modelId="{0F594210-800A-499C-ACAD-E965EBEE3550}" type="presParOf" srcId="{6ADEC313-5D60-432B-99F1-0804D82A3A96}" destId="{0982B2D9-D5F9-43DF-99B9-A24853F96756}" srcOrd="0" destOrd="0" presId="urn:microsoft.com/office/officeart/2005/8/layout/process3"/>
    <dgm:cxn modelId="{DD0AFE30-E845-46AA-894B-ED66E6265363}" type="presParOf" srcId="{6ADEC313-5D60-432B-99F1-0804D82A3A96}" destId="{DA9ED58A-B608-40BC-B3B0-6E2FF2CA9232}" srcOrd="1" destOrd="0" presId="urn:microsoft.com/office/officeart/2005/8/layout/process3"/>
    <dgm:cxn modelId="{841F588F-8A1F-4CED-B1D4-2F320E7ECB5A}" type="presParOf" srcId="{6ADEC313-5D60-432B-99F1-0804D82A3A96}" destId="{3D52F7AC-BBCB-48B7-80D7-93B656FF042C}" srcOrd="2" destOrd="0" presId="urn:microsoft.com/office/officeart/2005/8/layout/process3"/>
    <dgm:cxn modelId="{D8C45911-BC54-4323-A115-95C7597B441D}" type="presParOf" srcId="{AA899954-82F6-4E04-9501-2CAA7D9DA791}" destId="{69A10A25-4E2F-49F8-A41C-5D513D4E21C8}" srcOrd="1" destOrd="0" presId="urn:microsoft.com/office/officeart/2005/8/layout/process3"/>
    <dgm:cxn modelId="{DE23EF02-5440-43DC-A8DD-A1310083B272}" type="presParOf" srcId="{69A10A25-4E2F-49F8-A41C-5D513D4E21C8}" destId="{D4327C12-0CEB-4A3F-BF0C-77F5321AE3E5}" srcOrd="0" destOrd="0" presId="urn:microsoft.com/office/officeart/2005/8/layout/process3"/>
    <dgm:cxn modelId="{B4773462-1523-4EEF-B9D9-45B82B9AAE9E}" type="presParOf" srcId="{AA899954-82F6-4E04-9501-2CAA7D9DA791}" destId="{F7C20D45-1DD2-4223-96C1-CE539E685C11}" srcOrd="2" destOrd="0" presId="urn:microsoft.com/office/officeart/2005/8/layout/process3"/>
    <dgm:cxn modelId="{BB3E2BC3-52FF-4B70-8467-E8D10ADD203C}" type="presParOf" srcId="{F7C20D45-1DD2-4223-96C1-CE539E685C11}" destId="{920ECDD4-01F9-47A6-954E-8100A30EECF9}" srcOrd="0" destOrd="0" presId="urn:microsoft.com/office/officeart/2005/8/layout/process3"/>
    <dgm:cxn modelId="{A5DFEE53-A288-4782-A3FE-FFDB2035B570}" type="presParOf" srcId="{F7C20D45-1DD2-4223-96C1-CE539E685C11}" destId="{B4EB9013-1A56-4CF5-B165-DC44D32DC5C6}" srcOrd="1" destOrd="0" presId="urn:microsoft.com/office/officeart/2005/8/layout/process3"/>
    <dgm:cxn modelId="{45EFB497-0F73-45FE-A2EF-B1A0C04FE194}" type="presParOf" srcId="{F7C20D45-1DD2-4223-96C1-CE539E685C11}" destId="{8387E2F2-8147-4055-8173-684B881334CF}" srcOrd="2" destOrd="0" presId="urn:microsoft.com/office/officeart/2005/8/layout/process3"/>
    <dgm:cxn modelId="{0F2A238F-80B5-45E2-91EF-401FD25CA111}" type="presParOf" srcId="{AA899954-82F6-4E04-9501-2CAA7D9DA791}" destId="{8C6A1C17-5CB4-4EAE-B208-73F2FE7BF0B5}" srcOrd="3" destOrd="0" presId="urn:microsoft.com/office/officeart/2005/8/layout/process3"/>
    <dgm:cxn modelId="{DAFE01E8-3971-452E-9CC3-E17FBA05A4EA}" type="presParOf" srcId="{8C6A1C17-5CB4-4EAE-B208-73F2FE7BF0B5}" destId="{445732B1-E9D2-4D53-B4FD-95A8F623A15D}" srcOrd="0" destOrd="0" presId="urn:microsoft.com/office/officeart/2005/8/layout/process3"/>
    <dgm:cxn modelId="{2FD29F54-78DF-4B04-B975-29183FBDA36D}" type="presParOf" srcId="{AA899954-82F6-4E04-9501-2CAA7D9DA791}" destId="{92FFC6DC-AA83-468E-84F9-23075184210A}" srcOrd="4" destOrd="0" presId="urn:microsoft.com/office/officeart/2005/8/layout/process3"/>
    <dgm:cxn modelId="{CD7926A8-E05B-465C-8BB7-D56AA20063E7}" type="presParOf" srcId="{92FFC6DC-AA83-468E-84F9-23075184210A}" destId="{E44C0CB2-3975-4DB2-844E-2F8400DA50E8}" srcOrd="0" destOrd="0" presId="urn:microsoft.com/office/officeart/2005/8/layout/process3"/>
    <dgm:cxn modelId="{6D6293D1-CDBF-4119-BDE3-A337F4BC6CB9}" type="presParOf" srcId="{92FFC6DC-AA83-468E-84F9-23075184210A}" destId="{71D11901-3F9F-4AF2-A128-B00DF08C744D}" srcOrd="1" destOrd="0" presId="urn:microsoft.com/office/officeart/2005/8/layout/process3"/>
    <dgm:cxn modelId="{42551322-9EA9-44D5-8FD9-192BB9BFC77C}" type="presParOf" srcId="{92FFC6DC-AA83-468E-84F9-23075184210A}" destId="{1A58540C-0414-414B-81F3-565AA7EAEC91}" srcOrd="2" destOrd="0" presId="urn:microsoft.com/office/officeart/2005/8/layout/process3"/>
    <dgm:cxn modelId="{186E694F-8004-4806-B514-AF5E97B98872}" type="presParOf" srcId="{AA899954-82F6-4E04-9501-2CAA7D9DA791}" destId="{BC4F733E-A7C7-436A-8F85-3743A8CD8CD1}" srcOrd="5" destOrd="0" presId="urn:microsoft.com/office/officeart/2005/8/layout/process3"/>
    <dgm:cxn modelId="{B26FF844-6AE7-460C-AD5F-A8FD48D55F3A}" type="presParOf" srcId="{BC4F733E-A7C7-436A-8F85-3743A8CD8CD1}" destId="{6505EFED-B33C-495F-9E1A-C72CAC7997B0}" srcOrd="0" destOrd="0" presId="urn:microsoft.com/office/officeart/2005/8/layout/process3"/>
    <dgm:cxn modelId="{16EDCE8E-C704-4844-9803-785D3BD28DEA}" type="presParOf" srcId="{AA899954-82F6-4E04-9501-2CAA7D9DA791}" destId="{9E2FDB4E-1BD1-48E1-AAB2-84FF9E0BEA0D}" srcOrd="6" destOrd="0" presId="urn:microsoft.com/office/officeart/2005/8/layout/process3"/>
    <dgm:cxn modelId="{4B214204-2814-4BDD-8216-76C1710F1ACB}" type="presParOf" srcId="{9E2FDB4E-1BD1-48E1-AAB2-84FF9E0BEA0D}" destId="{184AEEF1-A8F5-44BF-83BD-41A73DA4F147}" srcOrd="0" destOrd="0" presId="urn:microsoft.com/office/officeart/2005/8/layout/process3"/>
    <dgm:cxn modelId="{A15E89D5-7970-4ACB-B02B-45941BE4BE42}" type="presParOf" srcId="{9E2FDB4E-1BD1-48E1-AAB2-84FF9E0BEA0D}" destId="{0A136E14-5667-4732-9539-5F724D07422C}" srcOrd="1" destOrd="0" presId="urn:microsoft.com/office/officeart/2005/8/layout/process3"/>
    <dgm:cxn modelId="{A8AC3140-E558-4221-B2F3-95442DD485D9}" type="presParOf" srcId="{9E2FDB4E-1BD1-48E1-AAB2-84FF9E0BEA0D}" destId="{2B70FCF8-4659-4FE2-A994-C3153D5B6AF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ED58A-B608-40BC-B3B0-6E2FF2CA9232}">
      <dsp:nvSpPr>
        <dsp:cNvPr id="0" name=""/>
        <dsp:cNvSpPr/>
      </dsp:nvSpPr>
      <dsp:spPr>
        <a:xfrm>
          <a:off x="116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修理申込み</a:t>
          </a:r>
          <a:endParaRPr kumimoji="1" lang="ja-JP" altLang="en-US" sz="1700" kern="1200" dirty="0"/>
        </a:p>
      </dsp:txBody>
      <dsp:txXfrm>
        <a:off x="1165" y="109003"/>
        <a:ext cx="1464577" cy="566693"/>
      </dsp:txXfrm>
    </dsp:sp>
    <dsp:sp modelId="{3D52F7AC-BBCB-48B7-80D7-93B656FF042C}">
      <dsp:nvSpPr>
        <dsp:cNvPr id="0" name=""/>
        <dsp:cNvSpPr/>
      </dsp:nvSpPr>
      <dsp:spPr>
        <a:xfrm>
          <a:off x="30113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1700" kern="1200" dirty="0" smtClean="0"/>
            <a:t>Web</a:t>
          </a:r>
          <a:r>
            <a:rPr kumimoji="1" lang="ja-JP" altLang="en-US" sz="1700" kern="1200" dirty="0" smtClean="0"/>
            <a:t>から必要事項を入力してお申込みください。</a:t>
          </a:r>
          <a:endParaRPr kumimoji="1" lang="ja-JP" altLang="en-US" sz="1700" kern="1200" dirty="0"/>
        </a:p>
      </dsp:txBody>
      <dsp:txXfrm>
        <a:off x="344035" y="718592"/>
        <a:ext cx="1378785" cy="2545807"/>
      </dsp:txXfrm>
    </dsp:sp>
    <dsp:sp modelId="{69A10A25-4E2F-49F8-A41C-5D513D4E21C8}">
      <dsp:nvSpPr>
        <dsp:cNvPr id="0" name=""/>
        <dsp:cNvSpPr/>
      </dsp:nvSpPr>
      <dsp:spPr>
        <a:xfrm>
          <a:off x="1687768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1687768" y="282958"/>
        <a:ext cx="361301" cy="218783"/>
      </dsp:txXfrm>
    </dsp:sp>
    <dsp:sp modelId="{B4EB9013-1A56-4CF5-B165-DC44D32DC5C6}">
      <dsp:nvSpPr>
        <dsp:cNvPr id="0" name=""/>
        <dsp:cNvSpPr/>
      </dsp:nvSpPr>
      <dsp:spPr>
        <a:xfrm>
          <a:off x="2353842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お引き取り</a:t>
          </a:r>
          <a:endParaRPr kumimoji="1" lang="ja-JP" altLang="en-US" sz="1700" kern="1200" dirty="0"/>
        </a:p>
      </dsp:txBody>
      <dsp:txXfrm>
        <a:off x="2353842" y="109003"/>
        <a:ext cx="1464577" cy="566693"/>
      </dsp:txXfrm>
    </dsp:sp>
    <dsp:sp modelId="{8387E2F2-8147-4055-8173-684B881334CF}">
      <dsp:nvSpPr>
        <dsp:cNvPr id="0" name=""/>
        <dsp:cNvSpPr/>
      </dsp:nvSpPr>
      <dsp:spPr>
        <a:xfrm>
          <a:off x="2653816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指定された日時に宅配便業者が製品を引取に伺います。</a:t>
          </a:r>
          <a:endParaRPr kumimoji="1" lang="ja-JP" altLang="en-US" sz="1700" kern="1200" dirty="0"/>
        </a:p>
      </dsp:txBody>
      <dsp:txXfrm>
        <a:off x="2696712" y="718592"/>
        <a:ext cx="1378785" cy="2545807"/>
      </dsp:txXfrm>
    </dsp:sp>
    <dsp:sp modelId="{8C6A1C17-5CB4-4EAE-B208-73F2FE7BF0B5}">
      <dsp:nvSpPr>
        <dsp:cNvPr id="0" name=""/>
        <dsp:cNvSpPr/>
      </dsp:nvSpPr>
      <dsp:spPr>
        <a:xfrm>
          <a:off x="4040444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4040444" y="282958"/>
        <a:ext cx="361301" cy="218783"/>
      </dsp:txXfrm>
    </dsp:sp>
    <dsp:sp modelId="{71D11901-3F9F-4AF2-A128-B00DF08C744D}">
      <dsp:nvSpPr>
        <dsp:cNvPr id="0" name=""/>
        <dsp:cNvSpPr/>
      </dsp:nvSpPr>
      <dsp:spPr>
        <a:xfrm>
          <a:off x="4706519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修理</a:t>
          </a:r>
          <a:endParaRPr kumimoji="1" lang="ja-JP" altLang="en-US" sz="1700" kern="1200" dirty="0"/>
        </a:p>
      </dsp:txBody>
      <dsp:txXfrm>
        <a:off x="4706519" y="109003"/>
        <a:ext cx="1464577" cy="566693"/>
      </dsp:txXfrm>
    </dsp:sp>
    <dsp:sp modelId="{1A58540C-0414-414B-81F3-565AA7EAEC91}">
      <dsp:nvSpPr>
        <dsp:cNvPr id="0" name=""/>
        <dsp:cNvSpPr/>
      </dsp:nvSpPr>
      <dsp:spPr>
        <a:xfrm>
          <a:off x="5006492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弊社工場にて製品を修理致します。</a:t>
          </a:r>
          <a:endParaRPr kumimoji="1" lang="ja-JP" altLang="en-US" sz="1700" kern="1200" dirty="0"/>
        </a:p>
      </dsp:txBody>
      <dsp:txXfrm>
        <a:off x="5049388" y="718592"/>
        <a:ext cx="1378785" cy="2545807"/>
      </dsp:txXfrm>
    </dsp:sp>
    <dsp:sp modelId="{BC4F733E-A7C7-436A-8F85-3743A8CD8CD1}">
      <dsp:nvSpPr>
        <dsp:cNvPr id="0" name=""/>
        <dsp:cNvSpPr/>
      </dsp:nvSpPr>
      <dsp:spPr>
        <a:xfrm>
          <a:off x="6393121" y="210031"/>
          <a:ext cx="470692" cy="36463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400" kern="1200"/>
        </a:p>
      </dsp:txBody>
      <dsp:txXfrm>
        <a:off x="6393121" y="282958"/>
        <a:ext cx="361301" cy="218783"/>
      </dsp:txXfrm>
    </dsp:sp>
    <dsp:sp modelId="{0A136E14-5667-4732-9539-5F724D07422C}">
      <dsp:nvSpPr>
        <dsp:cNvPr id="0" name=""/>
        <dsp:cNvSpPr/>
      </dsp:nvSpPr>
      <dsp:spPr>
        <a:xfrm>
          <a:off x="7059195" y="109003"/>
          <a:ext cx="1464577" cy="8500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 smtClean="0"/>
            <a:t>お届け</a:t>
          </a:r>
          <a:endParaRPr kumimoji="1" lang="ja-JP" altLang="en-US" sz="1700" kern="1200" dirty="0"/>
        </a:p>
      </dsp:txBody>
      <dsp:txXfrm>
        <a:off x="7059195" y="109003"/>
        <a:ext cx="1464577" cy="566693"/>
      </dsp:txXfrm>
    </dsp:sp>
    <dsp:sp modelId="{2B70FCF8-4659-4FE2-A994-C3153D5B6AFA}">
      <dsp:nvSpPr>
        <dsp:cNvPr id="0" name=""/>
        <dsp:cNvSpPr/>
      </dsp:nvSpPr>
      <dsp:spPr>
        <a:xfrm>
          <a:off x="7359169" y="675696"/>
          <a:ext cx="1464577" cy="26315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 smtClean="0"/>
            <a:t>修理後、宅配便にて製品をお届けに伺います。</a:t>
          </a:r>
          <a:endParaRPr kumimoji="1" lang="ja-JP" altLang="en-US" sz="1700" kern="1200" dirty="0"/>
        </a:p>
      </dsp:txBody>
      <dsp:txXfrm>
        <a:off x="7402065" y="718592"/>
        <a:ext cx="1378785" cy="2545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45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61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32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179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83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746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4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90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31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28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983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85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746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49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680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2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944ECE-8B88-4FF7-B1C2-2E92C452609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6FFB8F1-829A-409A-AE6E-4E174EDEAB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25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引取修理サービスご</a:t>
            </a:r>
            <a:r>
              <a:rPr kumimoji="1" lang="ja-JP" altLang="en-US" dirty="0" smtClean="0"/>
              <a:t>利用の流れ</a:t>
            </a:r>
            <a:endParaRPr kumimoji="1" lang="ja-JP" altLang="en-US" dirty="0"/>
          </a:p>
        </p:txBody>
      </p:sp>
      <p:graphicFrame>
        <p:nvGraphicFramePr>
          <p:cNvPr id="2" name="コンテンツ プレースホルダー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807962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32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80</TotalTime>
  <Words>52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引取修理サービスご利用の流れ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PDCAサイクル</dc:title>
  <dc:creator>Ken Ishikawa</dc:creator>
  <cp:lastModifiedBy>Ken Ishikawa</cp:lastModifiedBy>
  <cp:revision>8</cp:revision>
  <dcterms:created xsi:type="dcterms:W3CDTF">2015-01-20T06:46:00Z</dcterms:created>
  <dcterms:modified xsi:type="dcterms:W3CDTF">2015-01-20T08:33:24Z</dcterms:modified>
</cp:coreProperties>
</file>