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  <dgm:t>
        <a:bodyPr/>
        <a:lstStyle/>
        <a:p>
          <a:endParaRPr kumimoji="1" lang="ja-JP" altLang="en-US"/>
        </a:p>
      </dgm:t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  <dgm:t>
        <a:bodyPr/>
        <a:lstStyle/>
        <a:p>
          <a:endParaRPr kumimoji="1" lang="ja-JP" altLang="en-US"/>
        </a:p>
      </dgm:t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  <dgm:t>
        <a:bodyPr/>
        <a:lstStyle/>
        <a:p>
          <a:endParaRPr kumimoji="1" lang="ja-JP" altLang="en-US"/>
        </a:p>
      </dgm:t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  <dgm:t>
        <a:bodyPr/>
        <a:lstStyle/>
        <a:p>
          <a:endParaRPr kumimoji="1" lang="ja-JP" altLang="en-US"/>
        </a:p>
      </dgm:t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493065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81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9</cp:revision>
  <dcterms:created xsi:type="dcterms:W3CDTF">2015-01-20T06:46:00Z</dcterms:created>
  <dcterms:modified xsi:type="dcterms:W3CDTF">2015-01-22T04:58:45Z</dcterms:modified>
</cp:coreProperties>
</file>