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89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3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8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86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53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59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9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24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7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9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9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3490175" y="2279561"/>
            <a:ext cx="44818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57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2015-01-19T00:45:37Z</dcterms:created>
  <dcterms:modified xsi:type="dcterms:W3CDTF">2015-01-19T00:46:06Z</dcterms:modified>
</cp:coreProperties>
</file>