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630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09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076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7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73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95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090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0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837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91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5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52AFB-4EBA-48C8-A7CF-2CB5B2763B09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52F15-0467-4B49-977B-001B0686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10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 3"/>
          <p:cNvSpPr/>
          <p:nvPr/>
        </p:nvSpPr>
        <p:spPr>
          <a:xfrm>
            <a:off x="334851" y="1954274"/>
            <a:ext cx="8667481" cy="2913940"/>
          </a:xfrm>
          <a:custGeom>
            <a:avLst/>
            <a:gdLst>
              <a:gd name="connsiteX0" fmla="*/ 0 w 8667481"/>
              <a:gd name="connsiteY0" fmla="*/ 1471506 h 2913940"/>
              <a:gd name="connsiteX1" fmla="*/ 1455312 w 8667481"/>
              <a:gd name="connsiteY1" fmla="*/ 41951 h 2913940"/>
              <a:gd name="connsiteX2" fmla="*/ 4340180 w 8667481"/>
              <a:gd name="connsiteY2" fmla="*/ 2913940 h 2913940"/>
              <a:gd name="connsiteX3" fmla="*/ 7199290 w 8667481"/>
              <a:gd name="connsiteY3" fmla="*/ 41951 h 2913940"/>
              <a:gd name="connsiteX4" fmla="*/ 8667481 w 8667481"/>
              <a:gd name="connsiteY4" fmla="*/ 1484385 h 291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7481" h="2913940">
                <a:moveTo>
                  <a:pt x="0" y="1471506"/>
                </a:moveTo>
                <a:cubicBezTo>
                  <a:pt x="365974" y="636525"/>
                  <a:pt x="731949" y="-198455"/>
                  <a:pt x="1455312" y="41951"/>
                </a:cubicBezTo>
                <a:cubicBezTo>
                  <a:pt x="2178675" y="282357"/>
                  <a:pt x="3382850" y="2913940"/>
                  <a:pt x="4340180" y="2913940"/>
                </a:cubicBezTo>
                <a:cubicBezTo>
                  <a:pt x="5297510" y="2913940"/>
                  <a:pt x="6478073" y="280210"/>
                  <a:pt x="7199290" y="41951"/>
                </a:cubicBezTo>
                <a:cubicBezTo>
                  <a:pt x="7920507" y="-196308"/>
                  <a:pt x="8293994" y="644038"/>
                  <a:pt x="8667481" y="148438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69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2015-01-19T07:05:30Z</dcterms:created>
  <dcterms:modified xsi:type="dcterms:W3CDTF">2015-01-19T07:05:51Z</dcterms:modified>
</cp:coreProperties>
</file>