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24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02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6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42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76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88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74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96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13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1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80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4C668-0256-4E33-BDEA-990FB9E1A78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4B7F3-0432-4FA8-B6DD-1B2538784E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91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3387144" y="2266682"/>
            <a:ext cx="2189408" cy="15197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4481848" y="2690908"/>
            <a:ext cx="1906073" cy="19060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/>
          <p:cNvSpPr/>
          <p:nvPr/>
        </p:nvSpPr>
        <p:spPr>
          <a:xfrm>
            <a:off x="5312535" y="1469746"/>
            <a:ext cx="2356833" cy="2031753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77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2015-01-20T05:06:23Z</dcterms:created>
  <dcterms:modified xsi:type="dcterms:W3CDTF">2015-01-20T05:26:43Z</dcterms:modified>
</cp:coreProperties>
</file>