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057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CE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424" autoAdjust="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outlineViewPr>
    <p:cViewPr>
      <p:scale>
        <a:sx n="33" d="100"/>
        <a:sy n="33" d="100"/>
      </p:scale>
      <p:origin x="0" y="-24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EE87-EBD5-4F12-A48A-63ACA297AC8F}" type="datetimeFigureOut">
              <a:rPr lang="en-US" smtClean="0"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3776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403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78134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5268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693985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1959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7556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827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95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741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t>1/19/2015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995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t>1/19/2015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239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1/19/2015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647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1/19/2015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530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smtClean="0"/>
              <a:t>1/19/2015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161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1/19/2015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311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753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8" r:id="rId1"/>
    <p:sldLayoutId id="2147484059" r:id="rId2"/>
    <p:sldLayoutId id="2147484060" r:id="rId3"/>
    <p:sldLayoutId id="2147484061" r:id="rId4"/>
    <p:sldLayoutId id="2147484062" r:id="rId5"/>
    <p:sldLayoutId id="2147484063" r:id="rId6"/>
    <p:sldLayoutId id="2147484064" r:id="rId7"/>
    <p:sldLayoutId id="2147484065" r:id="rId8"/>
    <p:sldLayoutId id="2147484066" r:id="rId9"/>
    <p:sldLayoutId id="2147484067" r:id="rId10"/>
    <p:sldLayoutId id="2147484068" r:id="rId11"/>
    <p:sldLayoutId id="2147484069" r:id="rId12"/>
    <p:sldLayoutId id="2147484070" r:id="rId13"/>
    <p:sldLayoutId id="2147484071" r:id="rId14"/>
    <p:sldLayoutId id="2147484072" r:id="rId15"/>
    <p:sldLayoutId id="2147484073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けやき</a:t>
            </a:r>
            <a:r>
              <a:rPr kumimoji="1" lang="ja-JP" altLang="en-US" dirty="0" smtClean="0"/>
              <a:t>市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地産地消ネットワーク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食</a:t>
            </a:r>
            <a:r>
              <a:rPr lang="ja-JP" altLang="en-US" smtClean="0"/>
              <a:t>でつながる消費者と生産者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8704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地産地消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66800" y="1787754"/>
            <a:ext cx="4074826" cy="4247286"/>
          </a:xfrm>
        </p:spPr>
        <p:txBody>
          <a:bodyPr/>
          <a:lstStyle/>
          <a:p>
            <a:r>
              <a:rPr lang="ja-JP" altLang="en-US" dirty="0" smtClean="0"/>
              <a:t>「地産地消」とは？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地域で生産されたものを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その地域で消費すること</a:t>
            </a:r>
            <a:endParaRPr lang="en-US" altLang="ja-JP" dirty="0" smtClean="0"/>
          </a:p>
          <a:p>
            <a:r>
              <a:rPr lang="ja-JP" altLang="en-US" dirty="0" smtClean="0"/>
              <a:t>地産地消のメリット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消費者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新鮮で旬の食材を入手できる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食への理解を深めることができる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生産者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消費者のニーズを把握できる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流通コストを削減できる</a:t>
            </a:r>
          </a:p>
        </p:txBody>
      </p:sp>
      <p:sp>
        <p:nvSpPr>
          <p:cNvPr id="4" name="下矢印 3"/>
          <p:cNvSpPr/>
          <p:nvPr/>
        </p:nvSpPr>
        <p:spPr>
          <a:xfrm rot="16200000">
            <a:off x="5010835" y="2916632"/>
            <a:ext cx="2626468" cy="130770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155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315</TotalTime>
  <Words>21</Words>
  <Application>Microsoft Office PowerPoint</Application>
  <PresentationFormat>ワイド画面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Arial</vt:lpstr>
      <vt:lpstr>Trebuchet MS</vt:lpstr>
      <vt:lpstr>Wingdings 3</vt:lpstr>
      <vt:lpstr>ファセット</vt:lpstr>
      <vt:lpstr>けやき市 地産地消ネットワーク</vt:lpstr>
      <vt:lpstr>地産地消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38</cp:revision>
  <dcterms:created xsi:type="dcterms:W3CDTF">2014-12-02T23:53:32Z</dcterms:created>
  <dcterms:modified xsi:type="dcterms:W3CDTF">2015-01-19T00:10:43Z</dcterms:modified>
</cp:coreProperties>
</file>