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274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78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92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39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60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679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17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37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746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708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885A0-E82B-4706-AAA7-B2370C64EEF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F9D04-3218-4E5C-A937-298E4F6CB3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925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3129566" y="489397"/>
            <a:ext cx="3400023" cy="940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129566" y="2253802"/>
            <a:ext cx="2575774" cy="94015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129566" y="4675031"/>
            <a:ext cx="1622737" cy="94015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18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2015-01-20T05:37:56Z</dcterms:created>
  <dcterms:modified xsi:type="dcterms:W3CDTF">2015-01-20T05:41:35Z</dcterms:modified>
</cp:coreProperties>
</file>