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8829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9030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4402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0020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9000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7213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5802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083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1491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0739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7835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8817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会場見取図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838200" y="1780840"/>
            <a:ext cx="10440000" cy="468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500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会場見取図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会場見取図</dc:title>
  <dc:creator>Ken Ishikawa</dc:creator>
  <cp:lastModifiedBy>Ken Ishikawa</cp:lastModifiedBy>
  <cp:revision>3</cp:revision>
  <dcterms:created xsi:type="dcterms:W3CDTF">2015-01-20T04:38:09Z</dcterms:created>
  <dcterms:modified xsi:type="dcterms:W3CDTF">2015-01-20T04:39:33Z</dcterms:modified>
</cp:coreProperties>
</file>