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649569" y="2051296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2</cp:revision>
  <dcterms:created xsi:type="dcterms:W3CDTF">2015-01-20T04:38:09Z</dcterms:created>
  <dcterms:modified xsi:type="dcterms:W3CDTF">2015-01-20T04:39:09Z</dcterms:modified>
</cp:coreProperties>
</file>