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1146221" y="2061690"/>
            <a:ext cx="1418822" cy="997668"/>
            <a:chOff x="1146220" y="2061690"/>
            <a:chExt cx="2547871" cy="1791578"/>
          </a:xfrm>
        </p:grpSpPr>
        <p:sp>
          <p:nvSpPr>
            <p:cNvPr id="2" name="角丸四角形 1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6748529" y="1970468"/>
            <a:ext cx="4340181" cy="4288664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chemeClr val="accent6">
                    <a:lumMod val="50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店舗</a:t>
            </a:r>
            <a:r>
              <a:rPr lang="ja-JP" altLang="en-US" sz="2400" dirty="0">
                <a:solidFill>
                  <a:schemeClr val="accent6">
                    <a:lumMod val="50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エリア</a:t>
            </a:r>
            <a:endParaRPr kumimoji="1" lang="ja-JP" altLang="en-US" sz="2400" dirty="0">
              <a:solidFill>
                <a:schemeClr val="accent6">
                  <a:lumMod val="50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146221" y="3582695"/>
            <a:ext cx="1418822" cy="997668"/>
            <a:chOff x="1146220" y="2061690"/>
            <a:chExt cx="2547871" cy="1791578"/>
          </a:xfrm>
        </p:grpSpPr>
        <p:sp>
          <p:nvSpPr>
            <p:cNvPr id="39" name="角丸四角形 3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146221" y="5103700"/>
            <a:ext cx="1418822" cy="997668"/>
            <a:chOff x="1146220" y="2061690"/>
            <a:chExt cx="2547871" cy="1791578"/>
          </a:xfrm>
        </p:grpSpPr>
        <p:sp>
          <p:nvSpPr>
            <p:cNvPr id="47" name="角丸四角形 4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3013657" y="2061690"/>
            <a:ext cx="1418822" cy="997668"/>
            <a:chOff x="1146220" y="2061690"/>
            <a:chExt cx="2547871" cy="1791578"/>
          </a:xfrm>
        </p:grpSpPr>
        <p:sp>
          <p:nvSpPr>
            <p:cNvPr id="105" name="角丸四角形 10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3013657" y="3582695"/>
            <a:ext cx="1418822" cy="997668"/>
            <a:chOff x="1146220" y="2061690"/>
            <a:chExt cx="2547871" cy="1791578"/>
          </a:xfrm>
        </p:grpSpPr>
        <p:sp>
          <p:nvSpPr>
            <p:cNvPr id="113" name="角丸四角形 112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3013657" y="5103700"/>
            <a:ext cx="1418822" cy="997668"/>
            <a:chOff x="1146220" y="2061690"/>
            <a:chExt cx="2547871" cy="1791578"/>
          </a:xfrm>
        </p:grpSpPr>
        <p:sp>
          <p:nvSpPr>
            <p:cNvPr id="121" name="角丸四角形 120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881093" y="2061690"/>
            <a:ext cx="1418822" cy="997668"/>
            <a:chOff x="1146220" y="2061690"/>
            <a:chExt cx="2547871" cy="1791578"/>
          </a:xfrm>
        </p:grpSpPr>
        <p:sp>
          <p:nvSpPr>
            <p:cNvPr id="129" name="角丸四角形 12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4881093" y="3582695"/>
            <a:ext cx="1418822" cy="997668"/>
            <a:chOff x="1146220" y="2061690"/>
            <a:chExt cx="2547871" cy="1791578"/>
          </a:xfrm>
        </p:grpSpPr>
        <p:sp>
          <p:nvSpPr>
            <p:cNvPr id="137" name="角丸四角形 13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4881093" y="5103700"/>
            <a:ext cx="1418822" cy="997668"/>
            <a:chOff x="1146220" y="2061690"/>
            <a:chExt cx="2547871" cy="1791578"/>
          </a:xfrm>
        </p:grpSpPr>
        <p:sp>
          <p:nvSpPr>
            <p:cNvPr id="145" name="角丸四角形 14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HGSｺﾞｼｯｸM</vt:lpstr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6</cp:revision>
  <dcterms:created xsi:type="dcterms:W3CDTF">2015-01-20T04:38:09Z</dcterms:created>
  <dcterms:modified xsi:type="dcterms:W3CDTF">2015-01-20T06:20:38Z</dcterms:modified>
</cp:coreProperties>
</file>