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normAutofit/>
          </a:bodyPr>
          <a:lstStyle/>
          <a:p>
            <a:r>
              <a:rPr kumimoji="1" lang="en-US" altLang="ja-JP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2015</a:t>
            </a:r>
            <a:r>
              <a:rPr kumimoji="1" lang="ja-JP" alt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年経営戦略</a:t>
            </a:r>
            <a:endParaRPr kumimoji="1" lang="ja-JP" altLang="en-US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3</cp:revision>
  <dcterms:created xsi:type="dcterms:W3CDTF">2015-01-20T08:38:49Z</dcterms:created>
  <dcterms:modified xsi:type="dcterms:W3CDTF">2015-01-20T23:30:59Z</dcterms:modified>
</cp:coreProperties>
</file>