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E9F563-9D7B-4A2D-8474-15264899B21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B082E1E-2AB8-4FE6-8148-648DC9759235}">
      <dgm:prSet/>
      <dgm:spPr/>
      <dgm:t>
        <a:bodyPr/>
        <a:lstStyle/>
        <a:p>
          <a:pPr rtl="0"/>
          <a:r>
            <a:rPr kumimoji="1" lang="ja-JP" b="0" i="0" smtClean="0"/>
            <a:t>修理申込み</a:t>
          </a:r>
          <a:endParaRPr lang="ja-JP"/>
        </a:p>
      </dgm:t>
    </dgm:pt>
    <dgm:pt modelId="{5E3AED1F-206C-4164-B50D-510026B281B0}" type="parTrans" cxnId="{7B49A00C-D107-4AF0-8B67-8AB9BF481162}">
      <dgm:prSet/>
      <dgm:spPr/>
      <dgm:t>
        <a:bodyPr/>
        <a:lstStyle/>
        <a:p>
          <a:endParaRPr kumimoji="1" lang="ja-JP" altLang="en-US"/>
        </a:p>
      </dgm:t>
    </dgm:pt>
    <dgm:pt modelId="{85659765-B93B-499A-A18F-1F332D6658B6}" type="sibTrans" cxnId="{7B49A00C-D107-4AF0-8B67-8AB9BF481162}">
      <dgm:prSet/>
      <dgm:spPr/>
      <dgm:t>
        <a:bodyPr/>
        <a:lstStyle/>
        <a:p>
          <a:endParaRPr kumimoji="1" lang="ja-JP" altLang="en-US"/>
        </a:p>
      </dgm:t>
    </dgm:pt>
    <dgm:pt modelId="{DDD5ACA5-833A-46EC-B5CC-2C3ADF2FE766}">
      <dgm:prSet/>
      <dgm:spPr/>
      <dgm:t>
        <a:bodyPr/>
        <a:lstStyle/>
        <a:p>
          <a:pPr rtl="0"/>
          <a:r>
            <a:rPr kumimoji="1" lang="en-US" b="0" i="0" smtClean="0"/>
            <a:t>Web</a:t>
          </a:r>
          <a:r>
            <a:rPr kumimoji="1" lang="ja-JP" b="0" i="0" smtClean="0"/>
            <a:t>から必要事項を入力してお申込みください。</a:t>
          </a:r>
          <a:endParaRPr lang="ja-JP"/>
        </a:p>
      </dgm:t>
    </dgm:pt>
    <dgm:pt modelId="{56E8D9F9-5C78-4D4E-B6BD-D10A15069B72}" type="parTrans" cxnId="{73290E56-01D3-488F-B819-67F63D3EC242}">
      <dgm:prSet/>
      <dgm:spPr/>
      <dgm:t>
        <a:bodyPr/>
        <a:lstStyle/>
        <a:p>
          <a:endParaRPr kumimoji="1" lang="ja-JP" altLang="en-US"/>
        </a:p>
      </dgm:t>
    </dgm:pt>
    <dgm:pt modelId="{1F4C8AE9-1413-4265-8EE1-6E2D8EEE24DB}" type="sibTrans" cxnId="{73290E56-01D3-488F-B819-67F63D3EC242}">
      <dgm:prSet/>
      <dgm:spPr/>
      <dgm:t>
        <a:bodyPr/>
        <a:lstStyle/>
        <a:p>
          <a:endParaRPr kumimoji="1" lang="ja-JP" altLang="en-US"/>
        </a:p>
      </dgm:t>
    </dgm:pt>
    <dgm:pt modelId="{DD0D928D-18F5-44E9-A58A-1823239AA70A}">
      <dgm:prSet/>
      <dgm:spPr/>
      <dgm:t>
        <a:bodyPr/>
        <a:lstStyle/>
        <a:p>
          <a:pPr rtl="0"/>
          <a:r>
            <a:rPr kumimoji="1" lang="ja-JP" b="0" i="0" smtClean="0"/>
            <a:t>お引き取り</a:t>
          </a:r>
          <a:endParaRPr lang="ja-JP"/>
        </a:p>
      </dgm:t>
    </dgm:pt>
    <dgm:pt modelId="{A36659C0-C24B-4F7E-AE63-A0FA54D0E4B8}" type="parTrans" cxnId="{15DEBDD1-F7DA-4972-996A-44F68E638375}">
      <dgm:prSet/>
      <dgm:spPr/>
      <dgm:t>
        <a:bodyPr/>
        <a:lstStyle/>
        <a:p>
          <a:endParaRPr kumimoji="1" lang="ja-JP" altLang="en-US"/>
        </a:p>
      </dgm:t>
    </dgm:pt>
    <dgm:pt modelId="{8825DFA4-77A3-4D0A-A4C0-DFF3F984B696}" type="sibTrans" cxnId="{15DEBDD1-F7DA-4972-996A-44F68E638375}">
      <dgm:prSet/>
      <dgm:spPr/>
      <dgm:t>
        <a:bodyPr/>
        <a:lstStyle/>
        <a:p>
          <a:endParaRPr kumimoji="1" lang="ja-JP" altLang="en-US"/>
        </a:p>
      </dgm:t>
    </dgm:pt>
    <dgm:pt modelId="{15D746FB-91EE-4F7C-B5B6-E66B4BC50EEF}">
      <dgm:prSet/>
      <dgm:spPr/>
      <dgm:t>
        <a:bodyPr/>
        <a:lstStyle/>
        <a:p>
          <a:pPr rtl="0"/>
          <a:r>
            <a:rPr kumimoji="1" lang="ja-JP" b="0" i="0" smtClean="0"/>
            <a:t>指定された日時に宅配便業者が製品を引取に伺います。</a:t>
          </a:r>
          <a:endParaRPr lang="ja-JP"/>
        </a:p>
      </dgm:t>
    </dgm:pt>
    <dgm:pt modelId="{4A0532DE-34BA-4E7F-BBB0-A791A3AF1C3C}" type="parTrans" cxnId="{BACEDF32-1A3C-4496-BC7B-6C0C3C2473C8}">
      <dgm:prSet/>
      <dgm:spPr/>
      <dgm:t>
        <a:bodyPr/>
        <a:lstStyle/>
        <a:p>
          <a:endParaRPr kumimoji="1" lang="ja-JP" altLang="en-US"/>
        </a:p>
      </dgm:t>
    </dgm:pt>
    <dgm:pt modelId="{54A436D6-99AA-4FD6-92D5-4D3811BD3105}" type="sibTrans" cxnId="{BACEDF32-1A3C-4496-BC7B-6C0C3C2473C8}">
      <dgm:prSet/>
      <dgm:spPr/>
      <dgm:t>
        <a:bodyPr/>
        <a:lstStyle/>
        <a:p>
          <a:endParaRPr kumimoji="1" lang="ja-JP" altLang="en-US"/>
        </a:p>
      </dgm:t>
    </dgm:pt>
    <dgm:pt modelId="{9796DFCE-3822-4FA0-B980-55F5F20056BB}">
      <dgm:prSet/>
      <dgm:spPr/>
      <dgm:t>
        <a:bodyPr/>
        <a:lstStyle/>
        <a:p>
          <a:pPr rtl="0"/>
          <a:r>
            <a:rPr kumimoji="1" lang="ja-JP" b="0" i="0" smtClean="0"/>
            <a:t>修理</a:t>
          </a:r>
          <a:endParaRPr lang="ja-JP"/>
        </a:p>
      </dgm:t>
    </dgm:pt>
    <dgm:pt modelId="{2EE85F2E-9418-470C-B9A6-04508F4C70A5}" type="parTrans" cxnId="{96713F11-EFAB-4E58-A933-145FA1405634}">
      <dgm:prSet/>
      <dgm:spPr/>
      <dgm:t>
        <a:bodyPr/>
        <a:lstStyle/>
        <a:p>
          <a:endParaRPr kumimoji="1" lang="ja-JP" altLang="en-US"/>
        </a:p>
      </dgm:t>
    </dgm:pt>
    <dgm:pt modelId="{E9EE7B4E-CD9A-469B-BA3F-C0C0088473EF}" type="sibTrans" cxnId="{96713F11-EFAB-4E58-A933-145FA1405634}">
      <dgm:prSet/>
      <dgm:spPr/>
      <dgm:t>
        <a:bodyPr/>
        <a:lstStyle/>
        <a:p>
          <a:endParaRPr kumimoji="1" lang="ja-JP" altLang="en-US"/>
        </a:p>
      </dgm:t>
    </dgm:pt>
    <dgm:pt modelId="{E23966F3-93CD-43C4-A834-B92FF74DD0D8}">
      <dgm:prSet/>
      <dgm:spPr/>
      <dgm:t>
        <a:bodyPr/>
        <a:lstStyle/>
        <a:p>
          <a:pPr rtl="0"/>
          <a:r>
            <a:rPr kumimoji="1" lang="ja-JP" b="0" i="0" smtClean="0"/>
            <a:t>弊社工場にて製品を修理致します。</a:t>
          </a:r>
          <a:endParaRPr lang="ja-JP"/>
        </a:p>
      </dgm:t>
    </dgm:pt>
    <dgm:pt modelId="{4F17847A-79D7-4A90-8DDC-902D1D955C45}" type="parTrans" cxnId="{2EC61F92-42EB-481F-A959-C7E9593AFA06}">
      <dgm:prSet/>
      <dgm:spPr/>
      <dgm:t>
        <a:bodyPr/>
        <a:lstStyle/>
        <a:p>
          <a:endParaRPr kumimoji="1" lang="ja-JP" altLang="en-US"/>
        </a:p>
      </dgm:t>
    </dgm:pt>
    <dgm:pt modelId="{86FB1775-24B4-41B7-907B-D9182207878A}" type="sibTrans" cxnId="{2EC61F92-42EB-481F-A959-C7E9593AFA06}">
      <dgm:prSet/>
      <dgm:spPr/>
      <dgm:t>
        <a:bodyPr/>
        <a:lstStyle/>
        <a:p>
          <a:endParaRPr kumimoji="1" lang="ja-JP" altLang="en-US"/>
        </a:p>
      </dgm:t>
    </dgm:pt>
    <dgm:pt modelId="{C5CABB56-96C2-4EE1-9465-F24DC685E5E9}" type="pres">
      <dgm:prSet presAssocID="{ECE9F563-9D7B-4A2D-8474-15264899B21D}" presName="CompostProcess" presStyleCnt="0">
        <dgm:presLayoutVars>
          <dgm:dir/>
          <dgm:resizeHandles val="exact"/>
        </dgm:presLayoutVars>
      </dgm:prSet>
      <dgm:spPr/>
    </dgm:pt>
    <dgm:pt modelId="{91F15DCC-9E03-45FB-92EE-7E673F854B9A}" type="pres">
      <dgm:prSet presAssocID="{ECE9F563-9D7B-4A2D-8474-15264899B21D}" presName="arrow" presStyleLbl="bgShp" presStyleIdx="0" presStyleCnt="1"/>
      <dgm:spPr/>
    </dgm:pt>
    <dgm:pt modelId="{C14F11A0-6951-4F69-BB52-3ED0F211DAFE}" type="pres">
      <dgm:prSet presAssocID="{ECE9F563-9D7B-4A2D-8474-15264899B21D}" presName="linearProcess" presStyleCnt="0"/>
      <dgm:spPr/>
    </dgm:pt>
    <dgm:pt modelId="{93D65B9A-19DC-4252-872A-4DF502F9BEEB}" type="pres">
      <dgm:prSet presAssocID="{FB082E1E-2AB8-4FE6-8148-648DC9759235}" presName="textNode" presStyleLbl="node1" presStyleIdx="0" presStyleCnt="3">
        <dgm:presLayoutVars>
          <dgm:bulletEnabled val="1"/>
        </dgm:presLayoutVars>
      </dgm:prSet>
      <dgm:spPr/>
    </dgm:pt>
    <dgm:pt modelId="{FE19C57A-E667-4C0F-A710-22F1CD65C61A}" type="pres">
      <dgm:prSet presAssocID="{85659765-B93B-499A-A18F-1F332D6658B6}" presName="sibTrans" presStyleCnt="0"/>
      <dgm:spPr/>
    </dgm:pt>
    <dgm:pt modelId="{6523A541-DBAD-4620-8F23-75701EF4DDE8}" type="pres">
      <dgm:prSet presAssocID="{DD0D928D-18F5-44E9-A58A-1823239AA70A}" presName="textNode" presStyleLbl="node1" presStyleIdx="1" presStyleCnt="3">
        <dgm:presLayoutVars>
          <dgm:bulletEnabled val="1"/>
        </dgm:presLayoutVars>
      </dgm:prSet>
      <dgm:spPr/>
    </dgm:pt>
    <dgm:pt modelId="{29F58C66-4BAD-4F69-8CA7-AEDAA3108F04}" type="pres">
      <dgm:prSet presAssocID="{8825DFA4-77A3-4D0A-A4C0-DFF3F984B696}" presName="sibTrans" presStyleCnt="0"/>
      <dgm:spPr/>
    </dgm:pt>
    <dgm:pt modelId="{F8E577B6-6F42-4E1E-8484-8513CD4A9BA3}" type="pres">
      <dgm:prSet presAssocID="{9796DFCE-3822-4FA0-B980-55F5F20056BB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33F3D765-7D03-401B-B3E4-7D33608E9516}" type="presOf" srcId="{DD0D928D-18F5-44E9-A58A-1823239AA70A}" destId="{6523A541-DBAD-4620-8F23-75701EF4DDE8}" srcOrd="0" destOrd="0" presId="urn:microsoft.com/office/officeart/2005/8/layout/hProcess9"/>
    <dgm:cxn modelId="{2EC61F92-42EB-481F-A959-C7E9593AFA06}" srcId="{9796DFCE-3822-4FA0-B980-55F5F20056BB}" destId="{E23966F3-93CD-43C4-A834-B92FF74DD0D8}" srcOrd="0" destOrd="0" parTransId="{4F17847A-79D7-4A90-8DDC-902D1D955C45}" sibTransId="{86FB1775-24B4-41B7-907B-D9182207878A}"/>
    <dgm:cxn modelId="{854F8954-ACD6-401E-BFA0-6CDE81977E11}" type="presOf" srcId="{9796DFCE-3822-4FA0-B980-55F5F20056BB}" destId="{F8E577B6-6F42-4E1E-8484-8513CD4A9BA3}" srcOrd="0" destOrd="0" presId="urn:microsoft.com/office/officeart/2005/8/layout/hProcess9"/>
    <dgm:cxn modelId="{BACEDF32-1A3C-4496-BC7B-6C0C3C2473C8}" srcId="{DD0D928D-18F5-44E9-A58A-1823239AA70A}" destId="{15D746FB-91EE-4F7C-B5B6-E66B4BC50EEF}" srcOrd="0" destOrd="0" parTransId="{4A0532DE-34BA-4E7F-BBB0-A791A3AF1C3C}" sibTransId="{54A436D6-99AA-4FD6-92D5-4D3811BD3105}"/>
    <dgm:cxn modelId="{73290E56-01D3-488F-B819-67F63D3EC242}" srcId="{FB082E1E-2AB8-4FE6-8148-648DC9759235}" destId="{DDD5ACA5-833A-46EC-B5CC-2C3ADF2FE766}" srcOrd="0" destOrd="0" parTransId="{56E8D9F9-5C78-4D4E-B6BD-D10A15069B72}" sibTransId="{1F4C8AE9-1413-4265-8EE1-6E2D8EEE24DB}"/>
    <dgm:cxn modelId="{2586A9F2-983C-4FED-B36A-EE28F8000594}" type="presOf" srcId="{FB082E1E-2AB8-4FE6-8148-648DC9759235}" destId="{93D65B9A-19DC-4252-872A-4DF502F9BEEB}" srcOrd="0" destOrd="0" presId="urn:microsoft.com/office/officeart/2005/8/layout/hProcess9"/>
    <dgm:cxn modelId="{15DEBDD1-F7DA-4972-996A-44F68E638375}" srcId="{ECE9F563-9D7B-4A2D-8474-15264899B21D}" destId="{DD0D928D-18F5-44E9-A58A-1823239AA70A}" srcOrd="1" destOrd="0" parTransId="{A36659C0-C24B-4F7E-AE63-A0FA54D0E4B8}" sibTransId="{8825DFA4-77A3-4D0A-A4C0-DFF3F984B696}"/>
    <dgm:cxn modelId="{F76EAAA3-35BD-4B6A-8B41-51D7B1825049}" type="presOf" srcId="{15D746FB-91EE-4F7C-B5B6-E66B4BC50EEF}" destId="{6523A541-DBAD-4620-8F23-75701EF4DDE8}" srcOrd="0" destOrd="1" presId="urn:microsoft.com/office/officeart/2005/8/layout/hProcess9"/>
    <dgm:cxn modelId="{19AC0D5E-AA29-4C67-A94D-EF38A1C96341}" type="presOf" srcId="{E23966F3-93CD-43C4-A834-B92FF74DD0D8}" destId="{F8E577B6-6F42-4E1E-8484-8513CD4A9BA3}" srcOrd="0" destOrd="1" presId="urn:microsoft.com/office/officeart/2005/8/layout/hProcess9"/>
    <dgm:cxn modelId="{96713F11-EFAB-4E58-A933-145FA1405634}" srcId="{ECE9F563-9D7B-4A2D-8474-15264899B21D}" destId="{9796DFCE-3822-4FA0-B980-55F5F20056BB}" srcOrd="2" destOrd="0" parTransId="{2EE85F2E-9418-470C-B9A6-04508F4C70A5}" sibTransId="{E9EE7B4E-CD9A-469B-BA3F-C0C0088473EF}"/>
    <dgm:cxn modelId="{7B49A00C-D107-4AF0-8B67-8AB9BF481162}" srcId="{ECE9F563-9D7B-4A2D-8474-15264899B21D}" destId="{FB082E1E-2AB8-4FE6-8148-648DC9759235}" srcOrd="0" destOrd="0" parTransId="{5E3AED1F-206C-4164-B50D-510026B281B0}" sibTransId="{85659765-B93B-499A-A18F-1F332D6658B6}"/>
    <dgm:cxn modelId="{A09FF14F-B42D-4FD5-B222-7E01C1D0C788}" type="presOf" srcId="{DDD5ACA5-833A-46EC-B5CC-2C3ADF2FE766}" destId="{93D65B9A-19DC-4252-872A-4DF502F9BEEB}" srcOrd="0" destOrd="1" presId="urn:microsoft.com/office/officeart/2005/8/layout/hProcess9"/>
    <dgm:cxn modelId="{BF08CDD6-54AC-4FB4-9858-2D32CCAD8D82}" type="presOf" srcId="{ECE9F563-9D7B-4A2D-8474-15264899B21D}" destId="{C5CABB56-96C2-4EE1-9465-F24DC685E5E9}" srcOrd="0" destOrd="0" presId="urn:microsoft.com/office/officeart/2005/8/layout/hProcess9"/>
    <dgm:cxn modelId="{77A25487-D307-453F-A04D-A25348377EB1}" type="presParOf" srcId="{C5CABB56-96C2-4EE1-9465-F24DC685E5E9}" destId="{91F15DCC-9E03-45FB-92EE-7E673F854B9A}" srcOrd="0" destOrd="0" presId="urn:microsoft.com/office/officeart/2005/8/layout/hProcess9"/>
    <dgm:cxn modelId="{3DB167EC-6D9A-441B-A634-0FB6779DAC2E}" type="presParOf" srcId="{C5CABB56-96C2-4EE1-9465-F24DC685E5E9}" destId="{C14F11A0-6951-4F69-BB52-3ED0F211DAFE}" srcOrd="1" destOrd="0" presId="urn:microsoft.com/office/officeart/2005/8/layout/hProcess9"/>
    <dgm:cxn modelId="{BE50756D-C3F8-4697-A803-89891D27129A}" type="presParOf" srcId="{C14F11A0-6951-4F69-BB52-3ED0F211DAFE}" destId="{93D65B9A-19DC-4252-872A-4DF502F9BEEB}" srcOrd="0" destOrd="0" presId="urn:microsoft.com/office/officeart/2005/8/layout/hProcess9"/>
    <dgm:cxn modelId="{F9CD81F9-76C5-49CD-8986-23C35F1332CC}" type="presParOf" srcId="{C14F11A0-6951-4F69-BB52-3ED0F211DAFE}" destId="{FE19C57A-E667-4C0F-A710-22F1CD65C61A}" srcOrd="1" destOrd="0" presId="urn:microsoft.com/office/officeart/2005/8/layout/hProcess9"/>
    <dgm:cxn modelId="{B8816A08-E42B-4612-9F9B-17A6FC9B5CBD}" type="presParOf" srcId="{C14F11A0-6951-4F69-BB52-3ED0F211DAFE}" destId="{6523A541-DBAD-4620-8F23-75701EF4DDE8}" srcOrd="2" destOrd="0" presId="urn:microsoft.com/office/officeart/2005/8/layout/hProcess9"/>
    <dgm:cxn modelId="{BC3074BA-2051-4A81-A78D-0E5383E72F6E}" type="presParOf" srcId="{C14F11A0-6951-4F69-BB52-3ED0F211DAFE}" destId="{29F58C66-4BAD-4F69-8CA7-AEDAA3108F04}" srcOrd="3" destOrd="0" presId="urn:microsoft.com/office/officeart/2005/8/layout/hProcess9"/>
    <dgm:cxn modelId="{68046A46-664E-40A6-A552-126EF194A7BD}" type="presParOf" srcId="{C14F11A0-6951-4F69-BB52-3ED0F211DAFE}" destId="{F8E577B6-6F42-4E1E-8484-8513CD4A9BA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F15DCC-9E03-45FB-92EE-7E673F854B9A}">
      <dsp:nvSpPr>
        <dsp:cNvPr id="0" name=""/>
        <dsp:cNvSpPr/>
      </dsp:nvSpPr>
      <dsp:spPr>
        <a:xfrm>
          <a:off x="661924" y="0"/>
          <a:ext cx="7501810" cy="34163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D65B9A-19DC-4252-872A-4DF502F9BEEB}">
      <dsp:nvSpPr>
        <dsp:cNvPr id="0" name=""/>
        <dsp:cNvSpPr/>
      </dsp:nvSpPr>
      <dsp:spPr>
        <a:xfrm>
          <a:off x="299072" y="1024890"/>
          <a:ext cx="2647697" cy="1366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600" b="0" i="0" kern="1200" smtClean="0"/>
            <a:t>修理申込み</a:t>
          </a:r>
          <a:endParaRPr lang="ja-JP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1200" b="0" i="0" kern="1200" smtClean="0"/>
            <a:t>Web</a:t>
          </a:r>
          <a:r>
            <a:rPr kumimoji="1" lang="ja-JP" sz="1200" b="0" i="0" kern="1200" smtClean="0"/>
            <a:t>から必要事項を入力してお申込みください。</a:t>
          </a:r>
          <a:endParaRPr lang="ja-JP" sz="1200" kern="1200"/>
        </a:p>
      </dsp:txBody>
      <dsp:txXfrm>
        <a:off x="365780" y="1091598"/>
        <a:ext cx="2514281" cy="1233104"/>
      </dsp:txXfrm>
    </dsp:sp>
    <dsp:sp modelId="{6523A541-DBAD-4620-8F23-75701EF4DDE8}">
      <dsp:nvSpPr>
        <dsp:cNvPr id="0" name=""/>
        <dsp:cNvSpPr/>
      </dsp:nvSpPr>
      <dsp:spPr>
        <a:xfrm>
          <a:off x="3088980" y="1024890"/>
          <a:ext cx="2647697" cy="1366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600" b="0" i="0" kern="1200" smtClean="0"/>
            <a:t>お引き取り</a:t>
          </a:r>
          <a:endParaRPr lang="ja-JP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200" b="0" i="0" kern="1200" smtClean="0"/>
            <a:t>指定された日時に宅配便業者が製品を引取に伺います。</a:t>
          </a:r>
          <a:endParaRPr lang="ja-JP" sz="1200" kern="1200"/>
        </a:p>
      </dsp:txBody>
      <dsp:txXfrm>
        <a:off x="3155688" y="1091598"/>
        <a:ext cx="2514281" cy="1233104"/>
      </dsp:txXfrm>
    </dsp:sp>
    <dsp:sp modelId="{F8E577B6-6F42-4E1E-8484-8513CD4A9BA3}">
      <dsp:nvSpPr>
        <dsp:cNvPr id="0" name=""/>
        <dsp:cNvSpPr/>
      </dsp:nvSpPr>
      <dsp:spPr>
        <a:xfrm>
          <a:off x="5878888" y="1024890"/>
          <a:ext cx="2647697" cy="1366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600" b="0" i="0" kern="1200" smtClean="0"/>
            <a:t>修理</a:t>
          </a:r>
          <a:endParaRPr lang="ja-JP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200" b="0" i="0" kern="1200" smtClean="0"/>
            <a:t>弊社工場にて製品を修理致します。</a:t>
          </a:r>
          <a:endParaRPr lang="ja-JP" sz="1200" kern="1200"/>
        </a:p>
      </dsp:txBody>
      <dsp:txXfrm>
        <a:off x="5945596" y="1091598"/>
        <a:ext cx="2514281" cy="1233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45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6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32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7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83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4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4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8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3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8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4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68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2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2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引取修理サービスご</a:t>
            </a:r>
            <a:r>
              <a:rPr kumimoji="1" lang="ja-JP" altLang="en-US" dirty="0" smtClean="0"/>
              <a:t>利用の流れ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3287642"/>
              </p:ext>
            </p:extLst>
          </p:nvPr>
        </p:nvGraphicFramePr>
        <p:xfrm>
          <a:off x="1154954" y="2603500"/>
          <a:ext cx="8825659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32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80</TotalTime>
  <Words>41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引取修理サービスご利用の流れ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PDCAサイクル</dc:title>
  <dc:creator>Ken Ishikawa</dc:creator>
  <cp:lastModifiedBy>Ken Ishikawa</cp:lastModifiedBy>
  <cp:revision>9</cp:revision>
  <dcterms:created xsi:type="dcterms:W3CDTF">2015-01-20T06:46:00Z</dcterms:created>
  <dcterms:modified xsi:type="dcterms:W3CDTF">2015-01-22T04:53:32Z</dcterms:modified>
</cp:coreProperties>
</file>