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96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7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217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9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13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763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56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596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794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20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94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34583-22D2-43F6-8F4A-38FB9A283CBC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DB296-9732-4E52-A354-93D46907AD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09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3576000" y="1269000"/>
            <a:ext cx="2160000" cy="144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385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2015-01-20T04:54:36Z</dcterms:created>
  <dcterms:modified xsi:type="dcterms:W3CDTF">2015-01-20T04:54:47Z</dcterms:modified>
</cp:coreProperties>
</file>