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364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310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55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4145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554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721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92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004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24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228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4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FC985-6963-47B4-9120-86706080C3B3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B131E-BCF1-43AC-B9EC-F7027684BA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767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004552" y="1506828"/>
            <a:ext cx="1764406" cy="82424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945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2015-01-20T06:38:48Z</dcterms:created>
  <dcterms:modified xsi:type="dcterms:W3CDTF">2015-03-03T04:48:25Z</dcterms:modified>
</cp:coreProperties>
</file>