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80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85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6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627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43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17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95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4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3418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6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3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5CE2-3661-4DF9-A49A-600BA20540BB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9163B-C4D1-4779-A80E-5D0EB07327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51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395470" y="1584101"/>
            <a:ext cx="1700012" cy="1107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666704" y="2575775"/>
            <a:ext cx="2021983" cy="14295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71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2015-01-18T23:52:19Z</dcterms:created>
  <dcterms:modified xsi:type="dcterms:W3CDTF">2015-01-18T23:52:28Z</dcterms:modified>
</cp:coreProperties>
</file>