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7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870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22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2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580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09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7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49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26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72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96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90A6-3059-4027-8AAA-6C5B0DCD6727}" type="datetimeFigureOut">
              <a:rPr kumimoji="1" lang="ja-JP" altLang="en-US" smtClean="0"/>
              <a:t>2015/3/3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フリーフォーム 16"/>
          <p:cNvSpPr/>
          <p:nvPr/>
        </p:nvSpPr>
        <p:spPr>
          <a:xfrm>
            <a:off x="5692462" y="2559214"/>
            <a:ext cx="875764" cy="2286929"/>
          </a:xfrm>
          <a:custGeom>
            <a:avLst/>
            <a:gdLst>
              <a:gd name="connsiteX0" fmla="*/ 437882 w 875764"/>
              <a:gd name="connsiteY0" fmla="*/ 0 h 2286929"/>
              <a:gd name="connsiteX1" fmla="*/ 483153 w 875764"/>
              <a:gd name="connsiteY1" fmla="*/ 49810 h 2286929"/>
              <a:gd name="connsiteX2" fmla="*/ 875764 w 875764"/>
              <a:gd name="connsiteY2" fmla="*/ 1143464 h 2286929"/>
              <a:gd name="connsiteX3" fmla="*/ 483153 w 875764"/>
              <a:gd name="connsiteY3" fmla="*/ 2237118 h 2286929"/>
              <a:gd name="connsiteX4" fmla="*/ 437882 w 875764"/>
              <a:gd name="connsiteY4" fmla="*/ 2286929 h 2286929"/>
              <a:gd name="connsiteX5" fmla="*/ 392611 w 875764"/>
              <a:gd name="connsiteY5" fmla="*/ 2237118 h 2286929"/>
              <a:gd name="connsiteX6" fmla="*/ 0 w 875764"/>
              <a:gd name="connsiteY6" fmla="*/ 1143464 h 2286929"/>
              <a:gd name="connsiteX7" fmla="*/ 392611 w 875764"/>
              <a:gd name="connsiteY7" fmla="*/ 49810 h 2286929"/>
              <a:gd name="connsiteX8" fmla="*/ 437882 w 875764"/>
              <a:gd name="connsiteY8" fmla="*/ 0 h 228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5764" h="2286929">
                <a:moveTo>
                  <a:pt x="437882" y="0"/>
                </a:moveTo>
                <a:lnTo>
                  <a:pt x="483153" y="49810"/>
                </a:lnTo>
                <a:cubicBezTo>
                  <a:pt x="728425" y="347012"/>
                  <a:pt x="875764" y="728032"/>
                  <a:pt x="875764" y="1143464"/>
                </a:cubicBezTo>
                <a:cubicBezTo>
                  <a:pt x="875764" y="1558897"/>
                  <a:pt x="728425" y="1939916"/>
                  <a:pt x="483153" y="2237118"/>
                </a:cubicBezTo>
                <a:lnTo>
                  <a:pt x="437882" y="2286929"/>
                </a:lnTo>
                <a:lnTo>
                  <a:pt x="392611" y="2237118"/>
                </a:lnTo>
                <a:cubicBezTo>
                  <a:pt x="147339" y="1939916"/>
                  <a:pt x="0" y="1558897"/>
                  <a:pt x="0" y="1143464"/>
                </a:cubicBezTo>
                <a:cubicBezTo>
                  <a:pt x="0" y="728032"/>
                  <a:pt x="147339" y="347012"/>
                  <a:pt x="392611" y="49810"/>
                </a:cubicBezTo>
                <a:lnTo>
                  <a:pt x="4378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3129566" y="1983347"/>
            <a:ext cx="3000778" cy="3438660"/>
          </a:xfrm>
          <a:custGeom>
            <a:avLst/>
            <a:gdLst>
              <a:gd name="connsiteX0" fmla="*/ 1719330 w 3000778"/>
              <a:gd name="connsiteY0" fmla="*/ 0 h 3438660"/>
              <a:gd name="connsiteX1" fmla="*/ 2935080 w 3000778"/>
              <a:gd name="connsiteY1" fmla="*/ 503580 h 3438660"/>
              <a:gd name="connsiteX2" fmla="*/ 3000778 w 3000778"/>
              <a:gd name="connsiteY2" fmla="*/ 575866 h 3438660"/>
              <a:gd name="connsiteX3" fmla="*/ 2955507 w 3000778"/>
              <a:gd name="connsiteY3" fmla="*/ 625676 h 3438660"/>
              <a:gd name="connsiteX4" fmla="*/ 2562896 w 3000778"/>
              <a:gd name="connsiteY4" fmla="*/ 1719330 h 3438660"/>
              <a:gd name="connsiteX5" fmla="*/ 2955507 w 3000778"/>
              <a:gd name="connsiteY5" fmla="*/ 2812984 h 3438660"/>
              <a:gd name="connsiteX6" fmla="*/ 3000778 w 3000778"/>
              <a:gd name="connsiteY6" fmla="*/ 2862795 h 3438660"/>
              <a:gd name="connsiteX7" fmla="*/ 2935080 w 3000778"/>
              <a:gd name="connsiteY7" fmla="*/ 2935080 h 3438660"/>
              <a:gd name="connsiteX8" fmla="*/ 1719330 w 3000778"/>
              <a:gd name="connsiteY8" fmla="*/ 3438660 h 3438660"/>
              <a:gd name="connsiteX9" fmla="*/ 0 w 3000778"/>
              <a:gd name="connsiteY9" fmla="*/ 1719330 h 3438660"/>
              <a:gd name="connsiteX10" fmla="*/ 1719330 w 3000778"/>
              <a:gd name="connsiteY10" fmla="*/ 0 h 343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00778" h="3438660">
                <a:moveTo>
                  <a:pt x="1719330" y="0"/>
                </a:moveTo>
                <a:cubicBezTo>
                  <a:pt x="2194110" y="0"/>
                  <a:pt x="2623943" y="192443"/>
                  <a:pt x="2935080" y="503580"/>
                </a:cubicBezTo>
                <a:lnTo>
                  <a:pt x="3000778" y="575866"/>
                </a:lnTo>
                <a:lnTo>
                  <a:pt x="2955507" y="625676"/>
                </a:lnTo>
                <a:cubicBezTo>
                  <a:pt x="2710235" y="922878"/>
                  <a:pt x="2562896" y="1303898"/>
                  <a:pt x="2562896" y="1719330"/>
                </a:cubicBezTo>
                <a:cubicBezTo>
                  <a:pt x="2562896" y="2134763"/>
                  <a:pt x="2710235" y="2515782"/>
                  <a:pt x="2955507" y="2812984"/>
                </a:cubicBezTo>
                <a:lnTo>
                  <a:pt x="3000778" y="2862795"/>
                </a:lnTo>
                <a:lnTo>
                  <a:pt x="2935080" y="2935080"/>
                </a:lnTo>
                <a:cubicBezTo>
                  <a:pt x="2623943" y="3246218"/>
                  <a:pt x="2194110" y="3438660"/>
                  <a:pt x="1719330" y="3438660"/>
                </a:cubicBezTo>
                <a:cubicBezTo>
                  <a:pt x="769770" y="3438660"/>
                  <a:pt x="0" y="2668890"/>
                  <a:pt x="0" y="1719330"/>
                </a:cubicBezTo>
                <a:cubicBezTo>
                  <a:pt x="0" y="769770"/>
                  <a:pt x="769770" y="0"/>
                  <a:pt x="171933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6130344" y="1983347"/>
            <a:ext cx="3000778" cy="3438660"/>
          </a:xfrm>
          <a:custGeom>
            <a:avLst/>
            <a:gdLst>
              <a:gd name="connsiteX0" fmla="*/ 1281448 w 3000778"/>
              <a:gd name="connsiteY0" fmla="*/ 0 h 3438660"/>
              <a:gd name="connsiteX1" fmla="*/ 3000778 w 3000778"/>
              <a:gd name="connsiteY1" fmla="*/ 1719330 h 3438660"/>
              <a:gd name="connsiteX2" fmla="*/ 1281448 w 3000778"/>
              <a:gd name="connsiteY2" fmla="*/ 3438660 h 3438660"/>
              <a:gd name="connsiteX3" fmla="*/ 65698 w 3000778"/>
              <a:gd name="connsiteY3" fmla="*/ 2935080 h 3438660"/>
              <a:gd name="connsiteX4" fmla="*/ 0 w 3000778"/>
              <a:gd name="connsiteY4" fmla="*/ 2862795 h 3438660"/>
              <a:gd name="connsiteX5" fmla="*/ 45271 w 3000778"/>
              <a:gd name="connsiteY5" fmla="*/ 2812984 h 3438660"/>
              <a:gd name="connsiteX6" fmla="*/ 437882 w 3000778"/>
              <a:gd name="connsiteY6" fmla="*/ 1719330 h 3438660"/>
              <a:gd name="connsiteX7" fmla="*/ 45271 w 3000778"/>
              <a:gd name="connsiteY7" fmla="*/ 625676 h 3438660"/>
              <a:gd name="connsiteX8" fmla="*/ 0 w 3000778"/>
              <a:gd name="connsiteY8" fmla="*/ 575866 h 3438660"/>
              <a:gd name="connsiteX9" fmla="*/ 65698 w 3000778"/>
              <a:gd name="connsiteY9" fmla="*/ 503580 h 3438660"/>
              <a:gd name="connsiteX10" fmla="*/ 1281448 w 3000778"/>
              <a:gd name="connsiteY10" fmla="*/ 0 h 343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00778" h="3438660">
                <a:moveTo>
                  <a:pt x="1281448" y="0"/>
                </a:moveTo>
                <a:cubicBezTo>
                  <a:pt x="2231008" y="0"/>
                  <a:pt x="3000778" y="769770"/>
                  <a:pt x="3000778" y="1719330"/>
                </a:cubicBezTo>
                <a:cubicBezTo>
                  <a:pt x="3000778" y="2668890"/>
                  <a:pt x="2231008" y="3438660"/>
                  <a:pt x="1281448" y="3438660"/>
                </a:cubicBezTo>
                <a:cubicBezTo>
                  <a:pt x="806668" y="3438660"/>
                  <a:pt x="376836" y="3246218"/>
                  <a:pt x="65698" y="2935080"/>
                </a:cubicBezTo>
                <a:lnTo>
                  <a:pt x="0" y="2862795"/>
                </a:lnTo>
                <a:lnTo>
                  <a:pt x="45271" y="2812984"/>
                </a:lnTo>
                <a:cubicBezTo>
                  <a:pt x="290543" y="2515782"/>
                  <a:pt x="437882" y="2134763"/>
                  <a:pt x="437882" y="1719330"/>
                </a:cubicBezTo>
                <a:cubicBezTo>
                  <a:pt x="437882" y="1303898"/>
                  <a:pt x="290543" y="922878"/>
                  <a:pt x="45271" y="625676"/>
                </a:cubicBezTo>
                <a:lnTo>
                  <a:pt x="0" y="575866"/>
                </a:lnTo>
                <a:lnTo>
                  <a:pt x="65698" y="503580"/>
                </a:lnTo>
                <a:cubicBezTo>
                  <a:pt x="376836" y="192443"/>
                  <a:pt x="806668" y="0"/>
                  <a:pt x="128144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011968" y="1484757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</a:t>
            </a:r>
            <a:r>
              <a:rPr kumimoji="1" lang="ja-JP" altLang="en-US" dirty="0" smtClean="0"/>
              <a:t>製品ユーザー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571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4</cp:revision>
  <dcterms:created xsi:type="dcterms:W3CDTF">2015-01-20T05:59:37Z</dcterms:created>
  <dcterms:modified xsi:type="dcterms:W3CDTF">2015-03-03T04:43:28Z</dcterms:modified>
</cp:coreProperties>
</file>