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21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99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26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10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025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47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78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09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3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26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939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76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2794715" y="1918952"/>
            <a:ext cx="1751527" cy="1081825"/>
          </a:xfrm>
          <a:prstGeom prst="roundRect">
            <a:avLst>
              <a:gd name="adj" fmla="val 476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5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2015-01-20T02:25:12Z</dcterms:created>
  <dcterms:modified xsi:type="dcterms:W3CDTF">2015-01-20T02:25:33Z</dcterms:modified>
</cp:coreProperties>
</file>