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01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85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50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95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62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50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09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71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301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01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541B-3314-4B18-AA40-3ED3B4ABEEEC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A6234-80D8-405E-8DDB-B0633BBCA4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805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円/楕円 6"/>
          <p:cNvSpPr/>
          <p:nvPr/>
        </p:nvSpPr>
        <p:spPr>
          <a:xfrm>
            <a:off x="2665928" y="1120462"/>
            <a:ext cx="2768957" cy="1996225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3754191" y="1674253"/>
            <a:ext cx="4932608" cy="352881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81070" y="935796"/>
            <a:ext cx="170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製品ユーザー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448541" y="4606275"/>
            <a:ext cx="1700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ja-JP" altLang="en-US" dirty="0" smtClean="0"/>
              <a:t>製品ユーザー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08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2015-01-19T01:10:42Z</dcterms:created>
  <dcterms:modified xsi:type="dcterms:W3CDTF">2015-01-19T01:22:39Z</dcterms:modified>
</cp:coreProperties>
</file>