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14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24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9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49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63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02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28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90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236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3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16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64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812146" y="1893194"/>
            <a:ext cx="4288665" cy="2292440"/>
          </a:xfrm>
          <a:prstGeom prst="ellipse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2015-01-19T01:28:25Z</dcterms:created>
  <dcterms:modified xsi:type="dcterms:W3CDTF">2015-01-19T01:30:19Z</dcterms:modified>
</cp:coreProperties>
</file>