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141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24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91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496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63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02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28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90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236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83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161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67D08-7857-45BD-84E8-9F92DC0EF6B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DE9BA-357C-4907-BE60-E3250940AF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641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812146" y="1893194"/>
            <a:ext cx="4288665" cy="2292440"/>
          </a:xfrm>
          <a:prstGeom prst="rect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7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2015-01-19T01:28:25Z</dcterms:created>
  <dcterms:modified xsi:type="dcterms:W3CDTF">2015-01-19T01:28:59Z</dcterms:modified>
</cp:coreProperties>
</file>