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40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274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781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922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399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605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679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178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373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7462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08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925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3129566" y="489397"/>
            <a:ext cx="3400023" cy="9401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4430334" y="2253802"/>
            <a:ext cx="2575774" cy="9401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5859888" y="4675031"/>
            <a:ext cx="1622737" cy="94015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18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2015-01-20T05:37:56Z</dcterms:created>
  <dcterms:modified xsi:type="dcterms:W3CDTF">2015-01-20T05:38:27Z</dcterms:modified>
</cp:coreProperties>
</file>