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04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72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22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00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2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28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5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2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26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174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55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77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4202806" y="1535806"/>
            <a:ext cx="3786389" cy="3786389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835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2015-01-20T05:46:40Z</dcterms:created>
  <dcterms:modified xsi:type="dcterms:W3CDTF">2015-01-20T05:48:44Z</dcterms:modified>
</cp:coreProperties>
</file>