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8829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9030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4402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0020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9000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7213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5802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083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1491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0739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7835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8817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会場見取図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838200" y="1780840"/>
            <a:ext cx="10440000" cy="468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1" name="グループ化 10"/>
          <p:cNvGrpSpPr/>
          <p:nvPr/>
        </p:nvGrpSpPr>
        <p:grpSpPr>
          <a:xfrm>
            <a:off x="1146220" y="2061690"/>
            <a:ext cx="2547871" cy="1791578"/>
            <a:chOff x="1146220" y="2061690"/>
            <a:chExt cx="2547871" cy="1791578"/>
          </a:xfrm>
        </p:grpSpPr>
        <p:sp>
          <p:nvSpPr>
            <p:cNvPr id="2" name="角丸四角形 1"/>
            <p:cNvSpPr/>
            <p:nvPr/>
          </p:nvSpPr>
          <p:spPr>
            <a:xfrm>
              <a:off x="1146220" y="2568936"/>
              <a:ext cx="2547871" cy="779571"/>
            </a:xfrm>
            <a:prstGeom prst="roundRect">
              <a:avLst>
                <a:gd name="adj" fmla="val 5556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円/楕円 2"/>
            <p:cNvSpPr/>
            <p:nvPr/>
          </p:nvSpPr>
          <p:spPr>
            <a:xfrm>
              <a:off x="1146220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円/楕円 5"/>
            <p:cNvSpPr/>
            <p:nvPr/>
          </p:nvSpPr>
          <p:spPr>
            <a:xfrm>
              <a:off x="2214093" y="3441144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円/楕円 6"/>
            <p:cNvSpPr/>
            <p:nvPr/>
          </p:nvSpPr>
          <p:spPr>
            <a:xfrm>
              <a:off x="3281967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/楕円 7"/>
            <p:cNvSpPr/>
            <p:nvPr/>
          </p:nvSpPr>
          <p:spPr>
            <a:xfrm>
              <a:off x="1146220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/楕円 8"/>
            <p:cNvSpPr/>
            <p:nvPr/>
          </p:nvSpPr>
          <p:spPr>
            <a:xfrm>
              <a:off x="2214093" y="2064175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円/楕円 9"/>
            <p:cNvSpPr/>
            <p:nvPr/>
          </p:nvSpPr>
          <p:spPr>
            <a:xfrm>
              <a:off x="3281967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1500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会場見取図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会場見取図</dc:title>
  <dc:creator>Ken Ishikawa</dc:creator>
  <cp:lastModifiedBy>Ken Ishikawa</cp:lastModifiedBy>
  <cp:revision>4</cp:revision>
  <dcterms:created xsi:type="dcterms:W3CDTF">2015-01-20T04:38:09Z</dcterms:created>
  <dcterms:modified xsi:type="dcterms:W3CDTF">2015-01-20T05:56:27Z</dcterms:modified>
</cp:coreProperties>
</file>