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930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82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81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249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7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13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765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021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298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65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69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9214C-06F6-4E1B-BFDE-67DC4CA116E2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E8DF3-3139-4CDF-B2B3-C83D69DD8D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34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2446986" y="1918952"/>
            <a:ext cx="40826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35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2015-01-18T23:49:37Z</dcterms:created>
  <dcterms:modified xsi:type="dcterms:W3CDTF">2015-01-18T23:49:46Z</dcterms:modified>
</cp:coreProperties>
</file>