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71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914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6316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9277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311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81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2961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323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556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06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470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62454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75515" y="2820238"/>
            <a:ext cx="9144000" cy="1217525"/>
          </a:xfrm>
        </p:spPr>
        <p:txBody>
          <a:bodyPr anchor="ctr">
            <a:normAutofit/>
          </a:bodyPr>
          <a:lstStyle/>
          <a:p>
            <a:r>
              <a:rPr kumimoji="1" lang="en-US" altLang="ja-JP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2015</a:t>
            </a:r>
            <a:r>
              <a:rPr kumimoji="1" lang="ja-JP" alt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年経営戦略</a:t>
            </a:r>
            <a:endParaRPr kumimoji="1" lang="ja-JP" altLang="en-US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44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896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2015年経営戦略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ビジョンの明確化</dc:title>
  <dc:creator>Ken Ishikawa</dc:creator>
  <cp:lastModifiedBy>Ken Ishikawa</cp:lastModifiedBy>
  <cp:revision>3</cp:revision>
  <dcterms:created xsi:type="dcterms:W3CDTF">2015-01-20T08:38:49Z</dcterms:created>
  <dcterms:modified xsi:type="dcterms:W3CDTF">2015-01-20T23:34:55Z</dcterms:modified>
</cp:coreProperties>
</file>