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4C853-7376-465B-AACB-96327126CF21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B6B5-91E3-4646-82EE-477469DD4C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3291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4C853-7376-465B-AACB-96327126CF21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B6B5-91E3-4646-82EE-477469DD4C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6637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4C853-7376-465B-AACB-96327126CF21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B6B5-91E3-4646-82EE-477469DD4C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883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4C853-7376-465B-AACB-96327126CF21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B6B5-91E3-4646-82EE-477469DD4C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0758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4C853-7376-465B-AACB-96327126CF21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B6B5-91E3-4646-82EE-477469DD4C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3470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4C853-7376-465B-AACB-96327126CF21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B6B5-91E3-4646-82EE-477469DD4C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2745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4C853-7376-465B-AACB-96327126CF21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B6B5-91E3-4646-82EE-477469DD4C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9466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4C853-7376-465B-AACB-96327126CF21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B6B5-91E3-4646-82EE-477469DD4C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772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4C853-7376-465B-AACB-96327126CF21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B6B5-91E3-4646-82EE-477469DD4C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3079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4C853-7376-465B-AACB-96327126CF21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B6B5-91E3-4646-82EE-477469DD4C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3130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4C853-7376-465B-AACB-96327126CF21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B6B5-91E3-4646-82EE-477469DD4C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9525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44C853-7376-465B-AACB-96327126CF21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BB6B5-91E3-4646-82EE-477469DD4C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1139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右矢印 7"/>
          <p:cNvSpPr/>
          <p:nvPr/>
        </p:nvSpPr>
        <p:spPr>
          <a:xfrm>
            <a:off x="4146997" y="2575775"/>
            <a:ext cx="2975020" cy="1880315"/>
          </a:xfrm>
          <a:prstGeom prst="rightArrow">
            <a:avLst/>
          </a:prstGeom>
          <a:solidFill>
            <a:schemeClr val="accent2"/>
          </a:solidFill>
          <a:ln>
            <a:noFill/>
          </a:ln>
          <a:scene3d>
            <a:camera prst="isometricOffAxis2Right"/>
            <a:lightRig rig="threePt" dir="t"/>
          </a:scene3d>
          <a:sp3d extrusionH="317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93528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2</cp:revision>
  <dcterms:created xsi:type="dcterms:W3CDTF">2015-01-19T00:55:23Z</dcterms:created>
  <dcterms:modified xsi:type="dcterms:W3CDTF">2015-01-19T00:57:04Z</dcterms:modified>
</cp:coreProperties>
</file>