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7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7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92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39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6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67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17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37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46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08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92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129566" y="489397"/>
            <a:ext cx="3400023" cy="94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129566" y="2582214"/>
            <a:ext cx="2575774" cy="9401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129566" y="4675031"/>
            <a:ext cx="1622737" cy="940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8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2015-01-20T05:37:56Z</dcterms:created>
  <dcterms:modified xsi:type="dcterms:W3CDTF">2015-01-20T05:42:38Z</dcterms:modified>
</cp:coreProperties>
</file>