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291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637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883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758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470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745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46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7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07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130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52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4C853-7376-465B-AACB-96327126CF21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B6B5-91E3-4646-82EE-477469DD4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113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右矢印 7"/>
          <p:cNvSpPr/>
          <p:nvPr/>
        </p:nvSpPr>
        <p:spPr>
          <a:xfrm>
            <a:off x="4146997" y="2575775"/>
            <a:ext cx="2975020" cy="1880315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352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2015-01-19T00:55:23Z</dcterms:created>
  <dcterms:modified xsi:type="dcterms:W3CDTF">2015-01-19T00:55:46Z</dcterms:modified>
</cp:coreProperties>
</file>