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899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936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8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865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53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59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89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13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240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7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69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E8183-FFE6-44E4-933E-1DE9CB9AB593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4EB5F-A1A1-48F6-A1C9-1CDC17F87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59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/>
        </p:nvCxnSpPr>
        <p:spPr>
          <a:xfrm>
            <a:off x="3490175" y="2279561"/>
            <a:ext cx="448184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570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2015-01-19T00:45:37Z</dcterms:created>
  <dcterms:modified xsi:type="dcterms:W3CDTF">2015-01-19T00:47:41Z</dcterms:modified>
</cp:coreProperties>
</file>