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1C1F5-7295-4834-9EC5-1B1CD92D9A17}" type="datetimeFigureOut">
              <a:rPr kumimoji="1" lang="ja-JP" altLang="en-US" smtClean="0"/>
              <a:t>2015/1/19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3E836-1CBD-48DE-ABA0-44EE5CD87FC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430731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1C1F5-7295-4834-9EC5-1B1CD92D9A17}" type="datetimeFigureOut">
              <a:rPr kumimoji="1" lang="ja-JP" altLang="en-US" smtClean="0"/>
              <a:t>2015/1/19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3E836-1CBD-48DE-ABA0-44EE5CD87FC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777452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1C1F5-7295-4834-9EC5-1B1CD92D9A17}" type="datetimeFigureOut">
              <a:rPr kumimoji="1" lang="ja-JP" altLang="en-US" smtClean="0"/>
              <a:t>2015/1/19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3E836-1CBD-48DE-ABA0-44EE5CD87FC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04865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1C1F5-7295-4834-9EC5-1B1CD92D9A17}" type="datetimeFigureOut">
              <a:rPr kumimoji="1" lang="ja-JP" altLang="en-US" smtClean="0"/>
              <a:t>2015/1/19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3E836-1CBD-48DE-ABA0-44EE5CD87FC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071283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1C1F5-7295-4834-9EC5-1B1CD92D9A17}" type="datetimeFigureOut">
              <a:rPr kumimoji="1" lang="ja-JP" altLang="en-US" smtClean="0"/>
              <a:t>2015/1/19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3E836-1CBD-48DE-ABA0-44EE5CD87FC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533714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1C1F5-7295-4834-9EC5-1B1CD92D9A17}" type="datetimeFigureOut">
              <a:rPr kumimoji="1" lang="ja-JP" altLang="en-US" smtClean="0"/>
              <a:t>2015/1/19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3E836-1CBD-48DE-ABA0-44EE5CD87FC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438315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1C1F5-7295-4834-9EC5-1B1CD92D9A17}" type="datetimeFigureOut">
              <a:rPr kumimoji="1" lang="ja-JP" altLang="en-US" smtClean="0"/>
              <a:t>2015/1/19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3E836-1CBD-48DE-ABA0-44EE5CD87FC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1701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1C1F5-7295-4834-9EC5-1B1CD92D9A17}" type="datetimeFigureOut">
              <a:rPr kumimoji="1" lang="ja-JP" altLang="en-US" smtClean="0"/>
              <a:t>2015/1/19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3E836-1CBD-48DE-ABA0-44EE5CD87FC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08372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1C1F5-7295-4834-9EC5-1B1CD92D9A17}" type="datetimeFigureOut">
              <a:rPr kumimoji="1" lang="ja-JP" altLang="en-US" smtClean="0"/>
              <a:t>2015/1/19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3E836-1CBD-48DE-ABA0-44EE5CD87FC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18004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1C1F5-7295-4834-9EC5-1B1CD92D9A17}" type="datetimeFigureOut">
              <a:rPr kumimoji="1" lang="ja-JP" altLang="en-US" smtClean="0"/>
              <a:t>2015/1/19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3E836-1CBD-48DE-ABA0-44EE5CD87FC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53474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1C1F5-7295-4834-9EC5-1B1CD92D9A17}" type="datetimeFigureOut">
              <a:rPr kumimoji="1" lang="ja-JP" altLang="en-US" smtClean="0"/>
              <a:t>2015/1/19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3E836-1CBD-48DE-ABA0-44EE5CD87FC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38618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11C1F5-7295-4834-9EC5-1B1CD92D9A17}" type="datetimeFigureOut">
              <a:rPr kumimoji="1" lang="ja-JP" altLang="en-US" smtClean="0"/>
              <a:t>2015/1/19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73E836-1CBD-48DE-ABA0-44EE5CD87FC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438171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線コネクタ 4"/>
          <p:cNvCxnSpPr/>
          <p:nvPr/>
        </p:nvCxnSpPr>
        <p:spPr>
          <a:xfrm>
            <a:off x="3760631" y="2215166"/>
            <a:ext cx="3078051" cy="1287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14662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Ken Ishikawa</dc:creator>
  <cp:lastModifiedBy>Ken Ishikawa</cp:lastModifiedBy>
  <cp:revision>1</cp:revision>
  <dcterms:created xsi:type="dcterms:W3CDTF">2015-01-18T23:56:31Z</dcterms:created>
  <dcterms:modified xsi:type="dcterms:W3CDTF">2015-01-18T23:57:00Z</dcterms:modified>
</cp:coreProperties>
</file>