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57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77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03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813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26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9398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195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755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2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5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741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99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9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4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53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16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31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5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  <p:sldLayoutId id="2147484069" r:id="rId12"/>
    <p:sldLayoutId id="2147484070" r:id="rId13"/>
    <p:sldLayoutId id="2147484071" r:id="rId14"/>
    <p:sldLayoutId id="2147484072" r:id="rId15"/>
    <p:sldLayoutId id="214748407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347</TotalTime>
  <Words>21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Trebuchet MS</vt:lpstr>
      <vt:lpstr>Wingdings 3</vt:lpstr>
      <vt:lpstr>ファセット</vt:lpstr>
      <vt:lpstr>けやき市 地産地消ネットワーク</vt:lpstr>
      <vt:lpstr>地産地消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2015-01-19T00:42:53Z</dcterms:modified>
</cp:coreProperties>
</file>