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893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9713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42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16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339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459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122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299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97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04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58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939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会場見取図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838200" y="1519707"/>
            <a:ext cx="10649755" cy="48166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85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会場見取図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会場見取図</dc:title>
  <dc:creator>Ken Ishikawa</dc:creator>
  <cp:lastModifiedBy>Ken Ishikawa</cp:lastModifiedBy>
  <cp:revision>2</cp:revision>
  <dcterms:created xsi:type="dcterms:W3CDTF">2015-01-19T01:39:28Z</dcterms:created>
  <dcterms:modified xsi:type="dcterms:W3CDTF">2015-01-19T01:40:15Z</dcterms:modified>
</cp:coreProperties>
</file>