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71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091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6316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27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311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381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2961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323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556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40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2470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6C05D-40D5-4ABD-A8B4-CC15A0D55D9D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F2FE-3604-4570-8CAE-EC70820391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62454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75515" y="2820238"/>
            <a:ext cx="9144000" cy="1217525"/>
          </a:xfrm>
        </p:spPr>
        <p:txBody>
          <a:bodyPr anchor="ctr">
            <a:normAutofit/>
          </a:bodyPr>
          <a:lstStyle/>
          <a:p>
            <a:r>
              <a:rPr kumimoji="1" lang="en-US" altLang="ja-JP" dirty="0" smtClean="0">
                <a:ln w="0"/>
                <a:solidFill>
                  <a:schemeClr val="accent6"/>
                </a:solidFill>
                <a:effectLst>
                  <a:reflection blurRad="6350" stA="53000" endA="300" endPos="35500" dir="5400000" sy="-90000" algn="bl" rotWithShape="0"/>
                </a:effectLst>
              </a:rPr>
              <a:t>2015</a:t>
            </a:r>
            <a:r>
              <a:rPr kumimoji="1" lang="ja-JP" altLang="en-US" dirty="0" smtClean="0">
                <a:ln w="0"/>
                <a:solidFill>
                  <a:schemeClr val="accent6"/>
                </a:solidFill>
                <a:effectLst>
                  <a:reflection blurRad="6350" stA="53000" endA="300" endPos="35500" dir="5400000" sy="-90000" algn="bl" rotWithShape="0"/>
                </a:effectLst>
              </a:rPr>
              <a:t>年経営戦略</a:t>
            </a:r>
            <a:endParaRPr kumimoji="1" lang="ja-JP" altLang="en-US" dirty="0">
              <a:ln w="0"/>
              <a:solidFill>
                <a:schemeClr val="accent6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44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898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2015年経営戦略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ビジョンの明確化</dc:title>
  <dc:creator>Ken Ishikawa</dc:creator>
  <cp:lastModifiedBy>Ken Ishikawa</cp:lastModifiedBy>
  <cp:revision>4</cp:revision>
  <dcterms:created xsi:type="dcterms:W3CDTF">2015-01-20T08:38:49Z</dcterms:created>
  <dcterms:modified xsi:type="dcterms:W3CDTF">2015-01-20T23:37:47Z</dcterms:modified>
</cp:coreProperties>
</file>