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修理申込み</a:t>
            </a:r>
            <a:endParaRPr kumimoji="1" lang="ja-JP" altLang="en-US" dirty="0"/>
          </a:p>
          <a:p>
            <a:pPr lvl="1"/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から必要事項を入力してお申込みください。</a:t>
            </a:r>
            <a:endParaRPr kumimoji="1" lang="ja-JP" altLang="en-US" dirty="0"/>
          </a:p>
          <a:p>
            <a:pPr lvl="0"/>
            <a:r>
              <a:rPr kumimoji="1" lang="ja-JP" altLang="en-US" dirty="0" smtClean="0"/>
              <a:t>お引き取り</a:t>
            </a:r>
            <a:endParaRPr kumimoji="1" lang="ja-JP" altLang="en-US" dirty="0"/>
          </a:p>
          <a:p>
            <a:pPr lvl="1"/>
            <a:r>
              <a:rPr kumimoji="1" lang="ja-JP" altLang="en-US" dirty="0" smtClean="0"/>
              <a:t>指定された日時に宅配便業者が製品を引取に伺います。</a:t>
            </a:r>
            <a:endParaRPr kumimoji="1" lang="ja-JP" altLang="en-US" dirty="0"/>
          </a:p>
          <a:p>
            <a:pPr lvl="0"/>
            <a:r>
              <a:rPr kumimoji="1" lang="ja-JP" altLang="en-US" dirty="0" smtClean="0"/>
              <a:t>修理</a:t>
            </a:r>
            <a:endParaRPr kumimoji="1" lang="ja-JP" altLang="en-US" dirty="0"/>
          </a:p>
          <a:p>
            <a:pPr lvl="1"/>
            <a:r>
              <a:rPr kumimoji="1" lang="ja-JP" altLang="en-US" dirty="0" smtClean="0"/>
              <a:t>弊社工場にて製品を修理致します。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</TotalTime>
  <Words>41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8</cp:revision>
  <dcterms:created xsi:type="dcterms:W3CDTF">2015-01-20T06:46:00Z</dcterms:created>
  <dcterms:modified xsi:type="dcterms:W3CDTF">2015-01-22T04:51:47Z</dcterms:modified>
</cp:coreProperties>
</file>