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24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02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6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42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6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8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74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9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13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1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0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91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4700788" y="3142445"/>
            <a:ext cx="875763" cy="6439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4481848" y="2690908"/>
            <a:ext cx="1906073" cy="1906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>
            <a:off x="5312535" y="1469746"/>
            <a:ext cx="2356833" cy="2031753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7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2015-01-20T05:06:23Z</dcterms:created>
  <dcterms:modified xsi:type="dcterms:W3CDTF">2015-01-20T05:34:24Z</dcterms:modified>
</cp:coreProperties>
</file>