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03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40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02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00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21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80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08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49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3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83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0442-C1CE-4FA6-9532-D0AF794D0FBF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881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会場見取図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838200" y="1780840"/>
            <a:ext cx="10440000" cy="46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1146220" y="2568936"/>
            <a:ext cx="2547871" cy="779571"/>
          </a:xfrm>
          <a:prstGeom prst="roundRect">
            <a:avLst>
              <a:gd name="adj" fmla="val 5556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1146220" y="3438659"/>
            <a:ext cx="412124" cy="41212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2214093" y="3441144"/>
            <a:ext cx="412124" cy="41212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3281967" y="3438659"/>
            <a:ext cx="412124" cy="41212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1146220" y="2061690"/>
            <a:ext cx="412124" cy="41212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2214093" y="2064175"/>
            <a:ext cx="412124" cy="41212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3281967" y="2061690"/>
            <a:ext cx="412124" cy="41212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0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会場見取図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会場見取図</dc:title>
  <dc:creator>Ken Ishikawa</dc:creator>
  <cp:lastModifiedBy>Ken Ishikawa</cp:lastModifiedBy>
  <cp:revision>5</cp:revision>
  <dcterms:created xsi:type="dcterms:W3CDTF">2015-01-20T04:38:09Z</dcterms:created>
  <dcterms:modified xsi:type="dcterms:W3CDTF">2015-03-03T07:43:25Z</dcterms:modified>
</cp:coreProperties>
</file>