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709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478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17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290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4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80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098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77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95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121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0381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C91B4-6032-486B-B4FB-77FA113129EF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A4D8-FBAF-4C5B-B9F4-E2348589F9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37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455313" y="1275008"/>
            <a:ext cx="1339402" cy="7856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3902299" y="1300766"/>
            <a:ext cx="1751526" cy="10045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006107" y="1365161"/>
            <a:ext cx="2318197" cy="1442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4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2015-01-19T00:03:06Z</dcterms:created>
  <dcterms:modified xsi:type="dcterms:W3CDTF">2015-01-19T00:03:15Z</dcterms:modified>
</cp:coreProperties>
</file>