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04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72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22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600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2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284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0853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12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26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174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55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DBB11-B9D6-40F3-93B7-96EF023C6A0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CE478-29E1-49CC-8444-8497C8CD19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77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/楕円 2"/>
          <p:cNvSpPr/>
          <p:nvPr/>
        </p:nvSpPr>
        <p:spPr>
          <a:xfrm>
            <a:off x="2292440" y="309093"/>
            <a:ext cx="3786389" cy="3786389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835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2015-01-20T05:46:40Z</dcterms:created>
  <dcterms:modified xsi:type="dcterms:W3CDTF">2015-01-20T05:48:58Z</dcterms:modified>
</cp:coreProperties>
</file>