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5CE2-3661-4DF9-A49A-600BA20540BB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9163B-C4D1-4779-A80E-5D0EB0732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3805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5CE2-3661-4DF9-A49A-600BA20540BB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9163B-C4D1-4779-A80E-5D0EB0732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856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5CE2-3661-4DF9-A49A-600BA20540BB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9163B-C4D1-4779-A80E-5D0EB0732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616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5CE2-3661-4DF9-A49A-600BA20540BB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9163B-C4D1-4779-A80E-5D0EB0732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2627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5CE2-3661-4DF9-A49A-600BA20540BB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9163B-C4D1-4779-A80E-5D0EB0732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0433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5CE2-3661-4DF9-A49A-600BA20540BB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9163B-C4D1-4779-A80E-5D0EB0732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4174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5CE2-3661-4DF9-A49A-600BA20540BB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9163B-C4D1-4779-A80E-5D0EB0732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0955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5CE2-3661-4DF9-A49A-600BA20540BB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9163B-C4D1-4779-A80E-5D0EB0732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7743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5CE2-3661-4DF9-A49A-600BA20540BB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9163B-C4D1-4779-A80E-5D0EB0732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3418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5CE2-3661-4DF9-A49A-600BA20540BB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9163B-C4D1-4779-A80E-5D0EB0732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569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5CE2-3661-4DF9-A49A-600BA20540BB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9163B-C4D1-4779-A80E-5D0EB0732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0370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75CE2-3661-4DF9-A49A-600BA20540BB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9163B-C4D1-4779-A80E-5D0EB0732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6514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2395470" y="1584101"/>
            <a:ext cx="1700012" cy="11075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円/楕円 4"/>
          <p:cNvSpPr/>
          <p:nvPr/>
        </p:nvSpPr>
        <p:spPr>
          <a:xfrm>
            <a:off x="5666704" y="2575775"/>
            <a:ext cx="2021983" cy="14295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カギ線コネクタ 6"/>
          <p:cNvCxnSpPr>
            <a:stCxn id="4" idx="3"/>
            <a:endCxn id="5" idx="2"/>
          </p:cNvCxnSpPr>
          <p:nvPr/>
        </p:nvCxnSpPr>
        <p:spPr>
          <a:xfrm>
            <a:off x="4095482" y="2137893"/>
            <a:ext cx="1571222" cy="115266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671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2</cp:revision>
  <dcterms:created xsi:type="dcterms:W3CDTF">2015-01-18T23:52:19Z</dcterms:created>
  <dcterms:modified xsi:type="dcterms:W3CDTF">2015-01-18T23:55:39Z</dcterms:modified>
</cp:coreProperties>
</file>