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985-6963-47B4-9120-86706080C3B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364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985-6963-47B4-9120-86706080C3B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2310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985-6963-47B4-9120-86706080C3B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1557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985-6963-47B4-9120-86706080C3B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4145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985-6963-47B4-9120-86706080C3B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547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985-6963-47B4-9120-86706080C3B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721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985-6963-47B4-9120-86706080C3B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92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985-6963-47B4-9120-86706080C3B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004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985-6963-47B4-9120-86706080C3B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243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985-6963-47B4-9120-86706080C3B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9228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985-6963-47B4-9120-86706080C3B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4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FC985-6963-47B4-9120-86706080C3B3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7673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004552" y="1506828"/>
            <a:ext cx="1764406" cy="8242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円/楕円 2"/>
          <p:cNvSpPr/>
          <p:nvPr/>
        </p:nvSpPr>
        <p:spPr>
          <a:xfrm>
            <a:off x="5267459" y="1313645"/>
            <a:ext cx="1957589" cy="20219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945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1</cp:revision>
  <dcterms:created xsi:type="dcterms:W3CDTF">2015-01-20T06:38:48Z</dcterms:created>
  <dcterms:modified xsi:type="dcterms:W3CDTF">2015-01-20T06:39:00Z</dcterms:modified>
</cp:coreProperties>
</file>