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9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15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409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80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4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8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31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65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2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024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36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1CB9-DDCD-4C95-8C3E-708ECCF9628B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2D931-8394-4746-B2AF-4DEC780190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076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5112913" y="2704563"/>
            <a:ext cx="1712890" cy="119773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301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2015-01-20T05:28:54Z</dcterms:created>
  <dcterms:modified xsi:type="dcterms:W3CDTF">2015-01-20T05:29:03Z</dcterms:modified>
</cp:coreProperties>
</file>