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328A0-AA0C-4F81-AA2A-BE8A7B90413C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46AC9-D4B8-42CE-8CA6-CCFB44738B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70698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328A0-AA0C-4F81-AA2A-BE8A7B90413C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46AC9-D4B8-42CE-8CA6-CCFB44738B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6158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328A0-AA0C-4F81-AA2A-BE8A7B90413C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46AC9-D4B8-42CE-8CA6-CCFB44738B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0501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328A0-AA0C-4F81-AA2A-BE8A7B90413C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46AC9-D4B8-42CE-8CA6-CCFB44738B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8904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328A0-AA0C-4F81-AA2A-BE8A7B90413C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46AC9-D4B8-42CE-8CA6-CCFB44738B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30380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328A0-AA0C-4F81-AA2A-BE8A7B90413C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46AC9-D4B8-42CE-8CA6-CCFB44738B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98147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328A0-AA0C-4F81-AA2A-BE8A7B90413C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46AC9-D4B8-42CE-8CA6-CCFB44738B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62534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328A0-AA0C-4F81-AA2A-BE8A7B90413C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46AC9-D4B8-42CE-8CA6-CCFB44738B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19849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328A0-AA0C-4F81-AA2A-BE8A7B90413C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46AC9-D4B8-42CE-8CA6-CCFB44738B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83751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328A0-AA0C-4F81-AA2A-BE8A7B90413C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46AC9-D4B8-42CE-8CA6-CCFB44738B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50844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328A0-AA0C-4F81-AA2A-BE8A7B90413C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46AC9-D4B8-42CE-8CA6-CCFB44738B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56739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3328A0-AA0C-4F81-AA2A-BE8A7B90413C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F46AC9-D4B8-42CE-8CA6-CCFB44738B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0215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角丸四角形 4"/>
          <p:cNvSpPr/>
          <p:nvPr/>
        </p:nvSpPr>
        <p:spPr>
          <a:xfrm>
            <a:off x="3451538" y="1738648"/>
            <a:ext cx="3657600" cy="207349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79021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2</cp:revision>
  <dcterms:created xsi:type="dcterms:W3CDTF">2015-01-19T00:25:50Z</dcterms:created>
  <dcterms:modified xsi:type="dcterms:W3CDTF">2015-01-19T00:27:04Z</dcterms:modified>
</cp:coreProperties>
</file>