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885A0-E82B-4706-AAA7-B2370C64EEF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F9D04-3218-4E5C-A937-298E4F6CB3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04049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885A0-E82B-4706-AAA7-B2370C64EEF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F9D04-3218-4E5C-A937-298E4F6CB3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32745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885A0-E82B-4706-AAA7-B2370C64EEF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F9D04-3218-4E5C-A937-298E4F6CB3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2781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885A0-E82B-4706-AAA7-B2370C64EEF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F9D04-3218-4E5C-A937-298E4F6CB3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19221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885A0-E82B-4706-AAA7-B2370C64EEF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F9D04-3218-4E5C-A937-298E4F6CB3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73993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885A0-E82B-4706-AAA7-B2370C64EEF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F9D04-3218-4E5C-A937-298E4F6CB3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36058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885A0-E82B-4706-AAA7-B2370C64EEF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F9D04-3218-4E5C-A937-298E4F6CB3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96796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885A0-E82B-4706-AAA7-B2370C64EEF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F9D04-3218-4E5C-A937-298E4F6CB3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51785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885A0-E82B-4706-AAA7-B2370C64EEF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F9D04-3218-4E5C-A937-298E4F6CB3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73731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885A0-E82B-4706-AAA7-B2370C64EEF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F9D04-3218-4E5C-A937-298E4F6CB3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7462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885A0-E82B-4706-AAA7-B2370C64EEF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F9D04-3218-4E5C-A937-298E4F6CB3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084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D885A0-E82B-4706-AAA7-B2370C64EEF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FF9D04-3218-4E5C-A937-298E4F6CB3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0925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/>
        </p:nvSpPr>
        <p:spPr>
          <a:xfrm>
            <a:off x="3129566" y="489397"/>
            <a:ext cx="3400023" cy="9401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/>
        </p:nvSpPr>
        <p:spPr>
          <a:xfrm>
            <a:off x="3129566" y="2253802"/>
            <a:ext cx="2575774" cy="940158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>
          <a:xfrm>
            <a:off x="3129566" y="4675031"/>
            <a:ext cx="1622737" cy="94015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8184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2</cp:revision>
  <dcterms:created xsi:type="dcterms:W3CDTF">2015-01-20T05:37:56Z</dcterms:created>
  <dcterms:modified xsi:type="dcterms:W3CDTF">2015-01-20T05:41:25Z</dcterms:modified>
</cp:coreProperties>
</file>