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0" cy="720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250442-C1CE-4FA6-9532-D0AF794D0FBF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550731-8ADE-459D-A60A-3A1436CB5B2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888299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250442-C1CE-4FA6-9532-D0AF794D0FBF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550731-8ADE-459D-A60A-3A1436CB5B2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790309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250442-C1CE-4FA6-9532-D0AF794D0FBF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550731-8ADE-459D-A60A-3A1436CB5B2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44021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250442-C1CE-4FA6-9532-D0AF794D0FBF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550731-8ADE-459D-A60A-3A1436CB5B2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600201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250442-C1CE-4FA6-9532-D0AF794D0FBF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550731-8ADE-459D-A60A-3A1436CB5B2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790002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250442-C1CE-4FA6-9532-D0AF794D0FBF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550731-8ADE-459D-A60A-3A1436CB5B2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072134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250442-C1CE-4FA6-9532-D0AF794D0FBF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550731-8ADE-459D-A60A-3A1436CB5B2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858029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250442-C1CE-4FA6-9532-D0AF794D0FBF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550731-8ADE-459D-A60A-3A1436CB5B2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680839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250442-C1CE-4FA6-9532-D0AF794D0FBF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550731-8ADE-459D-A60A-3A1436CB5B2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214916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250442-C1CE-4FA6-9532-D0AF794D0FBF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550731-8ADE-459D-A60A-3A1436CB5B2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207399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250442-C1CE-4FA6-9532-D0AF794D0FBF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550731-8ADE-459D-A60A-3A1436CB5B2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978357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250442-C1CE-4FA6-9532-D0AF794D0FBF}" type="datetimeFigureOut">
              <a:rPr kumimoji="1" lang="ja-JP" altLang="en-US" smtClean="0"/>
              <a:t>2015/1/20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550731-8ADE-459D-A60A-3A1436CB5B2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388171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会場見取図</a:t>
            </a:r>
            <a:endParaRPr kumimoji="1" lang="ja-JP" altLang="en-US" dirty="0"/>
          </a:p>
        </p:txBody>
      </p:sp>
      <p:sp>
        <p:nvSpPr>
          <p:cNvPr id="5" name="正方形/長方形 4"/>
          <p:cNvSpPr/>
          <p:nvPr/>
        </p:nvSpPr>
        <p:spPr>
          <a:xfrm>
            <a:off x="838200" y="1780840"/>
            <a:ext cx="10440000" cy="468000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11" name="グループ化 10"/>
          <p:cNvGrpSpPr/>
          <p:nvPr/>
        </p:nvGrpSpPr>
        <p:grpSpPr>
          <a:xfrm>
            <a:off x="1146221" y="2061690"/>
            <a:ext cx="1418822" cy="997668"/>
            <a:chOff x="1146220" y="2061690"/>
            <a:chExt cx="2547871" cy="1791578"/>
          </a:xfrm>
        </p:grpSpPr>
        <p:sp>
          <p:nvSpPr>
            <p:cNvPr id="2" name="角丸四角形 1"/>
            <p:cNvSpPr/>
            <p:nvPr/>
          </p:nvSpPr>
          <p:spPr>
            <a:xfrm>
              <a:off x="1146220" y="2568936"/>
              <a:ext cx="2547871" cy="779571"/>
            </a:xfrm>
            <a:prstGeom prst="roundRect">
              <a:avLst>
                <a:gd name="adj" fmla="val 5556"/>
              </a:avLst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" name="円/楕円 2"/>
            <p:cNvSpPr/>
            <p:nvPr/>
          </p:nvSpPr>
          <p:spPr>
            <a:xfrm>
              <a:off x="1146220" y="3438659"/>
              <a:ext cx="412124" cy="412124"/>
            </a:xfrm>
            <a:prstGeom prst="ellipse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円/楕円 5"/>
            <p:cNvSpPr/>
            <p:nvPr/>
          </p:nvSpPr>
          <p:spPr>
            <a:xfrm>
              <a:off x="2214093" y="3441144"/>
              <a:ext cx="412124" cy="412124"/>
            </a:xfrm>
            <a:prstGeom prst="ellipse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円/楕円 6"/>
            <p:cNvSpPr/>
            <p:nvPr/>
          </p:nvSpPr>
          <p:spPr>
            <a:xfrm>
              <a:off x="3281967" y="3438659"/>
              <a:ext cx="412124" cy="412124"/>
            </a:xfrm>
            <a:prstGeom prst="ellipse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" name="円/楕円 7"/>
            <p:cNvSpPr/>
            <p:nvPr/>
          </p:nvSpPr>
          <p:spPr>
            <a:xfrm>
              <a:off x="1146220" y="2061690"/>
              <a:ext cx="412124" cy="412124"/>
            </a:xfrm>
            <a:prstGeom prst="ellipse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" name="円/楕円 8"/>
            <p:cNvSpPr/>
            <p:nvPr/>
          </p:nvSpPr>
          <p:spPr>
            <a:xfrm>
              <a:off x="2214093" y="2064175"/>
              <a:ext cx="412124" cy="412124"/>
            </a:xfrm>
            <a:prstGeom prst="ellipse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円/楕円 9"/>
            <p:cNvSpPr/>
            <p:nvPr/>
          </p:nvSpPr>
          <p:spPr>
            <a:xfrm>
              <a:off x="3281967" y="2061690"/>
              <a:ext cx="412124" cy="412124"/>
            </a:xfrm>
            <a:prstGeom prst="ellipse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37" name="正方形/長方形 36"/>
          <p:cNvSpPr/>
          <p:nvPr/>
        </p:nvSpPr>
        <p:spPr>
          <a:xfrm>
            <a:off x="6748529" y="1970468"/>
            <a:ext cx="4340181" cy="4288664"/>
          </a:xfrm>
          <a:prstGeom prst="rect">
            <a:avLst/>
          </a:prstGeom>
          <a:ln>
            <a:noFill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grpSp>
        <p:nvGrpSpPr>
          <p:cNvPr id="38" name="グループ化 37"/>
          <p:cNvGrpSpPr/>
          <p:nvPr/>
        </p:nvGrpSpPr>
        <p:grpSpPr>
          <a:xfrm>
            <a:off x="1146221" y="3582695"/>
            <a:ext cx="1418822" cy="997668"/>
            <a:chOff x="1146220" y="2061690"/>
            <a:chExt cx="2547871" cy="1791578"/>
          </a:xfrm>
        </p:grpSpPr>
        <p:sp>
          <p:nvSpPr>
            <p:cNvPr id="39" name="角丸四角形 38"/>
            <p:cNvSpPr/>
            <p:nvPr/>
          </p:nvSpPr>
          <p:spPr>
            <a:xfrm>
              <a:off x="1146220" y="2568936"/>
              <a:ext cx="2547871" cy="779571"/>
            </a:xfrm>
            <a:prstGeom prst="roundRect">
              <a:avLst>
                <a:gd name="adj" fmla="val 5556"/>
              </a:avLst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" name="円/楕円 39"/>
            <p:cNvSpPr/>
            <p:nvPr/>
          </p:nvSpPr>
          <p:spPr>
            <a:xfrm>
              <a:off x="1146220" y="3438659"/>
              <a:ext cx="412124" cy="412124"/>
            </a:xfrm>
            <a:prstGeom prst="ellipse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" name="円/楕円 40"/>
            <p:cNvSpPr/>
            <p:nvPr/>
          </p:nvSpPr>
          <p:spPr>
            <a:xfrm>
              <a:off x="2214093" y="3441144"/>
              <a:ext cx="412124" cy="412124"/>
            </a:xfrm>
            <a:prstGeom prst="ellipse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" name="円/楕円 41"/>
            <p:cNvSpPr/>
            <p:nvPr/>
          </p:nvSpPr>
          <p:spPr>
            <a:xfrm>
              <a:off x="3281967" y="3438659"/>
              <a:ext cx="412124" cy="412124"/>
            </a:xfrm>
            <a:prstGeom prst="ellipse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" name="円/楕円 42"/>
            <p:cNvSpPr/>
            <p:nvPr/>
          </p:nvSpPr>
          <p:spPr>
            <a:xfrm>
              <a:off x="1146220" y="2061690"/>
              <a:ext cx="412124" cy="412124"/>
            </a:xfrm>
            <a:prstGeom prst="ellipse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" name="円/楕円 43"/>
            <p:cNvSpPr/>
            <p:nvPr/>
          </p:nvSpPr>
          <p:spPr>
            <a:xfrm>
              <a:off x="2214093" y="2064175"/>
              <a:ext cx="412124" cy="412124"/>
            </a:xfrm>
            <a:prstGeom prst="ellipse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" name="円/楕円 44"/>
            <p:cNvSpPr/>
            <p:nvPr/>
          </p:nvSpPr>
          <p:spPr>
            <a:xfrm>
              <a:off x="3281967" y="2061690"/>
              <a:ext cx="412124" cy="412124"/>
            </a:xfrm>
            <a:prstGeom prst="ellipse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6" name="グループ化 45"/>
          <p:cNvGrpSpPr/>
          <p:nvPr/>
        </p:nvGrpSpPr>
        <p:grpSpPr>
          <a:xfrm>
            <a:off x="1146221" y="5103700"/>
            <a:ext cx="1418822" cy="997668"/>
            <a:chOff x="1146220" y="2061690"/>
            <a:chExt cx="2547871" cy="1791578"/>
          </a:xfrm>
        </p:grpSpPr>
        <p:sp>
          <p:nvSpPr>
            <p:cNvPr id="47" name="角丸四角形 46"/>
            <p:cNvSpPr/>
            <p:nvPr/>
          </p:nvSpPr>
          <p:spPr>
            <a:xfrm>
              <a:off x="1146220" y="2568936"/>
              <a:ext cx="2547871" cy="779571"/>
            </a:xfrm>
            <a:prstGeom prst="roundRect">
              <a:avLst>
                <a:gd name="adj" fmla="val 5556"/>
              </a:avLst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8" name="円/楕円 47"/>
            <p:cNvSpPr/>
            <p:nvPr/>
          </p:nvSpPr>
          <p:spPr>
            <a:xfrm>
              <a:off x="1146220" y="3438659"/>
              <a:ext cx="412124" cy="412124"/>
            </a:xfrm>
            <a:prstGeom prst="ellipse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9" name="円/楕円 48"/>
            <p:cNvSpPr/>
            <p:nvPr/>
          </p:nvSpPr>
          <p:spPr>
            <a:xfrm>
              <a:off x="2214093" y="3441144"/>
              <a:ext cx="412124" cy="412124"/>
            </a:xfrm>
            <a:prstGeom prst="ellipse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" name="円/楕円 49"/>
            <p:cNvSpPr/>
            <p:nvPr/>
          </p:nvSpPr>
          <p:spPr>
            <a:xfrm>
              <a:off x="3281967" y="3438659"/>
              <a:ext cx="412124" cy="412124"/>
            </a:xfrm>
            <a:prstGeom prst="ellipse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" name="円/楕円 50"/>
            <p:cNvSpPr/>
            <p:nvPr/>
          </p:nvSpPr>
          <p:spPr>
            <a:xfrm>
              <a:off x="1146220" y="2061690"/>
              <a:ext cx="412124" cy="412124"/>
            </a:xfrm>
            <a:prstGeom prst="ellipse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2" name="円/楕円 51"/>
            <p:cNvSpPr/>
            <p:nvPr/>
          </p:nvSpPr>
          <p:spPr>
            <a:xfrm>
              <a:off x="2214093" y="2064175"/>
              <a:ext cx="412124" cy="412124"/>
            </a:xfrm>
            <a:prstGeom prst="ellipse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3" name="円/楕円 52"/>
            <p:cNvSpPr/>
            <p:nvPr/>
          </p:nvSpPr>
          <p:spPr>
            <a:xfrm>
              <a:off x="3281967" y="2061690"/>
              <a:ext cx="412124" cy="412124"/>
            </a:xfrm>
            <a:prstGeom prst="ellipse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4" name="グループ化 103"/>
          <p:cNvGrpSpPr/>
          <p:nvPr/>
        </p:nvGrpSpPr>
        <p:grpSpPr>
          <a:xfrm>
            <a:off x="3013657" y="2061690"/>
            <a:ext cx="1418822" cy="997668"/>
            <a:chOff x="1146220" y="2061690"/>
            <a:chExt cx="2547871" cy="1791578"/>
          </a:xfrm>
        </p:grpSpPr>
        <p:sp>
          <p:nvSpPr>
            <p:cNvPr id="105" name="角丸四角形 104"/>
            <p:cNvSpPr/>
            <p:nvPr/>
          </p:nvSpPr>
          <p:spPr>
            <a:xfrm>
              <a:off x="1146220" y="2568936"/>
              <a:ext cx="2547871" cy="779571"/>
            </a:xfrm>
            <a:prstGeom prst="roundRect">
              <a:avLst>
                <a:gd name="adj" fmla="val 5556"/>
              </a:avLst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6" name="円/楕円 105"/>
            <p:cNvSpPr/>
            <p:nvPr/>
          </p:nvSpPr>
          <p:spPr>
            <a:xfrm>
              <a:off x="1146220" y="3438659"/>
              <a:ext cx="412124" cy="412124"/>
            </a:xfrm>
            <a:prstGeom prst="ellipse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7" name="円/楕円 106"/>
            <p:cNvSpPr/>
            <p:nvPr/>
          </p:nvSpPr>
          <p:spPr>
            <a:xfrm>
              <a:off x="2214093" y="3441144"/>
              <a:ext cx="412124" cy="412124"/>
            </a:xfrm>
            <a:prstGeom prst="ellipse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8" name="円/楕円 107"/>
            <p:cNvSpPr/>
            <p:nvPr/>
          </p:nvSpPr>
          <p:spPr>
            <a:xfrm>
              <a:off x="3281967" y="3438659"/>
              <a:ext cx="412124" cy="412124"/>
            </a:xfrm>
            <a:prstGeom prst="ellipse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9" name="円/楕円 108"/>
            <p:cNvSpPr/>
            <p:nvPr/>
          </p:nvSpPr>
          <p:spPr>
            <a:xfrm>
              <a:off x="1146220" y="2061690"/>
              <a:ext cx="412124" cy="412124"/>
            </a:xfrm>
            <a:prstGeom prst="ellipse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0" name="円/楕円 109"/>
            <p:cNvSpPr/>
            <p:nvPr/>
          </p:nvSpPr>
          <p:spPr>
            <a:xfrm>
              <a:off x="2214093" y="2064175"/>
              <a:ext cx="412124" cy="412124"/>
            </a:xfrm>
            <a:prstGeom prst="ellipse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1" name="円/楕円 110"/>
            <p:cNvSpPr/>
            <p:nvPr/>
          </p:nvSpPr>
          <p:spPr>
            <a:xfrm>
              <a:off x="3281967" y="2061690"/>
              <a:ext cx="412124" cy="412124"/>
            </a:xfrm>
            <a:prstGeom prst="ellipse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12" name="グループ化 111"/>
          <p:cNvGrpSpPr/>
          <p:nvPr/>
        </p:nvGrpSpPr>
        <p:grpSpPr>
          <a:xfrm>
            <a:off x="3013657" y="3582695"/>
            <a:ext cx="1418822" cy="997668"/>
            <a:chOff x="1146220" y="2061690"/>
            <a:chExt cx="2547871" cy="1791578"/>
          </a:xfrm>
        </p:grpSpPr>
        <p:sp>
          <p:nvSpPr>
            <p:cNvPr id="113" name="角丸四角形 112"/>
            <p:cNvSpPr/>
            <p:nvPr/>
          </p:nvSpPr>
          <p:spPr>
            <a:xfrm>
              <a:off x="1146220" y="2568936"/>
              <a:ext cx="2547871" cy="779571"/>
            </a:xfrm>
            <a:prstGeom prst="roundRect">
              <a:avLst>
                <a:gd name="adj" fmla="val 5556"/>
              </a:avLst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4" name="円/楕円 113"/>
            <p:cNvSpPr/>
            <p:nvPr/>
          </p:nvSpPr>
          <p:spPr>
            <a:xfrm>
              <a:off x="1146220" y="3438659"/>
              <a:ext cx="412124" cy="412124"/>
            </a:xfrm>
            <a:prstGeom prst="ellipse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5" name="円/楕円 114"/>
            <p:cNvSpPr/>
            <p:nvPr/>
          </p:nvSpPr>
          <p:spPr>
            <a:xfrm>
              <a:off x="2214093" y="3441144"/>
              <a:ext cx="412124" cy="412124"/>
            </a:xfrm>
            <a:prstGeom prst="ellipse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6" name="円/楕円 115"/>
            <p:cNvSpPr/>
            <p:nvPr/>
          </p:nvSpPr>
          <p:spPr>
            <a:xfrm>
              <a:off x="3281967" y="3438659"/>
              <a:ext cx="412124" cy="412124"/>
            </a:xfrm>
            <a:prstGeom prst="ellipse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7" name="円/楕円 116"/>
            <p:cNvSpPr/>
            <p:nvPr/>
          </p:nvSpPr>
          <p:spPr>
            <a:xfrm>
              <a:off x="1146220" y="2061690"/>
              <a:ext cx="412124" cy="412124"/>
            </a:xfrm>
            <a:prstGeom prst="ellipse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8" name="円/楕円 117"/>
            <p:cNvSpPr/>
            <p:nvPr/>
          </p:nvSpPr>
          <p:spPr>
            <a:xfrm>
              <a:off x="2214093" y="2064175"/>
              <a:ext cx="412124" cy="412124"/>
            </a:xfrm>
            <a:prstGeom prst="ellipse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9" name="円/楕円 118"/>
            <p:cNvSpPr/>
            <p:nvPr/>
          </p:nvSpPr>
          <p:spPr>
            <a:xfrm>
              <a:off x="3281967" y="2061690"/>
              <a:ext cx="412124" cy="412124"/>
            </a:xfrm>
            <a:prstGeom prst="ellipse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20" name="グループ化 119"/>
          <p:cNvGrpSpPr/>
          <p:nvPr/>
        </p:nvGrpSpPr>
        <p:grpSpPr>
          <a:xfrm>
            <a:off x="3013657" y="5103700"/>
            <a:ext cx="1418822" cy="997668"/>
            <a:chOff x="1146220" y="2061690"/>
            <a:chExt cx="2547871" cy="1791578"/>
          </a:xfrm>
        </p:grpSpPr>
        <p:sp>
          <p:nvSpPr>
            <p:cNvPr id="121" name="角丸四角形 120"/>
            <p:cNvSpPr/>
            <p:nvPr/>
          </p:nvSpPr>
          <p:spPr>
            <a:xfrm>
              <a:off x="1146220" y="2568936"/>
              <a:ext cx="2547871" cy="779571"/>
            </a:xfrm>
            <a:prstGeom prst="roundRect">
              <a:avLst>
                <a:gd name="adj" fmla="val 5556"/>
              </a:avLst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2" name="円/楕円 121"/>
            <p:cNvSpPr/>
            <p:nvPr/>
          </p:nvSpPr>
          <p:spPr>
            <a:xfrm>
              <a:off x="1146220" y="3438659"/>
              <a:ext cx="412124" cy="412124"/>
            </a:xfrm>
            <a:prstGeom prst="ellipse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3" name="円/楕円 122"/>
            <p:cNvSpPr/>
            <p:nvPr/>
          </p:nvSpPr>
          <p:spPr>
            <a:xfrm>
              <a:off x="2214093" y="3441144"/>
              <a:ext cx="412124" cy="412124"/>
            </a:xfrm>
            <a:prstGeom prst="ellipse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4" name="円/楕円 123"/>
            <p:cNvSpPr/>
            <p:nvPr/>
          </p:nvSpPr>
          <p:spPr>
            <a:xfrm>
              <a:off x="3281967" y="3438659"/>
              <a:ext cx="412124" cy="412124"/>
            </a:xfrm>
            <a:prstGeom prst="ellipse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5" name="円/楕円 124"/>
            <p:cNvSpPr/>
            <p:nvPr/>
          </p:nvSpPr>
          <p:spPr>
            <a:xfrm>
              <a:off x="1146220" y="2061690"/>
              <a:ext cx="412124" cy="412124"/>
            </a:xfrm>
            <a:prstGeom prst="ellipse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6" name="円/楕円 125"/>
            <p:cNvSpPr/>
            <p:nvPr/>
          </p:nvSpPr>
          <p:spPr>
            <a:xfrm>
              <a:off x="2214093" y="2064175"/>
              <a:ext cx="412124" cy="412124"/>
            </a:xfrm>
            <a:prstGeom prst="ellipse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7" name="円/楕円 126"/>
            <p:cNvSpPr/>
            <p:nvPr/>
          </p:nvSpPr>
          <p:spPr>
            <a:xfrm>
              <a:off x="3281967" y="2061690"/>
              <a:ext cx="412124" cy="412124"/>
            </a:xfrm>
            <a:prstGeom prst="ellipse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28" name="グループ化 127"/>
          <p:cNvGrpSpPr/>
          <p:nvPr/>
        </p:nvGrpSpPr>
        <p:grpSpPr>
          <a:xfrm>
            <a:off x="4881093" y="2061690"/>
            <a:ext cx="1418822" cy="997668"/>
            <a:chOff x="1146220" y="2061690"/>
            <a:chExt cx="2547871" cy="1791578"/>
          </a:xfrm>
        </p:grpSpPr>
        <p:sp>
          <p:nvSpPr>
            <p:cNvPr id="129" name="角丸四角形 128"/>
            <p:cNvSpPr/>
            <p:nvPr/>
          </p:nvSpPr>
          <p:spPr>
            <a:xfrm>
              <a:off x="1146220" y="2568936"/>
              <a:ext cx="2547871" cy="779571"/>
            </a:xfrm>
            <a:prstGeom prst="roundRect">
              <a:avLst>
                <a:gd name="adj" fmla="val 5556"/>
              </a:avLst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0" name="円/楕円 129"/>
            <p:cNvSpPr/>
            <p:nvPr/>
          </p:nvSpPr>
          <p:spPr>
            <a:xfrm>
              <a:off x="1146220" y="3438659"/>
              <a:ext cx="412124" cy="412124"/>
            </a:xfrm>
            <a:prstGeom prst="ellipse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1" name="円/楕円 130"/>
            <p:cNvSpPr/>
            <p:nvPr/>
          </p:nvSpPr>
          <p:spPr>
            <a:xfrm>
              <a:off x="2214093" y="3441144"/>
              <a:ext cx="412124" cy="412124"/>
            </a:xfrm>
            <a:prstGeom prst="ellipse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2" name="円/楕円 131"/>
            <p:cNvSpPr/>
            <p:nvPr/>
          </p:nvSpPr>
          <p:spPr>
            <a:xfrm>
              <a:off x="3281967" y="3438659"/>
              <a:ext cx="412124" cy="412124"/>
            </a:xfrm>
            <a:prstGeom prst="ellipse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3" name="円/楕円 132"/>
            <p:cNvSpPr/>
            <p:nvPr/>
          </p:nvSpPr>
          <p:spPr>
            <a:xfrm>
              <a:off x="1146220" y="2061690"/>
              <a:ext cx="412124" cy="412124"/>
            </a:xfrm>
            <a:prstGeom prst="ellipse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4" name="円/楕円 133"/>
            <p:cNvSpPr/>
            <p:nvPr/>
          </p:nvSpPr>
          <p:spPr>
            <a:xfrm>
              <a:off x="2214093" y="2064175"/>
              <a:ext cx="412124" cy="412124"/>
            </a:xfrm>
            <a:prstGeom prst="ellipse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5" name="円/楕円 134"/>
            <p:cNvSpPr/>
            <p:nvPr/>
          </p:nvSpPr>
          <p:spPr>
            <a:xfrm>
              <a:off x="3281967" y="2061690"/>
              <a:ext cx="412124" cy="412124"/>
            </a:xfrm>
            <a:prstGeom prst="ellipse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36" name="グループ化 135"/>
          <p:cNvGrpSpPr/>
          <p:nvPr/>
        </p:nvGrpSpPr>
        <p:grpSpPr>
          <a:xfrm>
            <a:off x="4881093" y="3582695"/>
            <a:ext cx="1418822" cy="997668"/>
            <a:chOff x="1146220" y="2061690"/>
            <a:chExt cx="2547871" cy="1791578"/>
          </a:xfrm>
        </p:grpSpPr>
        <p:sp>
          <p:nvSpPr>
            <p:cNvPr id="137" name="角丸四角形 136"/>
            <p:cNvSpPr/>
            <p:nvPr/>
          </p:nvSpPr>
          <p:spPr>
            <a:xfrm>
              <a:off x="1146220" y="2568936"/>
              <a:ext cx="2547871" cy="779571"/>
            </a:xfrm>
            <a:prstGeom prst="roundRect">
              <a:avLst>
                <a:gd name="adj" fmla="val 5556"/>
              </a:avLst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8" name="円/楕円 137"/>
            <p:cNvSpPr/>
            <p:nvPr/>
          </p:nvSpPr>
          <p:spPr>
            <a:xfrm>
              <a:off x="1146220" y="3438659"/>
              <a:ext cx="412124" cy="412124"/>
            </a:xfrm>
            <a:prstGeom prst="ellipse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9" name="円/楕円 138"/>
            <p:cNvSpPr/>
            <p:nvPr/>
          </p:nvSpPr>
          <p:spPr>
            <a:xfrm>
              <a:off x="2214093" y="3441144"/>
              <a:ext cx="412124" cy="412124"/>
            </a:xfrm>
            <a:prstGeom prst="ellipse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0" name="円/楕円 139"/>
            <p:cNvSpPr/>
            <p:nvPr/>
          </p:nvSpPr>
          <p:spPr>
            <a:xfrm>
              <a:off x="3281967" y="3438659"/>
              <a:ext cx="412124" cy="412124"/>
            </a:xfrm>
            <a:prstGeom prst="ellipse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1" name="円/楕円 140"/>
            <p:cNvSpPr/>
            <p:nvPr/>
          </p:nvSpPr>
          <p:spPr>
            <a:xfrm>
              <a:off x="1146220" y="2061690"/>
              <a:ext cx="412124" cy="412124"/>
            </a:xfrm>
            <a:prstGeom prst="ellipse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2" name="円/楕円 141"/>
            <p:cNvSpPr/>
            <p:nvPr/>
          </p:nvSpPr>
          <p:spPr>
            <a:xfrm>
              <a:off x="2214093" y="2064175"/>
              <a:ext cx="412124" cy="412124"/>
            </a:xfrm>
            <a:prstGeom prst="ellipse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3" name="円/楕円 142"/>
            <p:cNvSpPr/>
            <p:nvPr/>
          </p:nvSpPr>
          <p:spPr>
            <a:xfrm>
              <a:off x="3281967" y="2061690"/>
              <a:ext cx="412124" cy="412124"/>
            </a:xfrm>
            <a:prstGeom prst="ellipse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44" name="グループ化 143"/>
          <p:cNvGrpSpPr/>
          <p:nvPr/>
        </p:nvGrpSpPr>
        <p:grpSpPr>
          <a:xfrm>
            <a:off x="4881093" y="5103700"/>
            <a:ext cx="1418822" cy="997668"/>
            <a:chOff x="1146220" y="2061690"/>
            <a:chExt cx="2547871" cy="1791578"/>
          </a:xfrm>
        </p:grpSpPr>
        <p:sp>
          <p:nvSpPr>
            <p:cNvPr id="145" name="角丸四角形 144"/>
            <p:cNvSpPr/>
            <p:nvPr/>
          </p:nvSpPr>
          <p:spPr>
            <a:xfrm>
              <a:off x="1146220" y="2568936"/>
              <a:ext cx="2547871" cy="779571"/>
            </a:xfrm>
            <a:prstGeom prst="roundRect">
              <a:avLst>
                <a:gd name="adj" fmla="val 5556"/>
              </a:avLst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6" name="円/楕円 145"/>
            <p:cNvSpPr/>
            <p:nvPr/>
          </p:nvSpPr>
          <p:spPr>
            <a:xfrm>
              <a:off x="1146220" y="3438659"/>
              <a:ext cx="412124" cy="412124"/>
            </a:xfrm>
            <a:prstGeom prst="ellipse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7" name="円/楕円 146"/>
            <p:cNvSpPr/>
            <p:nvPr/>
          </p:nvSpPr>
          <p:spPr>
            <a:xfrm>
              <a:off x="2214093" y="3441144"/>
              <a:ext cx="412124" cy="412124"/>
            </a:xfrm>
            <a:prstGeom prst="ellipse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8" name="円/楕円 147"/>
            <p:cNvSpPr/>
            <p:nvPr/>
          </p:nvSpPr>
          <p:spPr>
            <a:xfrm>
              <a:off x="3281967" y="3438659"/>
              <a:ext cx="412124" cy="412124"/>
            </a:xfrm>
            <a:prstGeom prst="ellipse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9" name="円/楕円 148"/>
            <p:cNvSpPr/>
            <p:nvPr/>
          </p:nvSpPr>
          <p:spPr>
            <a:xfrm>
              <a:off x="1146220" y="2061690"/>
              <a:ext cx="412124" cy="412124"/>
            </a:xfrm>
            <a:prstGeom prst="ellipse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0" name="円/楕円 149"/>
            <p:cNvSpPr/>
            <p:nvPr/>
          </p:nvSpPr>
          <p:spPr>
            <a:xfrm>
              <a:off x="2214093" y="2064175"/>
              <a:ext cx="412124" cy="412124"/>
            </a:xfrm>
            <a:prstGeom prst="ellipse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1" name="円/楕円 150"/>
            <p:cNvSpPr/>
            <p:nvPr/>
          </p:nvSpPr>
          <p:spPr>
            <a:xfrm>
              <a:off x="3281967" y="2061690"/>
              <a:ext cx="412124" cy="412124"/>
            </a:xfrm>
            <a:prstGeom prst="ellipse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515009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</TotalTime>
  <Words>2</Words>
  <Application>Microsoft Office PowerPoint</Application>
  <PresentationFormat>ワイド画面</PresentationFormat>
  <Paragraphs>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ＭＳ Ｐゴシック</vt:lpstr>
      <vt:lpstr>Arial</vt:lpstr>
      <vt:lpstr>Calibri</vt:lpstr>
      <vt:lpstr>Calibri Light</vt:lpstr>
      <vt:lpstr>Office テーマ</vt:lpstr>
      <vt:lpstr>会場見取図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会場見取図</dc:title>
  <dc:creator>Ken Ishikawa</dc:creator>
  <cp:lastModifiedBy>Ken Ishikawa</cp:lastModifiedBy>
  <cp:revision>5</cp:revision>
  <dcterms:created xsi:type="dcterms:W3CDTF">2015-01-20T04:38:09Z</dcterms:created>
  <dcterms:modified xsi:type="dcterms:W3CDTF">2015-01-20T06:15:54Z</dcterms:modified>
</cp:coreProperties>
</file>