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4541B-3314-4B18-AA40-3ED3B4ABEEEC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A6234-80D8-405E-8DDB-B0633BBCA4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90116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4541B-3314-4B18-AA40-3ED3B4ABEEEC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A6234-80D8-405E-8DDB-B0633BBCA4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8886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4541B-3314-4B18-AA40-3ED3B4ABEEEC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A6234-80D8-405E-8DDB-B0633BBCA4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6853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4541B-3314-4B18-AA40-3ED3B4ABEEEC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A6234-80D8-405E-8DDB-B0633BBCA4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7504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4541B-3314-4B18-AA40-3ED3B4ABEEEC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A6234-80D8-405E-8DDB-B0633BBCA4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2954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4541B-3314-4B18-AA40-3ED3B4ABEEEC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A6234-80D8-405E-8DDB-B0633BBCA4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362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4541B-3314-4B18-AA40-3ED3B4ABEEEC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A6234-80D8-405E-8DDB-B0633BBCA4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3503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4541B-3314-4B18-AA40-3ED3B4ABEEEC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A6234-80D8-405E-8DDB-B0633BBCA4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4096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4541B-3314-4B18-AA40-3ED3B4ABEEEC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A6234-80D8-405E-8DDB-B0633BBCA4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9718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4541B-3314-4B18-AA40-3ED3B4ABEEEC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A6234-80D8-405E-8DDB-B0633BBCA4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1301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4541B-3314-4B18-AA40-3ED3B4ABEEEC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A6234-80D8-405E-8DDB-B0633BBCA4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6016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E4541B-3314-4B18-AA40-3ED3B4ABEEEC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A6234-80D8-405E-8DDB-B0633BBCA4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8053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円/楕円 6"/>
          <p:cNvSpPr/>
          <p:nvPr/>
        </p:nvSpPr>
        <p:spPr>
          <a:xfrm>
            <a:off x="2665928" y="1120462"/>
            <a:ext cx="2768957" cy="1996225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円/楕円 7"/>
          <p:cNvSpPr/>
          <p:nvPr/>
        </p:nvSpPr>
        <p:spPr>
          <a:xfrm>
            <a:off x="3754191" y="1674253"/>
            <a:ext cx="4932608" cy="3528811"/>
          </a:xfrm>
          <a:prstGeom prst="ellipse">
            <a:avLst/>
          </a:prstGeom>
          <a:solidFill>
            <a:schemeClr val="accent2">
              <a:alpha val="7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481070" y="935796"/>
            <a:ext cx="1700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A</a:t>
            </a:r>
            <a:r>
              <a:rPr kumimoji="1" lang="ja-JP" altLang="en-US" dirty="0" smtClean="0"/>
              <a:t>製品ユーザー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8448541" y="4606275"/>
            <a:ext cx="1700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B</a:t>
            </a:r>
            <a:r>
              <a:rPr kumimoji="1" lang="ja-JP" altLang="en-US" dirty="0" smtClean="0"/>
              <a:t>製品ユーザー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20875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6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4</cp:revision>
  <dcterms:created xsi:type="dcterms:W3CDTF">2015-01-19T01:10:42Z</dcterms:created>
  <dcterms:modified xsi:type="dcterms:W3CDTF">2015-01-19T01:24:38Z</dcterms:modified>
</cp:coreProperties>
</file>