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00" cy="360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96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87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217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097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13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763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569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596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794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209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948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09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 rot="19133732">
            <a:off x="3576000" y="1269000"/>
            <a:ext cx="2160000" cy="144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385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2015-01-20T04:54:36Z</dcterms:created>
  <dcterms:modified xsi:type="dcterms:W3CDTF">2015-01-20T04:55:39Z</dcterms:modified>
</cp:coreProperties>
</file>