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5BC5B-C5EE-4ACA-8D24-4DC9C6FD9C9E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98F36-C5AC-4B7B-8C42-D11C024D8A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7420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5BC5B-C5EE-4ACA-8D24-4DC9C6FD9C9E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98F36-C5AC-4B7B-8C42-D11C024D8A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1566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5BC5B-C5EE-4ACA-8D24-4DC9C6FD9C9E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98F36-C5AC-4B7B-8C42-D11C024D8A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4685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5BC5B-C5EE-4ACA-8D24-4DC9C6FD9C9E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98F36-C5AC-4B7B-8C42-D11C024D8A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1445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5BC5B-C5EE-4ACA-8D24-4DC9C6FD9C9E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98F36-C5AC-4B7B-8C42-D11C024D8A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9423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5BC5B-C5EE-4ACA-8D24-4DC9C6FD9C9E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98F36-C5AC-4B7B-8C42-D11C024D8A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6285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5BC5B-C5EE-4ACA-8D24-4DC9C6FD9C9E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98F36-C5AC-4B7B-8C42-D11C024D8A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8928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5BC5B-C5EE-4ACA-8D24-4DC9C6FD9C9E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98F36-C5AC-4B7B-8C42-D11C024D8A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7790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5BC5B-C5EE-4ACA-8D24-4DC9C6FD9C9E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98F36-C5AC-4B7B-8C42-D11C024D8A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3170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5BC5B-C5EE-4ACA-8D24-4DC9C6FD9C9E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98F36-C5AC-4B7B-8C42-D11C024D8A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3506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5BC5B-C5EE-4ACA-8D24-4DC9C6FD9C9E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98F36-C5AC-4B7B-8C42-D11C024D8A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4739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5BC5B-C5EE-4ACA-8D24-4DC9C6FD9C9E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98F36-C5AC-4B7B-8C42-D11C024D8A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2826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 3"/>
          <p:cNvSpPr/>
          <p:nvPr/>
        </p:nvSpPr>
        <p:spPr>
          <a:xfrm>
            <a:off x="3683358" y="1970468"/>
            <a:ext cx="1867436" cy="18674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16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1</cp:revision>
  <dcterms:created xsi:type="dcterms:W3CDTF">2015-01-18T19:20:27Z</dcterms:created>
  <dcterms:modified xsi:type="dcterms:W3CDTF">2015-01-18T19:20:42Z</dcterms:modified>
</cp:coreProperties>
</file>