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1218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995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266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103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025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47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786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09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38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264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939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A8E3C-85F4-4D0D-BACA-03F7A1D59AF9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EEF9-7983-4318-B77B-68696C72F3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76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2794715" y="1918952"/>
            <a:ext cx="1751527" cy="108182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05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2015-01-20T02:25:12Z</dcterms:created>
  <dcterms:modified xsi:type="dcterms:W3CDTF">2015-01-20T02:25:42Z</dcterms:modified>
</cp:coreProperties>
</file>