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>
        <a:gradFill flip="none" rotWithShape="0">
          <a:gsLst>
            <a:gs pos="0">
              <a:schemeClr val="accent6">
                <a:tint val="60000"/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</dgm:spPr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ADEC313-5D60-432B-99F1-0804D82A3A96}" type="pres">
      <dgm:prSet presAssocID="{DD09AE5C-6A4D-40EF-BBC6-FF88ED907947}" presName="composite" presStyleCnt="0"/>
      <dgm:spPr/>
      <dgm:t>
        <a:bodyPr/>
        <a:lstStyle/>
        <a:p>
          <a:endParaRPr kumimoji="1" lang="ja-JP" altLang="en-US"/>
        </a:p>
      </dgm:t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A10A25-4E2F-49F8-A41C-5D513D4E21C8}" type="pres">
      <dgm:prSet presAssocID="{366A64EE-404B-41DA-80C0-8C4A656FE7F6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D4327C12-0CEB-4A3F-BF0C-77F5321AE3E5}" type="pres">
      <dgm:prSet presAssocID="{366A64EE-404B-41DA-80C0-8C4A656FE7F6}" presName="connTx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F7C20D45-1DD2-4223-96C1-CE539E685C11}" type="pres">
      <dgm:prSet presAssocID="{179F3967-A611-40B7-A89E-40E052E602D9}" presName="composite" presStyleCnt="0"/>
      <dgm:spPr/>
      <dgm:t>
        <a:bodyPr/>
        <a:lstStyle/>
        <a:p>
          <a:endParaRPr kumimoji="1" lang="ja-JP" altLang="en-US"/>
        </a:p>
      </dgm:t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EB9013-1A56-4CF5-B165-DC44D32DC5C6}" type="pres">
      <dgm:prSet presAssocID="{179F3967-A611-40B7-A89E-40E052E602D9}" presName="parSh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45732B1-E9D2-4D53-B4FD-95A8F623A15D}" type="pres">
      <dgm:prSet presAssocID="{167D63A6-92E5-4E8E-B450-394F441D35FE}" presName="connTx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2FFC6DC-AA83-468E-84F9-23075184210A}" type="pres">
      <dgm:prSet presAssocID="{E93D70CE-67EA-4404-96AD-8398CE55D22D}" presName="composite" presStyleCnt="0"/>
      <dgm:spPr/>
      <dgm:t>
        <a:bodyPr/>
        <a:lstStyle/>
        <a:p>
          <a:endParaRPr kumimoji="1" lang="ja-JP" altLang="en-US"/>
        </a:p>
      </dgm:t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D11901-3F9F-4AF2-A128-B00DF08C744D}" type="pres">
      <dgm:prSet presAssocID="{E93D70CE-67EA-4404-96AD-8398CE55D22D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4F733E-A7C7-436A-8F85-3743A8CD8CD1}" type="pres">
      <dgm:prSet presAssocID="{B9E6B211-48B9-40B4-9036-CD3FECF28590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05EFED-B33C-495F-9E1A-C72CAC7997B0}" type="pres">
      <dgm:prSet presAssocID="{B9E6B211-48B9-40B4-9036-CD3FECF28590}" presName="connTx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9E2FDB4E-1BD1-48E1-AAB2-84FF9E0BEA0D}" type="pres">
      <dgm:prSet presAssocID="{CD3E6B20-7CBA-49C5-A2AA-7CA68DBE2942}" presName="composite" presStyleCnt="0"/>
      <dgm:spPr/>
      <dgm:t>
        <a:bodyPr/>
        <a:lstStyle/>
        <a:p>
          <a:endParaRPr kumimoji="1" lang="ja-JP" altLang="en-US"/>
        </a:p>
      </dgm:t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36E14-5667-4732-9539-5F724D07422C}" type="pres">
      <dgm:prSet presAssocID="{CD3E6B20-7CBA-49C5-A2AA-7CA68DBE2942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gradFill flip="none" rotWithShape="0">
          <a:gsLst>
            <a:gs pos="0">
              <a:schemeClr val="accent6">
                <a:tint val="60000"/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6">
                <a:tint val="60000"/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6">
                <a:tint val="60000"/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6395526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84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10</cp:revision>
  <dcterms:created xsi:type="dcterms:W3CDTF">2015-01-20T06:46:00Z</dcterms:created>
  <dcterms:modified xsi:type="dcterms:W3CDTF">2015-01-20T08:37:36Z</dcterms:modified>
</cp:coreProperties>
</file>