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7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87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2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8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09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7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9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26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72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6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129566" y="1983347"/>
            <a:ext cx="3438660" cy="34386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692462" y="1983347"/>
            <a:ext cx="3438660" cy="343866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1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2015-01-20T05:59:37Z</dcterms:created>
  <dcterms:modified xsi:type="dcterms:W3CDTF">2015-01-20T06:02:19Z</dcterms:modified>
</cp:coreProperties>
</file>