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829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9030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4402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0020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000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7213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802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083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1491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0739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783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8817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会場見取図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838200" y="1780840"/>
            <a:ext cx="10440000" cy="468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" name="グループ化 10"/>
          <p:cNvGrpSpPr/>
          <p:nvPr/>
        </p:nvGrpSpPr>
        <p:grpSpPr>
          <a:xfrm>
            <a:off x="1146221" y="2061690"/>
            <a:ext cx="1418822" cy="997668"/>
            <a:chOff x="1146220" y="2061690"/>
            <a:chExt cx="2547871" cy="1791578"/>
          </a:xfrm>
        </p:grpSpPr>
        <p:sp>
          <p:nvSpPr>
            <p:cNvPr id="2" name="角丸四角形 1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円/楕円 2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5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6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/楕円 7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/楕円 8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/楕円 9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7" name="正方形/長方形 36"/>
          <p:cNvSpPr/>
          <p:nvPr/>
        </p:nvSpPr>
        <p:spPr>
          <a:xfrm>
            <a:off x="6748529" y="1970468"/>
            <a:ext cx="4340181" cy="4288664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ja-JP" altLang="en-US" sz="2400" dirty="0" smtClean="0">
                <a:solidFill>
                  <a:schemeClr val="accent6">
                    <a:lumMod val="50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店舗</a:t>
            </a:r>
            <a:r>
              <a:rPr lang="ja-JP" altLang="en-US" sz="2400" dirty="0">
                <a:solidFill>
                  <a:schemeClr val="accent6">
                    <a:lumMod val="50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エリア</a:t>
            </a:r>
            <a:endParaRPr kumimoji="1" lang="ja-JP" altLang="en-US" sz="2400" dirty="0">
              <a:solidFill>
                <a:schemeClr val="accent6">
                  <a:lumMod val="50000"/>
                </a:schemeClr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grpSp>
        <p:nvGrpSpPr>
          <p:cNvPr id="38" name="グループ化 37"/>
          <p:cNvGrpSpPr/>
          <p:nvPr/>
        </p:nvGrpSpPr>
        <p:grpSpPr>
          <a:xfrm>
            <a:off x="1146221" y="3582695"/>
            <a:ext cx="1418822" cy="997668"/>
            <a:chOff x="1146220" y="2061690"/>
            <a:chExt cx="2547871" cy="1791578"/>
          </a:xfrm>
        </p:grpSpPr>
        <p:sp>
          <p:nvSpPr>
            <p:cNvPr id="39" name="角丸四角形 38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1146221" y="5103700"/>
            <a:ext cx="1418822" cy="997668"/>
            <a:chOff x="1146220" y="2061690"/>
            <a:chExt cx="2547871" cy="1791578"/>
          </a:xfrm>
        </p:grpSpPr>
        <p:sp>
          <p:nvSpPr>
            <p:cNvPr id="47" name="角丸四角形 46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円/楕円 47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円/楕円 48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円/楕円 49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/楕円 51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/楕円 52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4" name="グループ化 103"/>
          <p:cNvGrpSpPr/>
          <p:nvPr/>
        </p:nvGrpSpPr>
        <p:grpSpPr>
          <a:xfrm>
            <a:off x="3013657" y="2061690"/>
            <a:ext cx="1418822" cy="997668"/>
            <a:chOff x="1146220" y="2061690"/>
            <a:chExt cx="2547871" cy="1791578"/>
          </a:xfrm>
        </p:grpSpPr>
        <p:sp>
          <p:nvSpPr>
            <p:cNvPr id="105" name="角丸四角形 104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円/楕円 105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円/楕円 106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円/楕円 107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円/楕円 108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円/楕円 109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円/楕円 110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3013657" y="3582695"/>
            <a:ext cx="1418822" cy="997668"/>
            <a:chOff x="1146220" y="2061690"/>
            <a:chExt cx="2547871" cy="1791578"/>
          </a:xfrm>
        </p:grpSpPr>
        <p:sp>
          <p:nvSpPr>
            <p:cNvPr id="113" name="角丸四角形 112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円/楕円 113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円/楕円 114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円/楕円 115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円/楕円 116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円/楕円 117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円/楕円 118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0" name="グループ化 119"/>
          <p:cNvGrpSpPr/>
          <p:nvPr/>
        </p:nvGrpSpPr>
        <p:grpSpPr>
          <a:xfrm>
            <a:off x="3013657" y="5103700"/>
            <a:ext cx="1418822" cy="997668"/>
            <a:chOff x="1146220" y="2061690"/>
            <a:chExt cx="2547871" cy="1791578"/>
          </a:xfrm>
        </p:grpSpPr>
        <p:sp>
          <p:nvSpPr>
            <p:cNvPr id="121" name="角丸四角形 120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円/楕円 121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円/楕円 122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円/楕円 123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円/楕円 124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円/楕円 125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円/楕円 126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8" name="グループ化 127"/>
          <p:cNvGrpSpPr/>
          <p:nvPr/>
        </p:nvGrpSpPr>
        <p:grpSpPr>
          <a:xfrm>
            <a:off x="4881093" y="2061690"/>
            <a:ext cx="1418822" cy="997668"/>
            <a:chOff x="1146220" y="2061690"/>
            <a:chExt cx="2547871" cy="1791578"/>
          </a:xfrm>
        </p:grpSpPr>
        <p:sp>
          <p:nvSpPr>
            <p:cNvPr id="129" name="角丸四角形 128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円/楕円 129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円/楕円 130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円/楕円 131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円/楕円 132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円/楕円 133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円/楕円 134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6" name="グループ化 135"/>
          <p:cNvGrpSpPr/>
          <p:nvPr/>
        </p:nvGrpSpPr>
        <p:grpSpPr>
          <a:xfrm>
            <a:off x="4881093" y="3582695"/>
            <a:ext cx="1418822" cy="997668"/>
            <a:chOff x="1146220" y="2061690"/>
            <a:chExt cx="2547871" cy="1791578"/>
          </a:xfrm>
        </p:grpSpPr>
        <p:sp>
          <p:nvSpPr>
            <p:cNvPr id="137" name="角丸四角形 136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円/楕円 137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円/楕円 138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円/楕円 139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円/楕円 140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円/楕円 141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円/楕円 142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4" name="グループ化 143"/>
          <p:cNvGrpSpPr/>
          <p:nvPr/>
        </p:nvGrpSpPr>
        <p:grpSpPr>
          <a:xfrm>
            <a:off x="4881093" y="5103700"/>
            <a:ext cx="1418822" cy="997668"/>
            <a:chOff x="1146220" y="2061690"/>
            <a:chExt cx="2547871" cy="1791578"/>
          </a:xfrm>
        </p:grpSpPr>
        <p:sp>
          <p:nvSpPr>
            <p:cNvPr id="145" name="角丸四角形 144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円/楕円 145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円/楕円 146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円/楕円 147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円/楕円 148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円/楕円 149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円/楕円 150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1500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4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HGSｺﾞｼｯｸM</vt:lpstr>
      <vt:lpstr>ＭＳ Ｐゴシック</vt:lpstr>
      <vt:lpstr>Arial</vt:lpstr>
      <vt:lpstr>Calibri</vt:lpstr>
      <vt:lpstr>Calibri Light</vt:lpstr>
      <vt:lpstr>Office テーマ</vt:lpstr>
      <vt:lpstr>会場見取図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会場見取図</dc:title>
  <dc:creator>Ken Ishikawa</dc:creator>
  <cp:lastModifiedBy>Ken Ishikawa</cp:lastModifiedBy>
  <cp:revision>7</cp:revision>
  <dcterms:created xsi:type="dcterms:W3CDTF">2015-01-20T04:38:09Z</dcterms:created>
  <dcterms:modified xsi:type="dcterms:W3CDTF">2015-01-20T06:32:01Z</dcterms:modified>
</cp:coreProperties>
</file>