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9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15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40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80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4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8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31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2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24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36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07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rot="18927973">
            <a:off x="5112913" y="2704563"/>
            <a:ext cx="1712890" cy="119773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301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2015-01-20T05:28:54Z</dcterms:created>
  <dcterms:modified xsi:type="dcterms:W3CDTF">2015-01-20T05:29:21Z</dcterms:modified>
</cp:coreProperties>
</file>