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073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7745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0486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128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371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831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70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83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00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347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3861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817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3760631" y="2215166"/>
            <a:ext cx="3078051" cy="12879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66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2015-01-18T23:56:31Z</dcterms:created>
  <dcterms:modified xsi:type="dcterms:W3CDTF">2015-01-18T23:58:39Z</dcterms:modified>
</cp:coreProperties>
</file>