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34E48D-68E6-478E-9806-390263C5B3E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DD09AE5C-6A4D-40EF-BBC6-FF88ED907947}">
      <dgm:prSet phldrT="[テキスト]"/>
      <dgm:spPr/>
      <dgm:t>
        <a:bodyPr/>
        <a:lstStyle/>
        <a:p>
          <a:r>
            <a:rPr kumimoji="1" lang="ja-JP" altLang="en-US" dirty="0" smtClean="0"/>
            <a:t>修理申込み</a:t>
          </a:r>
          <a:endParaRPr kumimoji="1" lang="ja-JP" altLang="en-US" dirty="0"/>
        </a:p>
      </dgm:t>
    </dgm:pt>
    <dgm:pt modelId="{138BBB22-C5D0-4257-9921-4E14C17DF9BA}" type="par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366A64EE-404B-41DA-80C0-8C4A656FE7F6}" type="sib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7FED5786-9698-46EA-945C-B3C2157094A2}">
      <dgm:prSet phldrT="[テキスト]"/>
      <dgm:spPr/>
      <dgm:t>
        <a:bodyPr/>
        <a:lstStyle/>
        <a:p>
          <a:r>
            <a:rPr kumimoji="1" lang="en-US" altLang="ja-JP" dirty="0" smtClean="0"/>
            <a:t>Web</a:t>
          </a:r>
          <a:r>
            <a:rPr kumimoji="1" lang="ja-JP" altLang="en-US" dirty="0" smtClean="0"/>
            <a:t>から必要事項を入力してお申込みください。</a:t>
          </a:r>
          <a:endParaRPr kumimoji="1" lang="ja-JP" altLang="en-US" dirty="0"/>
        </a:p>
      </dgm:t>
    </dgm:pt>
    <dgm:pt modelId="{4339394C-3DA7-4386-9722-901A8835C33C}" type="par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09C980B9-34B0-4819-830E-20C5A8F01905}" type="sib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179F3967-A611-40B7-A89E-40E052E602D9}">
      <dgm:prSet phldrT="[テキスト]"/>
      <dgm:spPr/>
      <dgm:t>
        <a:bodyPr/>
        <a:lstStyle/>
        <a:p>
          <a:r>
            <a:rPr kumimoji="1" lang="ja-JP" altLang="en-US" dirty="0" smtClean="0"/>
            <a:t>お引き取り</a:t>
          </a:r>
          <a:endParaRPr kumimoji="1" lang="ja-JP" altLang="en-US" dirty="0"/>
        </a:p>
      </dgm:t>
    </dgm:pt>
    <dgm:pt modelId="{BE581E9A-9FD1-47C1-9D12-D063F6BA1488}" type="par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167D63A6-92E5-4E8E-B450-394F441D35FE}" type="sib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5BE23038-114F-4D51-A05E-D638E96B0DF3}">
      <dgm:prSet phldrT="[テキスト]"/>
      <dgm:spPr/>
      <dgm:t>
        <a:bodyPr/>
        <a:lstStyle/>
        <a:p>
          <a:r>
            <a:rPr kumimoji="1" lang="ja-JP" altLang="en-US" dirty="0" smtClean="0"/>
            <a:t>指定された日時に宅配便業者が製品を引取に伺います。</a:t>
          </a:r>
          <a:endParaRPr kumimoji="1" lang="ja-JP" altLang="en-US" dirty="0"/>
        </a:p>
      </dgm:t>
    </dgm:pt>
    <dgm:pt modelId="{44829454-4D06-42E1-883D-2E66A68EB4F6}" type="par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780B84B5-AC26-48FE-B91F-ED7CC52B880A}" type="sib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E93D70CE-67EA-4404-96AD-8398CE55D22D}">
      <dgm:prSet phldrT="[テキスト]"/>
      <dgm:spPr/>
      <dgm:t>
        <a:bodyPr/>
        <a:lstStyle/>
        <a:p>
          <a:r>
            <a:rPr kumimoji="1" lang="ja-JP" altLang="en-US" dirty="0" smtClean="0"/>
            <a:t>修理</a:t>
          </a:r>
          <a:endParaRPr kumimoji="1" lang="ja-JP" altLang="en-US" dirty="0"/>
        </a:p>
      </dgm:t>
    </dgm:pt>
    <dgm:pt modelId="{6ED2117D-774E-4581-9B7D-5FAED8314F7E}" type="par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B9E6B211-48B9-40B4-9036-CD3FECF28590}" type="sib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1728C135-FE9B-4590-84CD-974D488730E4}">
      <dgm:prSet phldrT="[テキスト]"/>
      <dgm:spPr/>
      <dgm:t>
        <a:bodyPr/>
        <a:lstStyle/>
        <a:p>
          <a:r>
            <a:rPr kumimoji="1" lang="ja-JP" altLang="en-US" dirty="0" smtClean="0"/>
            <a:t>弊社工場にて製品を修理致します。</a:t>
          </a:r>
          <a:endParaRPr kumimoji="1" lang="ja-JP" altLang="en-US" dirty="0"/>
        </a:p>
      </dgm:t>
    </dgm:pt>
    <dgm:pt modelId="{E0E78828-FBBE-4B8C-BB75-4429EF8E8A20}" type="par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A1E24D47-4CAD-4F2F-A583-917D75AB2500}" type="sib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AA899954-82F6-4E04-9501-2CAA7D9DA791}" type="pres">
      <dgm:prSet presAssocID="{DD34E48D-68E6-478E-9806-390263C5B3ED}" presName="linearFlow" presStyleCnt="0">
        <dgm:presLayoutVars>
          <dgm:dir/>
          <dgm:animLvl val="lvl"/>
          <dgm:resizeHandles val="exact"/>
        </dgm:presLayoutVars>
      </dgm:prSet>
      <dgm:spPr/>
    </dgm:pt>
    <dgm:pt modelId="{6ADEC313-5D60-432B-99F1-0804D82A3A96}" type="pres">
      <dgm:prSet presAssocID="{DD09AE5C-6A4D-40EF-BBC6-FF88ED907947}" presName="composite" presStyleCnt="0"/>
      <dgm:spPr/>
    </dgm:pt>
    <dgm:pt modelId="{0982B2D9-D5F9-43DF-99B9-A24853F96756}" type="pres">
      <dgm:prSet presAssocID="{DD09AE5C-6A4D-40EF-BBC6-FF88ED907947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A9ED58A-B608-40BC-B3B0-6E2FF2CA9232}" type="pres">
      <dgm:prSet presAssocID="{DD09AE5C-6A4D-40EF-BBC6-FF88ED907947}" presName="parSh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3D52F7AC-BBCB-48B7-80D7-93B656FF042C}" type="pres">
      <dgm:prSet presAssocID="{DD09AE5C-6A4D-40EF-BBC6-FF88ED907947}" presName="desTx" presStyleLbl="fgAcc1" presStyleIdx="0" presStyleCnt="3">
        <dgm:presLayoutVars>
          <dgm:bulletEnabled val="1"/>
        </dgm:presLayoutVars>
      </dgm:prSet>
      <dgm:spPr/>
    </dgm:pt>
    <dgm:pt modelId="{69A10A25-4E2F-49F8-A41C-5D513D4E21C8}" type="pres">
      <dgm:prSet presAssocID="{366A64EE-404B-41DA-80C0-8C4A656FE7F6}" presName="sibTrans" presStyleLbl="sibTrans2D1" presStyleIdx="0" presStyleCnt="2"/>
      <dgm:spPr/>
    </dgm:pt>
    <dgm:pt modelId="{D4327C12-0CEB-4A3F-BF0C-77F5321AE3E5}" type="pres">
      <dgm:prSet presAssocID="{366A64EE-404B-41DA-80C0-8C4A656FE7F6}" presName="connTx" presStyleLbl="sibTrans2D1" presStyleIdx="0" presStyleCnt="2"/>
      <dgm:spPr/>
    </dgm:pt>
    <dgm:pt modelId="{F7C20D45-1DD2-4223-96C1-CE539E685C11}" type="pres">
      <dgm:prSet presAssocID="{179F3967-A611-40B7-A89E-40E052E602D9}" presName="composite" presStyleCnt="0"/>
      <dgm:spPr/>
    </dgm:pt>
    <dgm:pt modelId="{920ECDD4-01F9-47A6-954E-8100A30EECF9}" type="pres">
      <dgm:prSet presAssocID="{179F3967-A611-40B7-A89E-40E052E602D9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4EB9013-1A56-4CF5-B165-DC44D32DC5C6}" type="pres">
      <dgm:prSet presAssocID="{179F3967-A611-40B7-A89E-40E052E602D9}" presName="parSh" presStyleLbl="node1" presStyleIdx="1" presStyleCnt="3"/>
      <dgm:spPr/>
    </dgm:pt>
    <dgm:pt modelId="{8387E2F2-8147-4055-8173-684B881334CF}" type="pres">
      <dgm:prSet presAssocID="{179F3967-A611-40B7-A89E-40E052E602D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C6A1C17-5CB4-4EAE-B208-73F2FE7BF0B5}" type="pres">
      <dgm:prSet presAssocID="{167D63A6-92E5-4E8E-B450-394F441D35FE}" presName="sibTrans" presStyleLbl="sibTrans2D1" presStyleIdx="1" presStyleCnt="2"/>
      <dgm:spPr/>
    </dgm:pt>
    <dgm:pt modelId="{445732B1-E9D2-4D53-B4FD-95A8F623A15D}" type="pres">
      <dgm:prSet presAssocID="{167D63A6-92E5-4E8E-B450-394F441D35FE}" presName="connTx" presStyleLbl="sibTrans2D1" presStyleIdx="1" presStyleCnt="2"/>
      <dgm:spPr/>
    </dgm:pt>
    <dgm:pt modelId="{92FFC6DC-AA83-468E-84F9-23075184210A}" type="pres">
      <dgm:prSet presAssocID="{E93D70CE-67EA-4404-96AD-8398CE55D22D}" presName="composite" presStyleCnt="0"/>
      <dgm:spPr/>
    </dgm:pt>
    <dgm:pt modelId="{E44C0CB2-3975-4DB2-844E-2F8400DA50E8}" type="pres">
      <dgm:prSet presAssocID="{E93D70CE-67EA-4404-96AD-8398CE55D22D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1D11901-3F9F-4AF2-A128-B00DF08C744D}" type="pres">
      <dgm:prSet presAssocID="{E93D70CE-67EA-4404-96AD-8398CE55D22D}" presName="parSh" presStyleLbl="node1" presStyleIdx="2" presStyleCnt="3"/>
      <dgm:spPr/>
    </dgm:pt>
    <dgm:pt modelId="{1A58540C-0414-414B-81F3-565AA7EAEC91}" type="pres">
      <dgm:prSet presAssocID="{E93D70CE-67EA-4404-96AD-8398CE55D22D}" presName="desTx" presStyleLbl="fgAcc1" presStyleIdx="2" presStyleCnt="3">
        <dgm:presLayoutVars>
          <dgm:bulletEnabled val="1"/>
        </dgm:presLayoutVars>
      </dgm:prSet>
      <dgm:spPr/>
    </dgm:pt>
  </dgm:ptLst>
  <dgm:cxnLst>
    <dgm:cxn modelId="{26D33E90-3687-4FDD-93F2-200ECEC10745}" type="presOf" srcId="{1728C135-FE9B-4590-84CD-974D488730E4}" destId="{1A58540C-0414-414B-81F3-565AA7EAEC91}" srcOrd="0" destOrd="0" presId="urn:microsoft.com/office/officeart/2005/8/layout/process3"/>
    <dgm:cxn modelId="{C4FC5B38-2A2A-4B5F-98E3-55E6CAAF4D0A}" type="presOf" srcId="{366A64EE-404B-41DA-80C0-8C4A656FE7F6}" destId="{D4327C12-0CEB-4A3F-BF0C-77F5321AE3E5}" srcOrd="1" destOrd="0" presId="urn:microsoft.com/office/officeart/2005/8/layout/process3"/>
    <dgm:cxn modelId="{9265C329-7231-4B94-9DC5-709297FFB57E}" srcId="{179F3967-A611-40B7-A89E-40E052E602D9}" destId="{5BE23038-114F-4D51-A05E-D638E96B0DF3}" srcOrd="0" destOrd="0" parTransId="{44829454-4D06-42E1-883D-2E66A68EB4F6}" sibTransId="{780B84B5-AC26-48FE-B91F-ED7CC52B880A}"/>
    <dgm:cxn modelId="{81EBBBD7-B982-4D64-9136-A7A7794B097C}" type="presOf" srcId="{DD09AE5C-6A4D-40EF-BBC6-FF88ED907947}" destId="{DA9ED58A-B608-40BC-B3B0-6E2FF2CA9232}" srcOrd="1" destOrd="0" presId="urn:microsoft.com/office/officeart/2005/8/layout/process3"/>
    <dgm:cxn modelId="{7D1626DF-4A3B-4004-9EB9-A2CC1C5ED7B8}" type="presOf" srcId="{DD09AE5C-6A4D-40EF-BBC6-FF88ED907947}" destId="{0982B2D9-D5F9-43DF-99B9-A24853F96756}" srcOrd="0" destOrd="0" presId="urn:microsoft.com/office/officeart/2005/8/layout/process3"/>
    <dgm:cxn modelId="{B7C968E8-A918-40EA-A50E-052BA3B76BA6}" type="presOf" srcId="{179F3967-A611-40B7-A89E-40E052E602D9}" destId="{B4EB9013-1A56-4CF5-B165-DC44D32DC5C6}" srcOrd="1" destOrd="0" presId="urn:microsoft.com/office/officeart/2005/8/layout/process3"/>
    <dgm:cxn modelId="{164BAB0E-FEFF-4FEF-A456-881B5477F075}" type="presOf" srcId="{366A64EE-404B-41DA-80C0-8C4A656FE7F6}" destId="{69A10A25-4E2F-49F8-A41C-5D513D4E21C8}" srcOrd="0" destOrd="0" presId="urn:microsoft.com/office/officeart/2005/8/layout/process3"/>
    <dgm:cxn modelId="{411815B4-72AA-4462-BD49-9E6CF9A7D42F}" type="presOf" srcId="{7FED5786-9698-46EA-945C-B3C2157094A2}" destId="{3D52F7AC-BBCB-48B7-80D7-93B656FF042C}" srcOrd="0" destOrd="0" presId="urn:microsoft.com/office/officeart/2005/8/layout/process3"/>
    <dgm:cxn modelId="{76211FF4-11E9-46F6-BFBD-CA49DD6C67B8}" type="presOf" srcId="{167D63A6-92E5-4E8E-B450-394F441D35FE}" destId="{445732B1-E9D2-4D53-B4FD-95A8F623A15D}" srcOrd="1" destOrd="0" presId="urn:microsoft.com/office/officeart/2005/8/layout/process3"/>
    <dgm:cxn modelId="{7522F63E-69BA-48C0-8FB0-BCE17001ED40}" srcId="{DD34E48D-68E6-478E-9806-390263C5B3ED}" destId="{E93D70CE-67EA-4404-96AD-8398CE55D22D}" srcOrd="2" destOrd="0" parTransId="{6ED2117D-774E-4581-9B7D-5FAED8314F7E}" sibTransId="{B9E6B211-48B9-40B4-9036-CD3FECF28590}"/>
    <dgm:cxn modelId="{8C89C11F-0809-4B7D-A42C-A0423A22D3E5}" srcId="{DD34E48D-68E6-478E-9806-390263C5B3ED}" destId="{DD09AE5C-6A4D-40EF-BBC6-FF88ED907947}" srcOrd="0" destOrd="0" parTransId="{138BBB22-C5D0-4257-9921-4E14C17DF9BA}" sibTransId="{366A64EE-404B-41DA-80C0-8C4A656FE7F6}"/>
    <dgm:cxn modelId="{38348EC7-3164-494A-A983-3501CE1A7811}" srcId="{E93D70CE-67EA-4404-96AD-8398CE55D22D}" destId="{1728C135-FE9B-4590-84CD-974D488730E4}" srcOrd="0" destOrd="0" parTransId="{E0E78828-FBBE-4B8C-BB75-4429EF8E8A20}" sibTransId="{A1E24D47-4CAD-4F2F-A583-917D75AB2500}"/>
    <dgm:cxn modelId="{CD1D2B2B-5B99-4058-80E9-A94539611ACB}" type="presOf" srcId="{E93D70CE-67EA-4404-96AD-8398CE55D22D}" destId="{71D11901-3F9F-4AF2-A128-B00DF08C744D}" srcOrd="1" destOrd="0" presId="urn:microsoft.com/office/officeart/2005/8/layout/process3"/>
    <dgm:cxn modelId="{8A3746BE-038E-4C64-8040-B10DB5D3AF2B}" srcId="{DD09AE5C-6A4D-40EF-BBC6-FF88ED907947}" destId="{7FED5786-9698-46EA-945C-B3C2157094A2}" srcOrd="0" destOrd="0" parTransId="{4339394C-3DA7-4386-9722-901A8835C33C}" sibTransId="{09C980B9-34B0-4819-830E-20C5A8F01905}"/>
    <dgm:cxn modelId="{C765408B-FB7F-43F4-AAD3-1DDDC091E850}" type="presOf" srcId="{5BE23038-114F-4D51-A05E-D638E96B0DF3}" destId="{8387E2F2-8147-4055-8173-684B881334CF}" srcOrd="0" destOrd="0" presId="urn:microsoft.com/office/officeart/2005/8/layout/process3"/>
    <dgm:cxn modelId="{84BFCF84-5F78-4D7D-8A44-65636781758A}" type="presOf" srcId="{179F3967-A611-40B7-A89E-40E052E602D9}" destId="{920ECDD4-01F9-47A6-954E-8100A30EECF9}" srcOrd="0" destOrd="0" presId="urn:microsoft.com/office/officeart/2005/8/layout/process3"/>
    <dgm:cxn modelId="{A2C9CF4D-68F7-4BA8-A705-27EB27781990}" type="presOf" srcId="{DD34E48D-68E6-478E-9806-390263C5B3ED}" destId="{AA899954-82F6-4E04-9501-2CAA7D9DA791}" srcOrd="0" destOrd="0" presId="urn:microsoft.com/office/officeart/2005/8/layout/process3"/>
    <dgm:cxn modelId="{7533C580-D3BA-4BE1-AA19-0D042BF24D90}" srcId="{DD34E48D-68E6-478E-9806-390263C5B3ED}" destId="{179F3967-A611-40B7-A89E-40E052E602D9}" srcOrd="1" destOrd="0" parTransId="{BE581E9A-9FD1-47C1-9D12-D063F6BA1488}" sibTransId="{167D63A6-92E5-4E8E-B450-394F441D35FE}"/>
    <dgm:cxn modelId="{D5621D9D-ED06-498E-AC23-51C1853456DA}" type="presOf" srcId="{E93D70CE-67EA-4404-96AD-8398CE55D22D}" destId="{E44C0CB2-3975-4DB2-844E-2F8400DA50E8}" srcOrd="0" destOrd="0" presId="urn:microsoft.com/office/officeart/2005/8/layout/process3"/>
    <dgm:cxn modelId="{5F0627D3-D203-40F1-9DE6-A6C4EDF86D83}" type="presOf" srcId="{167D63A6-92E5-4E8E-B450-394F441D35FE}" destId="{8C6A1C17-5CB4-4EAE-B208-73F2FE7BF0B5}" srcOrd="0" destOrd="0" presId="urn:microsoft.com/office/officeart/2005/8/layout/process3"/>
    <dgm:cxn modelId="{2A5CA24D-8DA8-44D5-B009-D89F428B47E4}" type="presParOf" srcId="{AA899954-82F6-4E04-9501-2CAA7D9DA791}" destId="{6ADEC313-5D60-432B-99F1-0804D82A3A96}" srcOrd="0" destOrd="0" presId="urn:microsoft.com/office/officeart/2005/8/layout/process3"/>
    <dgm:cxn modelId="{0F594210-800A-499C-ACAD-E965EBEE3550}" type="presParOf" srcId="{6ADEC313-5D60-432B-99F1-0804D82A3A96}" destId="{0982B2D9-D5F9-43DF-99B9-A24853F96756}" srcOrd="0" destOrd="0" presId="urn:microsoft.com/office/officeart/2005/8/layout/process3"/>
    <dgm:cxn modelId="{DD0AFE30-E845-46AA-894B-ED66E6265363}" type="presParOf" srcId="{6ADEC313-5D60-432B-99F1-0804D82A3A96}" destId="{DA9ED58A-B608-40BC-B3B0-6E2FF2CA9232}" srcOrd="1" destOrd="0" presId="urn:microsoft.com/office/officeart/2005/8/layout/process3"/>
    <dgm:cxn modelId="{841F588F-8A1F-4CED-B1D4-2F320E7ECB5A}" type="presParOf" srcId="{6ADEC313-5D60-432B-99F1-0804D82A3A96}" destId="{3D52F7AC-BBCB-48B7-80D7-93B656FF042C}" srcOrd="2" destOrd="0" presId="urn:microsoft.com/office/officeart/2005/8/layout/process3"/>
    <dgm:cxn modelId="{D8C45911-BC54-4323-A115-95C7597B441D}" type="presParOf" srcId="{AA899954-82F6-4E04-9501-2CAA7D9DA791}" destId="{69A10A25-4E2F-49F8-A41C-5D513D4E21C8}" srcOrd="1" destOrd="0" presId="urn:microsoft.com/office/officeart/2005/8/layout/process3"/>
    <dgm:cxn modelId="{DE23EF02-5440-43DC-A8DD-A1310083B272}" type="presParOf" srcId="{69A10A25-4E2F-49F8-A41C-5D513D4E21C8}" destId="{D4327C12-0CEB-4A3F-BF0C-77F5321AE3E5}" srcOrd="0" destOrd="0" presId="urn:microsoft.com/office/officeart/2005/8/layout/process3"/>
    <dgm:cxn modelId="{B4773462-1523-4EEF-B9D9-45B82B9AAE9E}" type="presParOf" srcId="{AA899954-82F6-4E04-9501-2CAA7D9DA791}" destId="{F7C20D45-1DD2-4223-96C1-CE539E685C11}" srcOrd="2" destOrd="0" presId="urn:microsoft.com/office/officeart/2005/8/layout/process3"/>
    <dgm:cxn modelId="{BB3E2BC3-52FF-4B70-8467-E8D10ADD203C}" type="presParOf" srcId="{F7C20D45-1DD2-4223-96C1-CE539E685C11}" destId="{920ECDD4-01F9-47A6-954E-8100A30EECF9}" srcOrd="0" destOrd="0" presId="urn:microsoft.com/office/officeart/2005/8/layout/process3"/>
    <dgm:cxn modelId="{A5DFEE53-A288-4782-A3FE-FFDB2035B570}" type="presParOf" srcId="{F7C20D45-1DD2-4223-96C1-CE539E685C11}" destId="{B4EB9013-1A56-4CF5-B165-DC44D32DC5C6}" srcOrd="1" destOrd="0" presId="urn:microsoft.com/office/officeart/2005/8/layout/process3"/>
    <dgm:cxn modelId="{45EFB497-0F73-45FE-A2EF-B1A0C04FE194}" type="presParOf" srcId="{F7C20D45-1DD2-4223-96C1-CE539E685C11}" destId="{8387E2F2-8147-4055-8173-684B881334CF}" srcOrd="2" destOrd="0" presId="urn:microsoft.com/office/officeart/2005/8/layout/process3"/>
    <dgm:cxn modelId="{0F2A238F-80B5-45E2-91EF-401FD25CA111}" type="presParOf" srcId="{AA899954-82F6-4E04-9501-2CAA7D9DA791}" destId="{8C6A1C17-5CB4-4EAE-B208-73F2FE7BF0B5}" srcOrd="3" destOrd="0" presId="urn:microsoft.com/office/officeart/2005/8/layout/process3"/>
    <dgm:cxn modelId="{DAFE01E8-3971-452E-9CC3-E17FBA05A4EA}" type="presParOf" srcId="{8C6A1C17-5CB4-4EAE-B208-73F2FE7BF0B5}" destId="{445732B1-E9D2-4D53-B4FD-95A8F623A15D}" srcOrd="0" destOrd="0" presId="urn:microsoft.com/office/officeart/2005/8/layout/process3"/>
    <dgm:cxn modelId="{2FD29F54-78DF-4B04-B975-29183FBDA36D}" type="presParOf" srcId="{AA899954-82F6-4E04-9501-2CAA7D9DA791}" destId="{92FFC6DC-AA83-468E-84F9-23075184210A}" srcOrd="4" destOrd="0" presId="urn:microsoft.com/office/officeart/2005/8/layout/process3"/>
    <dgm:cxn modelId="{CD7926A8-E05B-465C-8BB7-D56AA20063E7}" type="presParOf" srcId="{92FFC6DC-AA83-468E-84F9-23075184210A}" destId="{E44C0CB2-3975-4DB2-844E-2F8400DA50E8}" srcOrd="0" destOrd="0" presId="urn:microsoft.com/office/officeart/2005/8/layout/process3"/>
    <dgm:cxn modelId="{6D6293D1-CDBF-4119-BDE3-A337F4BC6CB9}" type="presParOf" srcId="{92FFC6DC-AA83-468E-84F9-23075184210A}" destId="{71D11901-3F9F-4AF2-A128-B00DF08C744D}" srcOrd="1" destOrd="0" presId="urn:microsoft.com/office/officeart/2005/8/layout/process3"/>
    <dgm:cxn modelId="{42551322-9EA9-44D5-8FD9-192BB9BFC77C}" type="presParOf" srcId="{92FFC6DC-AA83-468E-84F9-23075184210A}" destId="{1A58540C-0414-414B-81F3-565AA7EAEC91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ED58A-B608-40BC-B3B0-6E2FF2CA9232}">
      <dsp:nvSpPr>
        <dsp:cNvPr id="0" name=""/>
        <dsp:cNvSpPr/>
      </dsp:nvSpPr>
      <dsp:spPr>
        <a:xfrm>
          <a:off x="4389" y="38940"/>
          <a:ext cx="1995688" cy="10116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修理申込み</a:t>
          </a:r>
          <a:endParaRPr kumimoji="1" lang="ja-JP" altLang="en-US" sz="2000" kern="1200" dirty="0"/>
        </a:p>
      </dsp:txBody>
      <dsp:txXfrm>
        <a:off x="4389" y="38940"/>
        <a:ext cx="1995688" cy="674419"/>
      </dsp:txXfrm>
    </dsp:sp>
    <dsp:sp modelId="{3D52F7AC-BBCB-48B7-80D7-93B656FF042C}">
      <dsp:nvSpPr>
        <dsp:cNvPr id="0" name=""/>
        <dsp:cNvSpPr/>
      </dsp:nvSpPr>
      <dsp:spPr>
        <a:xfrm>
          <a:off x="413144" y="713359"/>
          <a:ext cx="1995688" cy="266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000" kern="1200" dirty="0" smtClean="0"/>
            <a:t>Web</a:t>
          </a:r>
          <a:r>
            <a:rPr kumimoji="1" lang="ja-JP" altLang="en-US" sz="2000" kern="1200" dirty="0" smtClean="0"/>
            <a:t>から必要事項を入力してお申込みください。</a:t>
          </a:r>
          <a:endParaRPr kumimoji="1" lang="ja-JP" altLang="en-US" sz="2000" kern="1200" dirty="0"/>
        </a:p>
      </dsp:txBody>
      <dsp:txXfrm>
        <a:off x="471596" y="771811"/>
        <a:ext cx="1878784" cy="2547096"/>
      </dsp:txXfrm>
    </dsp:sp>
    <dsp:sp modelId="{69A10A25-4E2F-49F8-A41C-5D513D4E21C8}">
      <dsp:nvSpPr>
        <dsp:cNvPr id="0" name=""/>
        <dsp:cNvSpPr/>
      </dsp:nvSpPr>
      <dsp:spPr>
        <a:xfrm>
          <a:off x="2302616" y="127715"/>
          <a:ext cx="641383" cy="4968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600" kern="1200"/>
        </a:p>
      </dsp:txBody>
      <dsp:txXfrm>
        <a:off x="2302616" y="227089"/>
        <a:ext cx="492323" cy="298120"/>
      </dsp:txXfrm>
    </dsp:sp>
    <dsp:sp modelId="{B4EB9013-1A56-4CF5-B165-DC44D32DC5C6}">
      <dsp:nvSpPr>
        <dsp:cNvPr id="0" name=""/>
        <dsp:cNvSpPr/>
      </dsp:nvSpPr>
      <dsp:spPr>
        <a:xfrm>
          <a:off x="3210234" y="38940"/>
          <a:ext cx="1995688" cy="10116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お引き取り</a:t>
          </a:r>
          <a:endParaRPr kumimoji="1" lang="ja-JP" altLang="en-US" sz="2000" kern="1200" dirty="0"/>
        </a:p>
      </dsp:txBody>
      <dsp:txXfrm>
        <a:off x="3210234" y="38940"/>
        <a:ext cx="1995688" cy="674419"/>
      </dsp:txXfrm>
    </dsp:sp>
    <dsp:sp modelId="{8387E2F2-8147-4055-8173-684B881334CF}">
      <dsp:nvSpPr>
        <dsp:cNvPr id="0" name=""/>
        <dsp:cNvSpPr/>
      </dsp:nvSpPr>
      <dsp:spPr>
        <a:xfrm>
          <a:off x="3618989" y="713359"/>
          <a:ext cx="1995688" cy="266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 smtClean="0"/>
            <a:t>指定された日時に宅配便業者が製品を引取に伺います。</a:t>
          </a:r>
          <a:endParaRPr kumimoji="1" lang="ja-JP" altLang="en-US" sz="2000" kern="1200" dirty="0"/>
        </a:p>
      </dsp:txBody>
      <dsp:txXfrm>
        <a:off x="3677441" y="771811"/>
        <a:ext cx="1878784" cy="2547096"/>
      </dsp:txXfrm>
    </dsp:sp>
    <dsp:sp modelId="{8C6A1C17-5CB4-4EAE-B208-73F2FE7BF0B5}">
      <dsp:nvSpPr>
        <dsp:cNvPr id="0" name=""/>
        <dsp:cNvSpPr/>
      </dsp:nvSpPr>
      <dsp:spPr>
        <a:xfrm>
          <a:off x="5508462" y="127715"/>
          <a:ext cx="641383" cy="4968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600" kern="1200"/>
        </a:p>
      </dsp:txBody>
      <dsp:txXfrm>
        <a:off x="5508462" y="227089"/>
        <a:ext cx="492323" cy="298120"/>
      </dsp:txXfrm>
    </dsp:sp>
    <dsp:sp modelId="{71D11901-3F9F-4AF2-A128-B00DF08C744D}">
      <dsp:nvSpPr>
        <dsp:cNvPr id="0" name=""/>
        <dsp:cNvSpPr/>
      </dsp:nvSpPr>
      <dsp:spPr>
        <a:xfrm>
          <a:off x="6416079" y="38940"/>
          <a:ext cx="1995688" cy="10116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修理</a:t>
          </a:r>
          <a:endParaRPr kumimoji="1" lang="ja-JP" altLang="en-US" sz="2000" kern="1200" dirty="0"/>
        </a:p>
      </dsp:txBody>
      <dsp:txXfrm>
        <a:off x="6416079" y="38940"/>
        <a:ext cx="1995688" cy="674419"/>
      </dsp:txXfrm>
    </dsp:sp>
    <dsp:sp modelId="{1A58540C-0414-414B-81F3-565AA7EAEC91}">
      <dsp:nvSpPr>
        <dsp:cNvPr id="0" name=""/>
        <dsp:cNvSpPr/>
      </dsp:nvSpPr>
      <dsp:spPr>
        <a:xfrm>
          <a:off x="6824835" y="713359"/>
          <a:ext cx="1995688" cy="2664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 smtClean="0"/>
            <a:t>弊社工場にて製品を修理致します。</a:t>
          </a:r>
          <a:endParaRPr kumimoji="1" lang="ja-JP" altLang="en-US" sz="2000" kern="1200" dirty="0"/>
        </a:p>
      </dsp:txBody>
      <dsp:txXfrm>
        <a:off x="6883287" y="771811"/>
        <a:ext cx="1878784" cy="2547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45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6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32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7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83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4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4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8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3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8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4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68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2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2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引取修理サービスご</a:t>
            </a:r>
            <a:r>
              <a:rPr kumimoji="1" lang="ja-JP" altLang="en-US" dirty="0" smtClean="0"/>
              <a:t>利用の流れ</a:t>
            </a:r>
            <a:endParaRPr kumimoji="1" lang="ja-JP" altLang="en-US" dirty="0"/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978890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3296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77</TotalTime>
  <Words>41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引取修理サービスご利用の流れ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PDCAサイクル</dc:title>
  <dc:creator>Ken Ishikawa</dc:creator>
  <cp:lastModifiedBy>Ken Ishikawa</cp:lastModifiedBy>
  <cp:revision>7</cp:revision>
  <dcterms:created xsi:type="dcterms:W3CDTF">2015-01-20T06:46:00Z</dcterms:created>
  <dcterms:modified xsi:type="dcterms:W3CDTF">2015-01-20T08:25:19Z</dcterms:modified>
</cp:coreProperties>
</file>