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9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  <p:guide pos="19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B57E-B96A-4C0C-866A-080E5ED79C3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541B-5066-44EB-B635-1663296FA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3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B57E-B96A-4C0C-866A-080E5ED79C3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541B-5066-44EB-B635-1663296FA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25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B57E-B96A-4C0C-866A-080E5ED79C3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541B-5066-44EB-B635-1663296FA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38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B57E-B96A-4C0C-866A-080E5ED79C3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541B-5066-44EB-B635-1663296FA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709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B57E-B96A-4C0C-866A-080E5ED79C3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541B-5066-44EB-B635-1663296FA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288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B57E-B96A-4C0C-866A-080E5ED79C3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541B-5066-44EB-B635-1663296FA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402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B57E-B96A-4C0C-866A-080E5ED79C3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541B-5066-44EB-B635-1663296FA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085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B57E-B96A-4C0C-866A-080E5ED79C3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541B-5066-44EB-B635-1663296FA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228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B57E-B96A-4C0C-866A-080E5ED79C3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541B-5066-44EB-B635-1663296FA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923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B57E-B96A-4C0C-866A-080E5ED79C3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541B-5066-44EB-B635-1663296FA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0126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4B57E-B96A-4C0C-866A-080E5ED79C3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5541B-5066-44EB-B635-1663296FA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493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4B57E-B96A-4C0C-866A-080E5ED79C3E}" type="datetimeFigureOut">
              <a:rPr kumimoji="1" lang="ja-JP" altLang="en-US" smtClean="0"/>
              <a:t>2015/1/19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5541B-5066-44EB-B635-1663296FA7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145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2729948" y="1656522"/>
            <a:ext cx="2822713" cy="22528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654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2015-01-18T19:11:29Z</dcterms:created>
  <dcterms:modified xsi:type="dcterms:W3CDTF">2015-01-18T19:11:45Z</dcterms:modified>
</cp:coreProperties>
</file>