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91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31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27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31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81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96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2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55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47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2454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75515" y="2820238"/>
            <a:ext cx="9144000" cy="1217525"/>
          </a:xfrm>
        </p:spPr>
        <p:txBody>
          <a:bodyPr anchor="ctr">
            <a:normAutofit/>
          </a:bodyPr>
          <a:lstStyle/>
          <a:p>
            <a:r>
              <a:rPr kumimoji="1" lang="en-US" altLang="ja-JP" dirty="0" smtClean="0"/>
              <a:t>2015</a:t>
            </a:r>
            <a:r>
              <a:rPr kumimoji="1" lang="ja-JP" altLang="en-US" dirty="0" smtClean="0"/>
              <a:t>年経営戦略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4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2015年経営戦略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ビジョンの明確化</dc:title>
  <dc:creator>Ken Ishikawa</dc:creator>
  <cp:lastModifiedBy>Ken Ishikawa</cp:lastModifiedBy>
  <cp:revision>2</cp:revision>
  <dcterms:created xsi:type="dcterms:W3CDTF">2015-01-20T08:38:49Z</dcterms:created>
  <dcterms:modified xsi:type="dcterms:W3CDTF">2015-01-20T23:28:53Z</dcterms:modified>
</cp:coreProperties>
</file>