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6893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9713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42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216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5339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459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122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2991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597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04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58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14540-A422-4276-B54F-0AB2A1A6E8AA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FAE8C-71BB-4F3A-8F8A-9313E7841C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939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会場見取図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838200" y="1519707"/>
            <a:ext cx="6323527" cy="334850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485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会場見取図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会場見取図</dc:title>
  <dc:creator>Ken Ishikawa</dc:creator>
  <cp:lastModifiedBy>Ken Ishikawa</cp:lastModifiedBy>
  <cp:revision>1</cp:revision>
  <dcterms:created xsi:type="dcterms:W3CDTF">2015-01-19T01:39:28Z</dcterms:created>
  <dcterms:modified xsi:type="dcterms:W3CDTF">2015-01-19T01:39:38Z</dcterms:modified>
</cp:coreProperties>
</file>