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46246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7411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612198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558738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326509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807146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つの画像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742594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98617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74222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8149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2537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0037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6101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53204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37285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747140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112021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37806C90-FE65-42EA-B785-7BBF56EDBF15}" type="datetimeFigureOut">
              <a:rPr kumimoji="1" lang="ja-JP" altLang="en-US" smtClean="0"/>
              <a:t>2015/3/6</a:t>
            </a:fld>
            <a:endParaRPr kumimoji="1" lang="ja-JP" altLang="en-US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BA8AE90F-ADF7-4E69-946E-401141D15BB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58926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  <p:sldLayoutId id="2147483762" r:id="rId12"/>
    <p:sldLayoutId id="2147483763" r:id="rId13"/>
    <p:sldLayoutId id="2147483764" r:id="rId14"/>
    <p:sldLayoutId id="2147483765" r:id="rId15"/>
    <p:sldLayoutId id="2147483766" r:id="rId16"/>
    <p:sldLayoutId id="2147483767" r:id="rId17"/>
  </p:sldLayoutIdLst>
  <p:txStyles>
    <p:titleStyle>
      <a:lvl1pPr algn="l" defTabSz="457200" rtl="0" eaLnBrk="1" latinLnBrk="0" hangingPunct="1">
        <a:spcBef>
          <a:spcPct val="0"/>
        </a:spcBef>
        <a:buNone/>
        <a:defRPr kumimoji="1"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kumimoji="1"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第一四半期売上推移</a:t>
            </a:r>
            <a:endParaRPr kumimoji="1" lang="ja-JP" altLang="en-US" dirty="0"/>
          </a:p>
        </p:txBody>
      </p:sp>
      <p:sp>
        <p:nvSpPr>
          <p:cNvPr id="2" name="コンテンツ プレースホルダー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9146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オン ボードルーム">
  <a:themeElements>
    <a:clrScheme name="イオン ボードルーム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イオン ボードルーム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イオン ボードルーム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8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メイリオ</vt:lpstr>
      <vt:lpstr>Arial</vt:lpstr>
      <vt:lpstr>Century Gothic</vt:lpstr>
      <vt:lpstr>Wingdings 3</vt:lpstr>
      <vt:lpstr>イオン ボードルーム</vt:lpstr>
      <vt:lpstr>第一四半期売上推移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第一四半期売上推移</dc:title>
  <dc:creator>Ken Ishikawa</dc:creator>
  <cp:lastModifiedBy>Ken Ishikawa</cp:lastModifiedBy>
  <cp:revision>4</cp:revision>
  <dcterms:created xsi:type="dcterms:W3CDTF">2015-01-22T13:14:14Z</dcterms:created>
  <dcterms:modified xsi:type="dcterms:W3CDTF">2015-03-06T01:07:31Z</dcterms:modified>
</cp:coreProperties>
</file>