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合計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Sheet1!$B$1:$D$1</c:f>
              <c:strCache>
                <c:ptCount val="3"/>
                <c:pt idx="0">
                  <c:v>商品A</c:v>
                </c:pt>
                <c:pt idx="1">
                  <c:v>商品B</c:v>
                </c:pt>
                <c:pt idx="2">
                  <c:v>商品C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4520</c:v>
                </c:pt>
                <c:pt idx="1">
                  <c:v>3219</c:v>
                </c:pt>
                <c:pt idx="2">
                  <c:v>2874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2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411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121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587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650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714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259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861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42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14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5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03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32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285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71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20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89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売上比率</a:t>
            </a:r>
            <a:endParaRPr kumimoji="1" lang="ja-JP" altLang="en-US" dirty="0"/>
          </a:p>
        </p:txBody>
      </p:sp>
      <p:graphicFrame>
        <p:nvGraphicFramePr>
          <p:cNvPr id="25" name="コンテンツ プレースホルダー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4553882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9146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59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Calibri</vt:lpstr>
      <vt:lpstr>Wingdings 3</vt:lpstr>
      <vt:lpstr>イオン ボードルーム</vt:lpstr>
      <vt:lpstr>売上比率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第一四半期売上推移</dc:title>
  <dc:creator>Ken Ishikawa</dc:creator>
  <cp:lastModifiedBy>Ken Ishikawa</cp:lastModifiedBy>
  <cp:revision>19</cp:revision>
  <dcterms:created xsi:type="dcterms:W3CDTF">2015-01-22T13:14:14Z</dcterms:created>
  <dcterms:modified xsi:type="dcterms:W3CDTF">2015-01-22T14:13:41Z</dcterms:modified>
</cp:coreProperties>
</file>