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56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15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81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80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144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50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90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08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76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18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46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60913EE-F745-4E3D-8961-9C5968661C0D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BA9E98D-ABA1-4F55-B2F3-5DBDBC1C7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58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第一四半期売上高推移</a:t>
            </a:r>
            <a:endParaRPr kumimoji="1" lang="ja-JP" altLang="en-US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694468"/>
              </p:ext>
            </p:extLst>
          </p:nvPr>
        </p:nvGraphicFramePr>
        <p:xfrm>
          <a:off x="2759942" y="2078395"/>
          <a:ext cx="6733076" cy="3862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4781598" imgH="2743200" progId="Excel.Sheet.12">
                  <p:embed/>
                </p:oleObj>
              </mc:Choice>
              <mc:Fallback>
                <p:oleObj name="Worksheet" r:id="rId3" imgW="4781598" imgH="2743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59942" y="2078395"/>
                        <a:ext cx="6733076" cy="3862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64722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Microsoft Excel Worksheet</vt:lpstr>
      <vt:lpstr>第一四半期売上高推移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第一四半期売上高推移</dc:title>
  <dc:creator>Ken Ishikawa</dc:creator>
  <cp:lastModifiedBy>Ken Ishikawa</cp:lastModifiedBy>
  <cp:revision>2</cp:revision>
  <dcterms:created xsi:type="dcterms:W3CDTF">2015-01-22T14:19:41Z</dcterms:created>
  <dcterms:modified xsi:type="dcterms:W3CDTF">2015-01-22T14:21:44Z</dcterms:modified>
</cp:coreProperties>
</file>