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0587376"/>
        <c:axId val="480589728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0534848"/>
        <c:axId val="480534456"/>
      </c:line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  <c:min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  <c:majorUnit val="100"/>
      </c:valAx>
      <c:valAx>
        <c:axId val="48053445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34848"/>
        <c:crosses val="max"/>
        <c:crossBetween val="between"/>
      </c:valAx>
      <c:catAx>
        <c:axId val="4805348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0534456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26553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37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11</cp:revision>
  <dcterms:created xsi:type="dcterms:W3CDTF">2015-01-22T13:14:14Z</dcterms:created>
  <dcterms:modified xsi:type="dcterms:W3CDTF">2015-01-22T13:51:46Z</dcterms:modified>
</cp:coreProperties>
</file>