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2252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8234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4713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231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0248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6795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6181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9665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5685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5039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8394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1104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地区別新規会員数</a:t>
            </a:r>
            <a:endParaRPr kumimoji="1" lang="ja-JP" altLang="en-US" dirty="0"/>
          </a:p>
        </p:txBody>
      </p:sp>
      <p:graphicFrame>
        <p:nvGraphicFramePr>
          <p:cNvPr id="8" name="コンテンツ プレースホルダー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8762306"/>
              </p:ext>
            </p:extLst>
          </p:nvPr>
        </p:nvGraphicFramePr>
        <p:xfrm>
          <a:off x="1023938" y="2285999"/>
          <a:ext cx="8100220" cy="41019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9713"/>
                <a:gridCol w="1171977"/>
                <a:gridCol w="1929510"/>
                <a:gridCol w="1929510"/>
                <a:gridCol w="1929510"/>
              </a:tblGrid>
              <a:tr h="455769">
                <a:tc gridSpan="2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5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6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55769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関東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251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263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220</a:t>
                      </a:r>
                    </a:p>
                  </a:txBody>
                  <a:tcPr anchor="ctr"/>
                </a:tc>
              </a:tr>
              <a:tr h="455769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324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316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331</a:t>
                      </a:r>
                    </a:p>
                  </a:txBody>
                  <a:tcPr anchor="ctr"/>
                </a:tc>
              </a:tr>
              <a:tr h="455769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東海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186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195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202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55769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mtClean="0"/>
                        <a:t>女性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209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188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219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55769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関西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237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243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258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55769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180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170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261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455769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中国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158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149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160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55769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182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177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214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189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60</TotalTime>
  <Words>46</Words>
  <Application>Microsoft Office PowerPoint</Application>
  <PresentationFormat>ワイド画面</PresentationFormat>
  <Paragraphs>40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Tw Cen MT</vt:lpstr>
      <vt:lpstr>Tw Cen MT Condensed</vt:lpstr>
      <vt:lpstr>Wingdings 3</vt:lpstr>
      <vt:lpstr>インテグラル</vt:lpstr>
      <vt:lpstr>地区別新規会員数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地区別新規会員数</dc:title>
  <dc:creator>Ken Ishikawa</dc:creator>
  <cp:lastModifiedBy>Ken Ishikawa</cp:lastModifiedBy>
  <cp:revision>16</cp:revision>
  <dcterms:created xsi:type="dcterms:W3CDTF">2015-01-22T10:58:47Z</dcterms:created>
  <dcterms:modified xsi:type="dcterms:W3CDTF">2015-01-22T12:13:15Z</dcterms:modified>
</cp:coreProperties>
</file>