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DA60-8A76-4660-8F8C-B07EA3E6DA40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7CE12-2BFF-426E-98E1-76410E6C09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8666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DA60-8A76-4660-8F8C-B07EA3E6DA40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7CE12-2BFF-426E-98E1-76410E6C09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5023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DA60-8A76-4660-8F8C-B07EA3E6DA40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7CE12-2BFF-426E-98E1-76410E6C09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562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DA60-8A76-4660-8F8C-B07EA3E6DA40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7CE12-2BFF-426E-98E1-76410E6C09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746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DA60-8A76-4660-8F8C-B07EA3E6DA40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7CE12-2BFF-426E-98E1-76410E6C09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0280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DA60-8A76-4660-8F8C-B07EA3E6DA40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7CE12-2BFF-426E-98E1-76410E6C09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538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DA60-8A76-4660-8F8C-B07EA3E6DA40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7CE12-2BFF-426E-98E1-76410E6C09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3536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DA60-8A76-4660-8F8C-B07EA3E6DA40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7CE12-2BFF-426E-98E1-76410E6C09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0470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DA60-8A76-4660-8F8C-B07EA3E6DA40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7CE12-2BFF-426E-98E1-76410E6C09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302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DA60-8A76-4660-8F8C-B07EA3E6DA40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7CE12-2BFF-426E-98E1-76410E6C09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5585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DA60-8A76-4660-8F8C-B07EA3E6DA40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7CE12-2BFF-426E-98E1-76410E6C09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3337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2DA60-8A76-4660-8F8C-B07EA3E6DA40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7CE12-2BFF-426E-98E1-76410E6C09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473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0115800"/>
              </p:ext>
            </p:extLst>
          </p:nvPr>
        </p:nvGraphicFramePr>
        <p:xfrm>
          <a:off x="838200" y="1825625"/>
          <a:ext cx="10515600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14450"/>
                <a:gridCol w="1314450"/>
                <a:gridCol w="2628900"/>
                <a:gridCol w="2628900"/>
                <a:gridCol w="262890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604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1</cp:revision>
  <dcterms:created xsi:type="dcterms:W3CDTF">2015-01-22T12:10:07Z</dcterms:created>
  <dcterms:modified xsi:type="dcterms:W3CDTF">2015-01-22T12:10:24Z</dcterms:modified>
</cp:coreProperties>
</file>