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42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6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07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36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3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143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5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72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02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24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95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62610672"/>
              </p:ext>
            </p:extLst>
          </p:nvPr>
        </p:nvGraphicFramePr>
        <p:xfrm>
          <a:off x="1023938" y="2311757"/>
          <a:ext cx="8100220" cy="410192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79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23</cp:revision>
  <dcterms:created xsi:type="dcterms:W3CDTF">2015-01-22T10:58:47Z</dcterms:created>
  <dcterms:modified xsi:type="dcterms:W3CDTF">2015-01-22T12:55:40Z</dcterms:modified>
</cp:coreProperties>
</file>