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淡色スタイル 2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6424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062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5072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9369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83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143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456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52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724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021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5247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4952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地区別新規会員数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22110009"/>
              </p:ext>
            </p:extLst>
          </p:nvPr>
        </p:nvGraphicFramePr>
        <p:xfrm>
          <a:off x="1023938" y="2311757"/>
          <a:ext cx="8100220" cy="4101921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139713"/>
                <a:gridCol w="1171977"/>
                <a:gridCol w="1929510"/>
                <a:gridCol w="1929510"/>
                <a:gridCol w="1929510"/>
              </a:tblGrid>
              <a:tr h="455769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関東</a:t>
                      </a:r>
                      <a:endParaRPr kumimoji="1" lang="ja-JP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251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263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220</a:t>
                      </a:r>
                    </a:p>
                  </a:txBody>
                  <a:tcPr anchor="ctr"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324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316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331</a:t>
                      </a:r>
                    </a:p>
                  </a:txBody>
                  <a:tcPr anchor="ctr"/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東海</a:t>
                      </a:r>
                      <a:endParaRPr kumimoji="1" lang="ja-JP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195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202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mtClean="0"/>
                        <a:t>女性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219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関西</a:t>
                      </a:r>
                      <a:endParaRPr kumimoji="1" lang="ja-JP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237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243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258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261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中国</a:t>
                      </a:r>
                      <a:endParaRPr kumimoji="1" lang="ja-JP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158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149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160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177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214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89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76</TotalTime>
  <Words>46</Words>
  <Application>Microsoft Office PowerPoint</Application>
  <PresentationFormat>ワイド画面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地区別新規会員数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地区別新規会員数</dc:title>
  <dc:creator>Ken Ishikawa</dc:creator>
  <cp:lastModifiedBy>Ken Ishikawa</cp:lastModifiedBy>
  <cp:revision>21</cp:revision>
  <dcterms:created xsi:type="dcterms:W3CDTF">2015-01-22T10:58:47Z</dcterms:created>
  <dcterms:modified xsi:type="dcterms:W3CDTF">2015-01-22T12:52:54Z</dcterms:modified>
</cp:coreProperties>
</file>