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売上高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商品A</c:v>
                </c:pt>
                <c:pt idx="1">
                  <c:v>商品B</c:v>
                </c:pt>
                <c:pt idx="2">
                  <c:v>商品C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4521</c:v>
                </c:pt>
                <c:pt idx="1">
                  <c:v>3219</c:v>
                </c:pt>
                <c:pt idx="2">
                  <c:v>2874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149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63864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2930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237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71701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01530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6276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4060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53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727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5832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825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5244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761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1089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85138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1458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7FC690D4-6161-48B3-AE32-F53914F287CC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9897DF0-539C-402E-A95A-EADFF2E85F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34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売上比率</a:t>
            </a:r>
            <a:endParaRPr kumimoji="1" lang="ja-JP" altLang="en-US" dirty="0"/>
          </a:p>
        </p:txBody>
      </p:sp>
      <p:graphicFrame>
        <p:nvGraphicFramePr>
          <p:cNvPr id="13" name="コンテンツ プレースホルダー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4437310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12582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11</TotalTime>
  <Words>2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売上比率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売上比率</dc:title>
  <dc:creator>Ken Ishikawa</dc:creator>
  <cp:lastModifiedBy>Ken Ishikawa</cp:lastModifiedBy>
  <cp:revision>2</cp:revision>
  <dcterms:created xsi:type="dcterms:W3CDTF">2015-01-25T03:43:26Z</dcterms:created>
  <dcterms:modified xsi:type="dcterms:W3CDTF">2015-01-25T03:54:55Z</dcterms:modified>
</cp:coreProperties>
</file>