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  <c:majorUnit val="100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39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11</cp:revision>
  <dcterms:created xsi:type="dcterms:W3CDTF">2015-01-22T13:14:14Z</dcterms:created>
  <dcterms:modified xsi:type="dcterms:W3CDTF">2015-01-22T13:53:21Z</dcterms:modified>
</cp:coreProperties>
</file>