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6424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062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072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369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3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143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56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52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724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02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5247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4952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87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26</cp:revision>
  <dcterms:created xsi:type="dcterms:W3CDTF">2015-01-22T10:58:47Z</dcterms:created>
  <dcterms:modified xsi:type="dcterms:W3CDTF">2015-01-22T13:03:34Z</dcterms:modified>
</cp:coreProperties>
</file>