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  <c:pt idx="5">
                  <c:v>2014年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567</c:v>
                </c:pt>
                <c:pt idx="1">
                  <c:v>678</c:v>
                </c:pt>
                <c:pt idx="2">
                  <c:v>620</c:v>
                </c:pt>
                <c:pt idx="3">
                  <c:v>690</c:v>
                </c:pt>
                <c:pt idx="4">
                  <c:v>789</c:v>
                </c:pt>
                <c:pt idx="5">
                  <c:v>1103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008872"/>
        <c:axId val="533009264"/>
      </c:barChart>
      <c:catAx>
        <c:axId val="533008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3009264"/>
        <c:crosses val="autoZero"/>
        <c:auto val="1"/>
        <c:lblAlgn val="ctr"/>
        <c:lblOffset val="100"/>
        <c:noMultiLvlLbl val="0"/>
      </c:catAx>
      <c:valAx>
        <c:axId val="53300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3008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4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9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954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74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815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673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037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82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89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6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30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86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15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2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05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24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01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売上高推移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23386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711186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Ken Ishikawa</dc:creator>
  <cp:lastModifiedBy>Ken Ishikawa</cp:lastModifiedBy>
  <cp:revision>4</cp:revision>
  <dcterms:created xsi:type="dcterms:W3CDTF">2015-01-25T04:03:56Z</dcterms:created>
  <dcterms:modified xsi:type="dcterms:W3CDTF">2015-01-25T04:16:58Z</dcterms:modified>
</cp:coreProperties>
</file>