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合計</c:v>
                </c:pt>
              </c:strCache>
            </c:strRef>
          </c:tx>
          <c:dPt>
            <c:idx val="0"/>
            <c:bubble3D val="0"/>
            <c:explosion val="12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Sheet1!$B$1:$D$1</c:f>
              <c:strCache>
                <c:ptCount val="3"/>
                <c:pt idx="0">
                  <c:v>商品A</c:v>
                </c:pt>
                <c:pt idx="1">
                  <c:v>商品B</c:v>
                </c:pt>
                <c:pt idx="2">
                  <c:v>商品C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4520</c:v>
                </c:pt>
                <c:pt idx="1">
                  <c:v>3219</c:v>
                </c:pt>
                <c:pt idx="2">
                  <c:v>2874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売上比率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0377002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60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Calibri</vt:lpstr>
      <vt:lpstr>Wingdings 3</vt:lpstr>
      <vt:lpstr>イオン ボードルーム</vt:lpstr>
      <vt:lpstr>売上比率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20</cp:revision>
  <dcterms:created xsi:type="dcterms:W3CDTF">2015-01-22T13:14:14Z</dcterms:created>
  <dcterms:modified xsi:type="dcterms:W3CDTF">2015-01-22T14:14:21Z</dcterms:modified>
</cp:coreProperties>
</file>