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09267518"/>
              </p:ext>
            </p:extLst>
          </p:nvPr>
        </p:nvGraphicFramePr>
        <p:xfrm>
          <a:off x="1023938" y="2286000"/>
          <a:ext cx="97202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0044"/>
                <a:gridCol w="1620044"/>
                <a:gridCol w="1620044"/>
                <a:gridCol w="1620044"/>
                <a:gridCol w="1620044"/>
                <a:gridCol w="1620044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関東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331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</TotalTime>
  <Words>45</Words>
  <Application>Microsoft Office PowerPoint</Application>
  <PresentationFormat>ワイド画面</PresentationFormat>
  <Paragraphs>38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4</cp:revision>
  <dcterms:created xsi:type="dcterms:W3CDTF">2015-01-22T10:58:47Z</dcterms:created>
  <dcterms:modified xsi:type="dcterms:W3CDTF">2015-01-22T11:28:22Z</dcterms:modified>
</cp:coreProperties>
</file>