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1340</c:v>
                </c:pt>
                <c:pt idx="1">
                  <c:v>1455</c:v>
                </c:pt>
                <c:pt idx="2">
                  <c:v>1397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1159</c:v>
                </c:pt>
                <c:pt idx="1">
                  <c:v>1076</c:v>
                </c:pt>
                <c:pt idx="2">
                  <c:v>1286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3775</c:v>
                </c:pt>
                <c:pt idx="1">
                  <c:v>3859</c:v>
                </c:pt>
                <c:pt idx="2">
                  <c:v>4093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0587376"/>
        <c:axId val="480589728"/>
      </c:barChart>
      <c:catAx>
        <c:axId val="48058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9728"/>
        <c:crosses val="autoZero"/>
        <c:auto val="1"/>
        <c:lblAlgn val="ctr"/>
        <c:lblOffset val="100"/>
        <c:noMultiLvlLbl val="0"/>
      </c:catAx>
      <c:valAx>
        <c:axId val="480589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7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265539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17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4</cp:revision>
  <dcterms:created xsi:type="dcterms:W3CDTF">2015-01-22T13:14:14Z</dcterms:created>
  <dcterms:modified xsi:type="dcterms:W3CDTF">2015-01-22T13:31:19Z</dcterms:modified>
</cp:coreProperties>
</file>