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商品A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1276</c:v>
                </c:pt>
                <c:pt idx="1">
                  <c:v>1328</c:v>
                </c:pt>
                <c:pt idx="2">
                  <c:v>1410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商品B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1340</c:v>
                </c:pt>
                <c:pt idx="1">
                  <c:v>1455</c:v>
                </c:pt>
                <c:pt idx="2">
                  <c:v>1397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商品C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1159</c:v>
                </c:pt>
                <c:pt idx="1">
                  <c:v>1076</c:v>
                </c:pt>
                <c:pt idx="2">
                  <c:v>1286</c:v>
                </c:pt>
              </c:numCache>
            </c:numRef>
          </c:val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合計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4月</c:v>
                </c:pt>
                <c:pt idx="1">
                  <c:v>5月</c:v>
                </c:pt>
                <c:pt idx="2">
                  <c:v>6月</c:v>
                </c:pt>
              </c:strCache>
            </c:strRef>
          </c:cat>
          <c:val>
            <c:numRef>
              <c:f>Sheet1!$E$2:$E$4</c:f>
              <c:numCache>
                <c:formatCode>General</c:formatCode>
                <c:ptCount val="3"/>
                <c:pt idx="0">
                  <c:v>3775</c:v>
                </c:pt>
                <c:pt idx="1">
                  <c:v>3859</c:v>
                </c:pt>
                <c:pt idx="2">
                  <c:v>4093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480587376"/>
        <c:axId val="480589728"/>
      </c:barChart>
      <c:catAx>
        <c:axId val="4805873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9728"/>
        <c:crosses val="autoZero"/>
        <c:auto val="1"/>
        <c:lblAlgn val="ctr"/>
        <c:lblOffset val="100"/>
        <c:noMultiLvlLbl val="0"/>
      </c:catAx>
      <c:valAx>
        <c:axId val="48058972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4805873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2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41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21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58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5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714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25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861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2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14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5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3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2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28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0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89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第一四半期売上推移</a:t>
            </a:r>
            <a:endParaRPr kumimoji="1" lang="ja-JP" altLang="en-US" dirty="0"/>
          </a:p>
        </p:txBody>
      </p:sp>
      <p:graphicFrame>
        <p:nvGraphicFramePr>
          <p:cNvPr id="25" name="コンテンツ プレースホルダー 2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02265539"/>
              </p:ext>
            </p:extLst>
          </p:nvPr>
        </p:nvGraphicFramePr>
        <p:xfrm>
          <a:off x="1155700" y="2603500"/>
          <a:ext cx="8761413" cy="3416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3191467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16</TotalTime>
  <Words>6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第一四半期売上推移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第一四半期売上推移</dc:title>
  <dc:creator>Ken Ishikawa</dc:creator>
  <cp:lastModifiedBy>Ken Ishikawa</cp:lastModifiedBy>
  <cp:revision>4</cp:revision>
  <dcterms:created xsi:type="dcterms:W3CDTF">2015-01-22T13:14:14Z</dcterms:created>
  <dcterms:modified xsi:type="dcterms:W3CDTF">2015-01-22T13:30:49Z</dcterms:modified>
</cp:coreProperties>
</file>