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0587376"/>
        <c:axId val="480589728"/>
      </c:bar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22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6</cp:revision>
  <dcterms:created xsi:type="dcterms:W3CDTF">2015-01-22T13:14:14Z</dcterms:created>
  <dcterms:modified xsi:type="dcterms:W3CDTF">2015-01-22T13:36:30Z</dcterms:modified>
</cp:coreProperties>
</file>