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269D01E-BC32-4049-B463-5C60D7B0CCD2}" styleName="テーマ スタイル 2 - アクセント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F8B33-66B0-4DAA-8F36-6D1DA3969514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6554-1458-4063-9394-51348F06B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4996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F8B33-66B0-4DAA-8F36-6D1DA3969514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6554-1458-4063-9394-51348F06B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F8B33-66B0-4DAA-8F36-6D1DA3969514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6554-1458-4063-9394-51348F06B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165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F8B33-66B0-4DAA-8F36-6D1DA3969514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6554-1458-4063-9394-51348F06B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49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F8B33-66B0-4DAA-8F36-6D1DA3969514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6554-1458-4063-9394-51348F06B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8097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F8B33-66B0-4DAA-8F36-6D1DA3969514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6554-1458-4063-9394-51348F06B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786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F8B33-66B0-4DAA-8F36-6D1DA3969514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6554-1458-4063-9394-51348F06B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0625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F8B33-66B0-4DAA-8F36-6D1DA3969514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6554-1458-4063-9394-51348F06B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4470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F8B33-66B0-4DAA-8F36-6D1DA3969514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6554-1458-4063-9394-51348F06B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0489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C3F8B33-66B0-4DAA-8F36-6D1DA3969514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536554-1458-4063-9394-51348F06B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983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F8B33-66B0-4DAA-8F36-6D1DA3969514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6554-1458-4063-9394-51348F06B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9321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C3F8B33-66B0-4DAA-8F36-6D1DA3969514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2536554-1458-4063-9394-51348F06B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1147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会社</a:t>
            </a:r>
            <a:r>
              <a:rPr lang="ja-JP" altLang="en-US" dirty="0"/>
              <a:t>概要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1155545"/>
              </p:ext>
            </p:extLst>
          </p:nvPr>
        </p:nvGraphicFramePr>
        <p:xfrm>
          <a:off x="1103313" y="2052637"/>
          <a:ext cx="7332349" cy="4000432"/>
        </p:xfrm>
        <a:graphic>
          <a:graphicData uri="http://schemas.openxmlformats.org/drawingml/2006/table">
            <a:tbl>
              <a:tblPr bandRow="1">
                <a:tableStyleId>{E8B1032C-EA38-4F05-BA0D-38AFFFC7BED3}</a:tableStyleId>
              </a:tblPr>
              <a:tblGrid>
                <a:gridCol w="1924412"/>
                <a:gridCol w="5407937"/>
              </a:tblGrid>
              <a:tr h="594769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商号</a:t>
                      </a:r>
                      <a:endParaRPr kumimoji="1" lang="ja-JP" altLang="en-US" sz="2000" dirty="0"/>
                    </a:p>
                  </a:txBody>
                  <a:tcPr marL="77801" marR="778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株式会社フィールドプロダクト</a:t>
                      </a:r>
                      <a:endParaRPr kumimoji="1" lang="ja-JP" altLang="en-US" sz="2000" dirty="0"/>
                    </a:p>
                  </a:txBody>
                  <a:tcPr marL="77801" marR="778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4769">
                <a:tc>
                  <a:txBody>
                    <a:bodyPr/>
                    <a:lstStyle/>
                    <a:p>
                      <a:r>
                        <a:rPr lang="ja-JP" altLang="en-US" sz="2000" dirty="0" smtClean="0"/>
                        <a:t>所在地</a:t>
                      </a:r>
                      <a:endParaRPr kumimoji="1" lang="ja-JP" altLang="en-US" sz="2000" dirty="0"/>
                    </a:p>
                  </a:txBody>
                  <a:tcPr marL="77801" marR="778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000" dirty="0" smtClean="0"/>
                        <a:t>長野県松本市大手</a:t>
                      </a:r>
                      <a:r>
                        <a:rPr lang="en-US" altLang="ja-JP" sz="2000" dirty="0" smtClean="0"/>
                        <a:t>9</a:t>
                      </a:r>
                      <a:r>
                        <a:rPr lang="ja-JP" altLang="en-US" sz="2000" dirty="0" smtClean="0"/>
                        <a:t>丁目</a:t>
                      </a:r>
                      <a:r>
                        <a:rPr lang="en-US" altLang="ja-JP" sz="2000" dirty="0" smtClean="0"/>
                        <a:t>9</a:t>
                      </a:r>
                      <a:r>
                        <a:rPr lang="ja-JP" altLang="en-US" sz="2000" dirty="0" smtClean="0"/>
                        <a:t>番地</a:t>
                      </a:r>
                      <a:r>
                        <a:rPr lang="en-US" altLang="ja-JP" sz="2000" dirty="0" smtClean="0"/>
                        <a:t>9</a:t>
                      </a:r>
                      <a:r>
                        <a:rPr lang="ja-JP" altLang="en-US" sz="2000" dirty="0" smtClean="0"/>
                        <a:t>号</a:t>
                      </a:r>
                      <a:endParaRPr kumimoji="1" lang="ja-JP" altLang="en-US" sz="2000" dirty="0"/>
                    </a:p>
                  </a:txBody>
                  <a:tcPr marL="77801" marR="778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4769">
                <a:tc>
                  <a:txBody>
                    <a:bodyPr/>
                    <a:lstStyle/>
                    <a:p>
                      <a:r>
                        <a:rPr lang="ja-JP" altLang="ja-JP" sz="2000" dirty="0" smtClean="0"/>
                        <a:t>創業</a:t>
                      </a:r>
                      <a:endParaRPr kumimoji="1" lang="ja-JP" altLang="en-US" sz="2000" dirty="0"/>
                    </a:p>
                  </a:txBody>
                  <a:tcPr marL="77801" marR="778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2000" dirty="0" smtClean="0"/>
                        <a:t>1980</a:t>
                      </a:r>
                      <a:r>
                        <a:rPr lang="ja-JP" altLang="ja-JP" sz="2000" dirty="0" smtClean="0"/>
                        <a:t>年</a:t>
                      </a:r>
                      <a:r>
                        <a:rPr lang="en-US" altLang="ja-JP" sz="2000" dirty="0" smtClean="0"/>
                        <a:t>9</a:t>
                      </a:r>
                      <a:r>
                        <a:rPr lang="ja-JP" altLang="ja-JP" sz="2000" dirty="0" smtClean="0"/>
                        <a:t>月</a:t>
                      </a:r>
                      <a:r>
                        <a:rPr lang="en-US" altLang="ja-JP" sz="2000" dirty="0" smtClean="0"/>
                        <a:t>1</a:t>
                      </a:r>
                      <a:r>
                        <a:rPr lang="ja-JP" altLang="ja-JP" sz="2000" dirty="0" smtClean="0"/>
                        <a:t>日</a:t>
                      </a:r>
                      <a:endParaRPr kumimoji="1" lang="ja-JP" altLang="en-US" sz="2000" dirty="0"/>
                    </a:p>
                  </a:txBody>
                  <a:tcPr marL="77801" marR="778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4769">
                <a:tc>
                  <a:txBody>
                    <a:bodyPr/>
                    <a:lstStyle/>
                    <a:p>
                      <a:r>
                        <a:rPr lang="ja-JP" altLang="ja-JP" sz="2000" dirty="0" smtClean="0"/>
                        <a:t>代表取締役</a:t>
                      </a:r>
                      <a:endParaRPr kumimoji="1" lang="ja-JP" altLang="en-US" sz="2000" dirty="0"/>
                    </a:p>
                  </a:txBody>
                  <a:tcPr marL="77801" marR="778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2000" dirty="0" smtClean="0"/>
                        <a:t>山野 岳</a:t>
                      </a:r>
                      <a:endParaRPr kumimoji="1" lang="ja-JP" altLang="en-US" sz="2000" dirty="0"/>
                    </a:p>
                  </a:txBody>
                  <a:tcPr marL="77801" marR="778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94769">
                <a:tc>
                  <a:txBody>
                    <a:bodyPr/>
                    <a:lstStyle/>
                    <a:p>
                      <a:r>
                        <a:rPr lang="ja-JP" altLang="ja-JP" sz="2000" dirty="0" smtClean="0"/>
                        <a:t>資本金</a:t>
                      </a:r>
                      <a:endParaRPr kumimoji="1" lang="ja-JP" altLang="en-US" sz="2000" dirty="0"/>
                    </a:p>
                  </a:txBody>
                  <a:tcPr marL="77801" marR="778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altLang="ja-JP" sz="2000" dirty="0" smtClean="0"/>
                        <a:t>8,000</a:t>
                      </a:r>
                      <a:r>
                        <a:rPr lang="ja-JP" altLang="ja-JP" sz="2000" dirty="0" smtClean="0"/>
                        <a:t>万円</a:t>
                      </a:r>
                      <a:endParaRPr kumimoji="1" lang="ja-JP" altLang="en-US" sz="2000" dirty="0"/>
                    </a:p>
                  </a:txBody>
                  <a:tcPr marL="77801" marR="778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1026587">
                <a:tc>
                  <a:txBody>
                    <a:bodyPr/>
                    <a:lstStyle/>
                    <a:p>
                      <a:r>
                        <a:rPr lang="ja-JP" altLang="ja-JP" sz="2000" dirty="0" smtClean="0"/>
                        <a:t>事業内容</a:t>
                      </a:r>
                      <a:endParaRPr kumimoji="1" lang="ja-JP" altLang="en-US" sz="2000" dirty="0"/>
                    </a:p>
                  </a:txBody>
                  <a:tcPr marL="77801" marR="778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2000" dirty="0" smtClean="0"/>
                        <a:t>アウトドア用品の企画・製造・販売</a:t>
                      </a:r>
                      <a:endParaRPr lang="en-US" altLang="ja-JP" sz="2000" dirty="0" smtClean="0"/>
                    </a:p>
                    <a:p>
                      <a:r>
                        <a:rPr kumimoji="1" lang="ja-JP" altLang="en-US" sz="2000" dirty="0" smtClean="0"/>
                        <a:t>キャンプ場の経営</a:t>
                      </a:r>
                      <a:endParaRPr kumimoji="1" lang="ja-JP" altLang="en-US" sz="2000" dirty="0"/>
                    </a:p>
                  </a:txBody>
                  <a:tcPr marL="77801" marR="77801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988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</TotalTime>
  <Words>44</Words>
  <Application>Microsoft Office PowerPoint</Application>
  <PresentationFormat>ワイド画面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Calibri</vt:lpstr>
      <vt:lpstr>Calibri Light</vt:lpstr>
      <vt:lpstr>レトロスペクト</vt:lpstr>
      <vt:lpstr>会社概要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会社概要</dc:title>
  <dc:creator>Ken Ishikawa</dc:creator>
  <cp:lastModifiedBy>Ken Ishikawa</cp:lastModifiedBy>
  <cp:revision>3</cp:revision>
  <dcterms:created xsi:type="dcterms:W3CDTF">2015-01-22T12:35:21Z</dcterms:created>
  <dcterms:modified xsi:type="dcterms:W3CDTF">2015-03-05T19:19:56Z</dcterms:modified>
</cp:coreProperties>
</file>