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25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3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71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23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24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9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6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6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39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10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534862"/>
              </p:ext>
            </p:extLst>
          </p:nvPr>
        </p:nvGraphicFramePr>
        <p:xfrm>
          <a:off x="1023938" y="2285999"/>
          <a:ext cx="8100220" cy="4101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713"/>
                <a:gridCol w="1171977"/>
                <a:gridCol w="2548442"/>
                <a:gridCol w="1620044"/>
                <a:gridCol w="1620044"/>
              </a:tblGrid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関東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220</a:t>
                      </a:r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331</a:t>
                      </a:r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214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40</TotalTime>
  <Words>46</Words>
  <Application>Microsoft Office PowerPoint</Application>
  <PresentationFormat>ワイド画面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10</cp:revision>
  <dcterms:created xsi:type="dcterms:W3CDTF">2015-01-22T10:58:47Z</dcterms:created>
  <dcterms:modified xsi:type="dcterms:W3CDTF">2015-01-22T11:53:26Z</dcterms:modified>
</cp:coreProperties>
</file>