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422520"/>
              </p:ext>
            </p:extLst>
          </p:nvPr>
        </p:nvGraphicFramePr>
        <p:xfrm>
          <a:off x="1023938" y="2286000"/>
          <a:ext cx="9720264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  <a:gridCol w="1620044"/>
                <a:gridCol w="1620044"/>
                <a:gridCol w="1620044"/>
                <a:gridCol w="16200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204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31</TotalTime>
  <Words>45</Words>
  <Application>Microsoft Office PowerPoint</Application>
  <PresentationFormat>ワイド画面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6</cp:revision>
  <dcterms:created xsi:type="dcterms:W3CDTF">2015-01-22T10:58:47Z</dcterms:created>
  <dcterms:modified xsi:type="dcterms:W3CDTF">2015-03-05T18:47:01Z</dcterms:modified>
</cp:coreProperties>
</file>