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56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15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81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80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144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50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90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08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76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18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46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58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第一四半期売上高推移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64722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第一四半期売上高推移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第一四半期売上高推移</dc:title>
  <dc:creator>Ken Ishikawa</dc:creator>
  <cp:lastModifiedBy>Ken Ishikawa</cp:lastModifiedBy>
  <cp:revision>1</cp:revision>
  <dcterms:created xsi:type="dcterms:W3CDTF">2015-01-22T14:19:41Z</dcterms:created>
  <dcterms:modified xsi:type="dcterms:W3CDTF">2015-01-22T14:20:12Z</dcterms:modified>
</cp:coreProperties>
</file>