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25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234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71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23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24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79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181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66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68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39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10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地区別新規会員数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6222132"/>
              </p:ext>
            </p:extLst>
          </p:nvPr>
        </p:nvGraphicFramePr>
        <p:xfrm>
          <a:off x="1023938" y="2286000"/>
          <a:ext cx="9720264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044"/>
                <a:gridCol w="1620044"/>
                <a:gridCol w="1620044"/>
                <a:gridCol w="1620044"/>
                <a:gridCol w="1620044"/>
                <a:gridCol w="1620044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関東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220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331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東海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219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関西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261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149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160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mtClean="0"/>
                        <a:t>214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31</TotalTime>
  <Words>56</Words>
  <Application>Microsoft Office PowerPoint</Application>
  <PresentationFormat>ワイド画面</PresentationFormat>
  <Paragraphs>49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地区別新規会員数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地区別新規会員数</dc:title>
  <dc:creator>Ken Ishikawa</dc:creator>
  <cp:lastModifiedBy>Ken Ishikawa</cp:lastModifiedBy>
  <cp:revision>5</cp:revision>
  <dcterms:created xsi:type="dcterms:W3CDTF">2015-01-22T10:58:47Z</dcterms:created>
  <dcterms:modified xsi:type="dcterms:W3CDTF">2015-01-22T11:30:44Z</dcterms:modified>
</cp:coreProperties>
</file>