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25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234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713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23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24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6795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181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9665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685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39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104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地区別新規会員数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0620760"/>
              </p:ext>
            </p:extLst>
          </p:nvPr>
        </p:nvGraphicFramePr>
        <p:xfrm>
          <a:off x="1023938" y="2285999"/>
          <a:ext cx="8100220" cy="41019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9713"/>
                <a:gridCol w="1171977"/>
                <a:gridCol w="1929510"/>
                <a:gridCol w="1929510"/>
                <a:gridCol w="1929510"/>
              </a:tblGrid>
              <a:tr h="455769"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 rowSpan="2">
                  <a:txBody>
                    <a:bodyPr/>
                    <a:lstStyle/>
                    <a:p>
                      <a:r>
                        <a:rPr kumimoji="1" lang="ja-JP" altLang="en-US" dirty="0" smtClean="0"/>
                        <a:t>関東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220</a:t>
                      </a:r>
                    </a:p>
                  </a:txBody>
                  <a:tcPr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324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316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331</a:t>
                      </a:r>
                    </a:p>
                  </a:txBody>
                  <a:tcPr/>
                </a:tc>
              </a:tr>
              <a:tr h="455769">
                <a:tc rowSpan="2">
                  <a:txBody>
                    <a:bodyPr/>
                    <a:lstStyle/>
                    <a:p>
                      <a:r>
                        <a:rPr kumimoji="1" lang="ja-JP" altLang="en-US" dirty="0" smtClean="0"/>
                        <a:t>東海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219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 rowSpan="2">
                  <a:txBody>
                    <a:bodyPr/>
                    <a:lstStyle/>
                    <a:p>
                      <a:r>
                        <a:rPr kumimoji="1" lang="ja-JP" altLang="en-US" dirty="0" smtClean="0"/>
                        <a:t>関西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261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455769">
                <a:tc rowSpan="2"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中国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149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160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214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89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60</TotalTime>
  <Words>46</Words>
  <Application>Microsoft Office PowerPoint</Application>
  <PresentationFormat>ワイド画面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地区別新規会員数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地区別新規会員数</dc:title>
  <dc:creator>Ken Ishikawa</dc:creator>
  <cp:lastModifiedBy>Ken Ishikawa</cp:lastModifiedBy>
  <cp:revision>15</cp:revision>
  <dcterms:created xsi:type="dcterms:W3CDTF">2015-01-22T10:58:47Z</dcterms:created>
  <dcterms:modified xsi:type="dcterms:W3CDTF">2015-01-22T12:13:02Z</dcterms:modified>
</cp:coreProperties>
</file>