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666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02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56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746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280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53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3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47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02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558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33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2DA60-8A76-4660-8F8C-B07EA3E6DA40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7CE12-2BFF-426E-98E1-76410E6C09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3473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2811464"/>
              </p:ext>
            </p:extLst>
          </p:nvPr>
        </p:nvGraphicFramePr>
        <p:xfrm>
          <a:off x="838200" y="1825625"/>
          <a:ext cx="105156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28900"/>
                <a:gridCol w="2628900"/>
                <a:gridCol w="2628900"/>
                <a:gridCol w="26289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604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Ken Ishikawa</dc:creator>
  <cp:lastModifiedBy>Ken Ishikawa</cp:lastModifiedBy>
  <cp:revision>2</cp:revision>
  <dcterms:created xsi:type="dcterms:W3CDTF">2015-01-22T12:10:07Z</dcterms:created>
  <dcterms:modified xsi:type="dcterms:W3CDTF">2015-01-22T12:10:33Z</dcterms:modified>
</cp:coreProperties>
</file>