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0" cy="720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8D8497B8-2514-4538-9968-E48FEAEA9A58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76922-DD95-43A6-8114-3572BE0F6A0B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222521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497B8-2514-4538-9968-E48FEAEA9A58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76922-DD95-43A6-8114-3572BE0F6A0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182347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1" y="762000"/>
            <a:ext cx="7581900" cy="5410200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497B8-2514-4538-9968-E48FEAEA9A58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76922-DD95-43A6-8114-3572BE0F6A0B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247138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497B8-2514-4538-9968-E48FEAEA9A58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76922-DD95-43A6-8114-3572BE0F6A0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762314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497B8-2514-4538-9968-E48FEAEA9A58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76922-DD95-43A6-8114-3572BE0F6A0B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402481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7" y="2286000"/>
            <a:ext cx="4754880" cy="402336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497B8-2514-4538-9968-E48FEAEA9A58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76922-DD95-43A6-8114-3572BE0F6A0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667953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9088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90888" y="2967788"/>
            <a:ext cx="4754880" cy="33415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497B8-2514-4538-9968-E48FEAEA9A58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76922-DD95-43A6-8114-3572BE0F6A0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861818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497B8-2514-4538-9968-E48FEAEA9A58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76922-DD95-43A6-8114-3572BE0F6A0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296658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497B8-2514-4538-9968-E48FEAEA9A58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76922-DD95-43A6-8114-3572BE0F6A0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656851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497B8-2514-4538-9968-E48FEAEA9A58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76922-DD95-43A6-8114-3572BE0F6A0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150396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1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497B8-2514-4538-9968-E48FEAEA9A58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76922-DD95-43A6-8114-3572BE0F6A0B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883945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3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9" y="6470704"/>
            <a:ext cx="2154143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8D8497B8-2514-4538-9968-E48FEAEA9A58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9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68E76922-DD95-43A6-8114-3572BE0F6A0B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111049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kumimoji="1" sz="50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地区別新規会員数</a:t>
            </a:r>
            <a:endParaRPr kumimoji="1" lang="ja-JP" altLang="en-US" dirty="0"/>
          </a:p>
        </p:txBody>
      </p:sp>
      <p:graphicFrame>
        <p:nvGraphicFramePr>
          <p:cNvPr id="8" name="コンテンツ プレースホルダー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55214183"/>
              </p:ext>
            </p:extLst>
          </p:nvPr>
        </p:nvGraphicFramePr>
        <p:xfrm>
          <a:off x="1023938" y="2285999"/>
          <a:ext cx="8100220" cy="410192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39713"/>
                <a:gridCol w="1171977"/>
                <a:gridCol w="1929510"/>
                <a:gridCol w="1929510"/>
                <a:gridCol w="1929510"/>
              </a:tblGrid>
              <a:tr h="455769">
                <a:tc gridSpan="2">
                  <a:txBody>
                    <a:bodyPr/>
                    <a:lstStyle/>
                    <a:p>
                      <a:pPr algn="ctr"/>
                      <a:endParaRPr kumimoji="1" lang="ja-JP" altLang="en-US" dirty="0"/>
                    </a:p>
                  </a:txBody>
                  <a:tcPr anchor="ctr">
                    <a:cell3D prstMaterial="dkEdge">
                      <a:bevel prst="coolSlant"/>
                      <a:lightRig rig="flood" dir="t"/>
                    </a:cell3D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4</a:t>
                      </a:r>
                      <a:r>
                        <a:rPr kumimoji="1" lang="ja-JP" altLang="en-US" dirty="0" smtClean="0"/>
                        <a:t>月</a:t>
                      </a:r>
                      <a:endParaRPr kumimoji="1" lang="ja-JP" altLang="en-US" dirty="0"/>
                    </a:p>
                  </a:txBody>
                  <a:tcPr anchor="ctr">
                    <a:cell3D prstMaterial="dkEdge">
                      <a:bevel prst="coolSlant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5</a:t>
                      </a:r>
                      <a:r>
                        <a:rPr kumimoji="1" lang="ja-JP" altLang="en-US" dirty="0" smtClean="0"/>
                        <a:t>月</a:t>
                      </a:r>
                      <a:endParaRPr kumimoji="1" lang="ja-JP" altLang="en-US" dirty="0"/>
                    </a:p>
                  </a:txBody>
                  <a:tcPr anchor="ctr">
                    <a:cell3D prstMaterial="dkEdge">
                      <a:bevel prst="coolSlant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6</a:t>
                      </a:r>
                      <a:r>
                        <a:rPr kumimoji="1" lang="ja-JP" altLang="en-US" dirty="0" smtClean="0"/>
                        <a:t>月</a:t>
                      </a:r>
                      <a:endParaRPr kumimoji="1" lang="ja-JP" altLang="en-US" dirty="0"/>
                    </a:p>
                  </a:txBody>
                  <a:tcPr anchor="ctr">
                    <a:cell3D prstMaterial="dkEdge">
                      <a:bevel prst="coolSlant"/>
                      <a:lightRig rig="flood" dir="t"/>
                    </a:cell3D>
                  </a:tcPr>
                </a:tc>
              </a:tr>
              <a:tr h="455769"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関東</a:t>
                      </a:r>
                      <a:endParaRPr kumimoji="1" lang="ja-JP" altLang="en-US" dirty="0"/>
                    </a:p>
                  </a:txBody>
                  <a:tcPr vert="eaVert" anchor="ctr">
                    <a:cell3D prstMaterial="dkEdge">
                      <a:bevel prst="coolSlant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男性</a:t>
                      </a:r>
                      <a:endParaRPr kumimoji="1" lang="ja-JP" altLang="en-US" dirty="0"/>
                    </a:p>
                  </a:txBody>
                  <a:tcPr anchor="ctr">
                    <a:cell3D prstMaterial="dkEdge">
                      <a:bevel prst="coolSlant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251</a:t>
                      </a:r>
                      <a:endParaRPr kumimoji="1" lang="ja-JP" altLang="en-US" dirty="0"/>
                    </a:p>
                  </a:txBody>
                  <a:tcPr anchor="ctr">
                    <a:cell3D prstMaterial="dkEdge">
                      <a:bevel prst="coolSlant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263</a:t>
                      </a:r>
                      <a:endParaRPr kumimoji="1" lang="ja-JP" altLang="en-US" dirty="0"/>
                    </a:p>
                  </a:txBody>
                  <a:tcPr anchor="ctr">
                    <a:cell3D prstMaterial="dkEdge">
                      <a:bevel prst="coolSlant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220</a:t>
                      </a:r>
                    </a:p>
                  </a:txBody>
                  <a:tcPr anchor="ctr">
                    <a:cell3D prstMaterial="dkEdge">
                      <a:bevel prst="coolSlant"/>
                      <a:lightRig rig="flood" dir="t"/>
                    </a:cell3D>
                  </a:tcPr>
                </a:tc>
              </a:tr>
              <a:tr h="455769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女性</a:t>
                      </a:r>
                      <a:endParaRPr kumimoji="1" lang="ja-JP" altLang="en-US" dirty="0"/>
                    </a:p>
                  </a:txBody>
                  <a:tcPr anchor="ctr">
                    <a:cell3D prstMaterial="dkEdge">
                      <a:bevel prst="coolSlant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324</a:t>
                      </a:r>
                      <a:endParaRPr kumimoji="1" lang="ja-JP" altLang="en-US" dirty="0"/>
                    </a:p>
                  </a:txBody>
                  <a:tcPr anchor="ctr">
                    <a:cell3D prstMaterial="dkEdge">
                      <a:bevel prst="coolSlant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316</a:t>
                      </a:r>
                      <a:endParaRPr kumimoji="1" lang="ja-JP" altLang="en-US" dirty="0"/>
                    </a:p>
                  </a:txBody>
                  <a:tcPr anchor="ctr">
                    <a:cell3D prstMaterial="dkEdge">
                      <a:bevel prst="coolSlant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331</a:t>
                      </a:r>
                    </a:p>
                  </a:txBody>
                  <a:tcPr anchor="ctr">
                    <a:cell3D prstMaterial="dkEdge">
                      <a:bevel prst="coolSlant"/>
                      <a:lightRig rig="flood" dir="t"/>
                    </a:cell3D>
                  </a:tcPr>
                </a:tc>
              </a:tr>
              <a:tr h="455769"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東海</a:t>
                      </a:r>
                      <a:endParaRPr kumimoji="1" lang="ja-JP" altLang="en-US" dirty="0"/>
                    </a:p>
                  </a:txBody>
                  <a:tcPr vert="eaVert" anchor="ctr">
                    <a:cell3D prstMaterial="dkEdge">
                      <a:bevel prst="coolSlant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男性</a:t>
                      </a:r>
                      <a:endParaRPr kumimoji="1" lang="ja-JP" altLang="en-US" dirty="0"/>
                    </a:p>
                  </a:txBody>
                  <a:tcPr anchor="ctr">
                    <a:cell3D prstMaterial="dkEdge">
                      <a:bevel prst="coolSlant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186</a:t>
                      </a:r>
                      <a:endParaRPr kumimoji="1" lang="ja-JP" altLang="en-US" dirty="0"/>
                    </a:p>
                  </a:txBody>
                  <a:tcPr anchor="ctr">
                    <a:cell3D prstMaterial="dkEdge">
                      <a:bevel prst="coolSlant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195</a:t>
                      </a:r>
                      <a:endParaRPr kumimoji="1" lang="ja-JP" altLang="en-US" dirty="0"/>
                    </a:p>
                  </a:txBody>
                  <a:tcPr anchor="ctr">
                    <a:cell3D prstMaterial="dkEdge">
                      <a:bevel prst="coolSlant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202</a:t>
                      </a:r>
                      <a:endParaRPr kumimoji="1" lang="ja-JP" altLang="en-US" dirty="0"/>
                    </a:p>
                  </a:txBody>
                  <a:tcPr anchor="ctr">
                    <a:cell3D prstMaterial="dkEdge">
                      <a:bevel prst="coolSlant"/>
                      <a:lightRig rig="flood" dir="t"/>
                    </a:cell3D>
                  </a:tcPr>
                </a:tc>
              </a:tr>
              <a:tr h="455769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mtClean="0"/>
                        <a:t>女性</a:t>
                      </a:r>
                      <a:endParaRPr kumimoji="1" lang="ja-JP" altLang="en-US" dirty="0"/>
                    </a:p>
                  </a:txBody>
                  <a:tcPr anchor="ctr">
                    <a:cell3D prstMaterial="dkEdge">
                      <a:bevel prst="coolSlant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209</a:t>
                      </a:r>
                      <a:endParaRPr kumimoji="1" lang="ja-JP" altLang="en-US" dirty="0"/>
                    </a:p>
                  </a:txBody>
                  <a:tcPr anchor="ctr">
                    <a:cell3D prstMaterial="dkEdge">
                      <a:bevel prst="coolSlant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188</a:t>
                      </a:r>
                      <a:endParaRPr kumimoji="1" lang="ja-JP" altLang="en-US" dirty="0"/>
                    </a:p>
                  </a:txBody>
                  <a:tcPr anchor="ctr">
                    <a:cell3D prstMaterial="dkEdge">
                      <a:bevel prst="coolSlant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219</a:t>
                      </a:r>
                      <a:endParaRPr kumimoji="1" lang="ja-JP" altLang="en-US" dirty="0"/>
                    </a:p>
                  </a:txBody>
                  <a:tcPr anchor="ctr">
                    <a:cell3D prstMaterial="dkEdge">
                      <a:bevel prst="coolSlant"/>
                      <a:lightRig rig="flood" dir="t"/>
                    </a:cell3D>
                  </a:tcPr>
                </a:tc>
              </a:tr>
              <a:tr h="455769"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関西</a:t>
                      </a:r>
                      <a:endParaRPr kumimoji="1" lang="ja-JP" altLang="en-US" dirty="0"/>
                    </a:p>
                  </a:txBody>
                  <a:tcPr vert="eaVert" anchor="ctr">
                    <a:cell3D prstMaterial="dkEdge">
                      <a:bevel prst="coolSlant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男性</a:t>
                      </a:r>
                      <a:endParaRPr kumimoji="1" lang="ja-JP" altLang="en-US" dirty="0"/>
                    </a:p>
                  </a:txBody>
                  <a:tcPr anchor="ctr">
                    <a:cell3D prstMaterial="dkEdge">
                      <a:bevel prst="coolSlant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237</a:t>
                      </a:r>
                      <a:endParaRPr kumimoji="1" lang="ja-JP" altLang="en-US" dirty="0"/>
                    </a:p>
                  </a:txBody>
                  <a:tcPr anchor="ctr">
                    <a:cell3D prstMaterial="dkEdge">
                      <a:bevel prst="coolSlant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243</a:t>
                      </a:r>
                      <a:endParaRPr kumimoji="1" lang="ja-JP" altLang="en-US" dirty="0"/>
                    </a:p>
                  </a:txBody>
                  <a:tcPr anchor="ctr">
                    <a:cell3D prstMaterial="dkEdge">
                      <a:bevel prst="coolSlant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258</a:t>
                      </a:r>
                      <a:endParaRPr kumimoji="1" lang="ja-JP" altLang="en-US" dirty="0"/>
                    </a:p>
                  </a:txBody>
                  <a:tcPr anchor="ctr">
                    <a:cell3D prstMaterial="dkEdge">
                      <a:bevel prst="coolSlant"/>
                      <a:lightRig rig="flood" dir="t"/>
                    </a:cell3D>
                  </a:tcPr>
                </a:tc>
              </a:tr>
              <a:tr h="455769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女性</a:t>
                      </a:r>
                      <a:endParaRPr kumimoji="1" lang="ja-JP" altLang="en-US" dirty="0"/>
                    </a:p>
                  </a:txBody>
                  <a:tcPr anchor="ctr">
                    <a:cell3D prstMaterial="dkEdge">
                      <a:bevel prst="coolSlant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180</a:t>
                      </a:r>
                      <a:endParaRPr kumimoji="1" lang="ja-JP" altLang="en-US" dirty="0"/>
                    </a:p>
                  </a:txBody>
                  <a:tcPr anchor="ctr">
                    <a:cell3D prstMaterial="dkEdge">
                      <a:bevel prst="coolSlant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170</a:t>
                      </a:r>
                      <a:endParaRPr kumimoji="1" lang="ja-JP" altLang="en-US" dirty="0"/>
                    </a:p>
                  </a:txBody>
                  <a:tcPr anchor="ctr">
                    <a:cell3D prstMaterial="dkEdge">
                      <a:bevel prst="coolSlant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261</a:t>
                      </a:r>
                      <a:endParaRPr kumimoji="1" lang="ja-JP" altLang="en-US" dirty="0"/>
                    </a:p>
                  </a:txBody>
                  <a:tcPr anchor="ctr">
                    <a:cell3D prstMaterial="dkEdge">
                      <a:bevel prst="coolSlant"/>
                      <a:lightRig rig="flood" dir="t"/>
                    </a:cell3D>
                    <a:solidFill>
                      <a:schemeClr val="accent3">
                        <a:lumMod val="75000"/>
                      </a:schemeClr>
                    </a:solidFill>
                  </a:tcPr>
                </a:tc>
              </a:tr>
              <a:tr h="455769"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中国</a:t>
                      </a:r>
                      <a:endParaRPr kumimoji="1" lang="ja-JP" altLang="en-US" dirty="0"/>
                    </a:p>
                  </a:txBody>
                  <a:tcPr vert="eaVert" anchor="ctr">
                    <a:cell3D prstMaterial="dkEdge">
                      <a:bevel prst="coolSlant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男性</a:t>
                      </a:r>
                      <a:endParaRPr kumimoji="1" lang="ja-JP" altLang="en-US" dirty="0"/>
                    </a:p>
                  </a:txBody>
                  <a:tcPr anchor="ctr">
                    <a:cell3D prstMaterial="dkEdge">
                      <a:bevel prst="coolSlant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158</a:t>
                      </a:r>
                      <a:endParaRPr kumimoji="1" lang="ja-JP" altLang="en-US" dirty="0"/>
                    </a:p>
                  </a:txBody>
                  <a:tcPr anchor="ctr">
                    <a:cell3D prstMaterial="dkEdge">
                      <a:bevel prst="coolSlant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149</a:t>
                      </a:r>
                      <a:endParaRPr kumimoji="1" lang="ja-JP" altLang="en-US" dirty="0"/>
                    </a:p>
                  </a:txBody>
                  <a:tcPr anchor="ctr">
                    <a:cell3D prstMaterial="dkEdge">
                      <a:bevel prst="coolSlant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160</a:t>
                      </a:r>
                      <a:endParaRPr kumimoji="1" lang="ja-JP" altLang="en-US" dirty="0"/>
                    </a:p>
                  </a:txBody>
                  <a:tcPr anchor="ctr">
                    <a:cell3D prstMaterial="dkEdge">
                      <a:bevel prst="coolSlant"/>
                      <a:lightRig rig="flood" dir="t"/>
                    </a:cell3D>
                  </a:tcPr>
                </a:tc>
              </a:tr>
              <a:tr h="455769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女性</a:t>
                      </a:r>
                      <a:endParaRPr kumimoji="1" lang="ja-JP" altLang="en-US" dirty="0"/>
                    </a:p>
                  </a:txBody>
                  <a:tcPr anchor="ctr">
                    <a:cell3D prstMaterial="dkEdge">
                      <a:bevel prst="coolSlant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182</a:t>
                      </a:r>
                      <a:endParaRPr kumimoji="1" lang="ja-JP" altLang="en-US" dirty="0"/>
                    </a:p>
                  </a:txBody>
                  <a:tcPr anchor="ctr">
                    <a:cell3D prstMaterial="dkEdge">
                      <a:bevel prst="coolSlant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177</a:t>
                      </a:r>
                      <a:endParaRPr kumimoji="1" lang="ja-JP" altLang="en-US" dirty="0"/>
                    </a:p>
                  </a:txBody>
                  <a:tcPr anchor="ctr">
                    <a:cell3D prstMaterial="dkEdge">
                      <a:bevel prst="coolSlant"/>
                      <a:lightRig rig="flood" dir="t"/>
                    </a:cell3D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214</a:t>
                      </a:r>
                      <a:endParaRPr kumimoji="1" lang="ja-JP" altLang="en-US" dirty="0"/>
                    </a:p>
                  </a:txBody>
                  <a:tcPr anchor="ctr">
                    <a:cell3D prstMaterial="dkEdge">
                      <a:bevel prst="coolSlant"/>
                      <a:lightRig rig="flood" dir="t"/>
                    </a:cell3D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11893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ンテグラル">
  <a:themeElements>
    <a:clrScheme name="インテグラル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B9F25"/>
      </a:hlink>
      <a:folHlink>
        <a:srgbClr val="B26B02"/>
      </a:folHlink>
    </a:clrScheme>
    <a:fontScheme name="インテグラル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インテグラル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682D6EBE-8D36-4FF2-9DB3-F3D8D7B6715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71</TotalTime>
  <Words>46</Words>
  <Application>Microsoft Office PowerPoint</Application>
  <PresentationFormat>ワイド画面</PresentationFormat>
  <Paragraphs>40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メイリオ</vt:lpstr>
      <vt:lpstr>Tw Cen MT</vt:lpstr>
      <vt:lpstr>Tw Cen MT Condensed</vt:lpstr>
      <vt:lpstr>Wingdings 3</vt:lpstr>
      <vt:lpstr>インテグラル</vt:lpstr>
      <vt:lpstr>地区別新規会員数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地区別新規会員数</dc:title>
  <dc:creator>Ken Ishikawa</dc:creator>
  <cp:lastModifiedBy>Ken Ishikawa</cp:lastModifiedBy>
  <cp:revision>20</cp:revision>
  <dcterms:created xsi:type="dcterms:W3CDTF">2015-01-22T10:58:47Z</dcterms:created>
  <dcterms:modified xsi:type="dcterms:W3CDTF">2015-01-22T12:28:21Z</dcterms:modified>
</cp:coreProperties>
</file>