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2009年</c:v>
                </c:pt>
                <c:pt idx="1">
                  <c:v>2010年</c:v>
                </c:pt>
                <c:pt idx="2">
                  <c:v>2011年</c:v>
                </c:pt>
                <c:pt idx="3">
                  <c:v>2012年</c:v>
                </c:pt>
                <c:pt idx="4">
                  <c:v>2013年</c:v>
                </c:pt>
                <c:pt idx="5">
                  <c:v>2014年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567</c:v>
                </c:pt>
                <c:pt idx="1">
                  <c:v>678</c:v>
                </c:pt>
                <c:pt idx="2">
                  <c:v>620</c:v>
                </c:pt>
                <c:pt idx="3">
                  <c:v>690</c:v>
                </c:pt>
                <c:pt idx="4">
                  <c:v>789</c:v>
                </c:pt>
                <c:pt idx="5">
                  <c:v>1103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33008872"/>
        <c:axId val="533009264"/>
      </c:barChart>
      <c:catAx>
        <c:axId val="533008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33009264"/>
        <c:crosses val="autoZero"/>
        <c:auto val="1"/>
        <c:lblAlgn val="ctr"/>
        <c:lblOffset val="100"/>
        <c:noMultiLvlLbl val="0"/>
      </c:catAx>
      <c:valAx>
        <c:axId val="533009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33008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441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89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6954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7749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681566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6734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60374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7821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899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61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7304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5864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3151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7429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059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3247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39640-F4DE-4245-8A84-F6B2C665E497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23637AC-67BA-4071-8133-3B5CF7C374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018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売上高推移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7554313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67111868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Trebuchet MS</vt:lpstr>
      <vt:lpstr>Wingdings 3</vt:lpstr>
      <vt:lpstr>ファセット</vt:lpstr>
      <vt:lpstr>売上高推移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売上高推移</dc:title>
  <dc:creator>Ken Ishikawa</dc:creator>
  <cp:lastModifiedBy>Ken Ishikawa</cp:lastModifiedBy>
  <cp:revision>3</cp:revision>
  <dcterms:created xsi:type="dcterms:W3CDTF">2015-01-25T04:03:56Z</dcterms:created>
  <dcterms:modified xsi:type="dcterms:W3CDTF">2015-01-25T04:15:44Z</dcterms:modified>
</cp:coreProperties>
</file>