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70855640"/>
        <c:axId val="470856816"/>
      </c:barChart>
      <c:catAx>
        <c:axId val="4708556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0856816"/>
        <c:crosses val="autoZero"/>
        <c:auto val="1"/>
        <c:lblAlgn val="ctr"/>
        <c:lblOffset val="100"/>
        <c:noMultiLvlLbl val="0"/>
      </c:catAx>
      <c:valAx>
        <c:axId val="470856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7085564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2015/1/25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797853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30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9</cp:revision>
  <dcterms:created xsi:type="dcterms:W3CDTF">2015-01-22T13:14:14Z</dcterms:created>
  <dcterms:modified xsi:type="dcterms:W3CDTF">2015-01-25T03:50:53Z</dcterms:modified>
</cp:coreProperties>
</file>