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78301588"/>
              </p:ext>
            </p:extLst>
          </p:nvPr>
        </p:nvGraphicFramePr>
        <p:xfrm>
          <a:off x="1023938" y="2311757"/>
          <a:ext cx="8100220" cy="410192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lnTlToBr w="127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80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24</cp:revision>
  <dcterms:created xsi:type="dcterms:W3CDTF">2015-01-22T10:58:47Z</dcterms:created>
  <dcterms:modified xsi:type="dcterms:W3CDTF">2015-01-22T12:56:51Z</dcterms:modified>
</cp:coreProperties>
</file>