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lineChart>
        <c:grouping val="standard"/>
        <c:varyColors val="0"/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none"/>
          </c:marker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480534848"/>
        <c:axId val="480534456"/>
      </c:line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valAx>
        <c:axId val="480534456"/>
        <c:scaling>
          <c:orientation val="minMax"/>
        </c:scaling>
        <c:delete val="0"/>
        <c:axPos val="r"/>
        <c:numFmt formatCode="General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34848"/>
        <c:crosses val="max"/>
        <c:crossBetween val="between"/>
      </c:valAx>
      <c:catAx>
        <c:axId val="48053484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480534456"/>
        <c:auto val="1"/>
        <c:lblAlgn val="ctr"/>
        <c:lblOffset val="100"/>
        <c:noMultiLvlLbl val="0"/>
      </c:cat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24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7</cp:revision>
  <dcterms:created xsi:type="dcterms:W3CDTF">2015-01-22T13:14:14Z</dcterms:created>
  <dcterms:modified xsi:type="dcterms:W3CDTF">2015-01-22T13:38:29Z</dcterms:modified>
</cp:coreProperties>
</file>