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0243346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71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19</cp:revision>
  <dcterms:created xsi:type="dcterms:W3CDTF">2015-01-22T10:58:47Z</dcterms:created>
  <dcterms:modified xsi:type="dcterms:W3CDTF">2015-01-22T12:28:12Z</dcterms:modified>
</cp:coreProperties>
</file>