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12C8C85-51F0-491E-9774-3900AFEF0FD7}" styleName="淡色スタイル 2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5A111915-BE36-4E01-A7E5-04B1672EAD32}" styleName="淡色スタイル 2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FABFCF23-3B69-468F-B69F-88F6DE6A72F2}" styleName="中間スタイル 1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1E171933-4619-4E11-9A3F-F7608DF75F80}" styleName="中間スタイル 1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17292A2E-F333-43FB-9621-5CBBE7FDCDCB}" styleName="淡色スタイル 2 - アクセント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E8B1032C-EA38-4F05-BA0D-38AFFFC7BED3}" styleName="淡色スタイル 3 - アクセント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564240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71062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0" y="762000"/>
            <a:ext cx="7581900" cy="5410200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55072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93696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-1"/>
            <a:ext cx="12192000" cy="4572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0834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8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89143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2">
                    <a:lumMod val="75000"/>
                  </a:schemeClr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89320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2">
                    <a:lumMod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89320" y="2967788"/>
            <a:ext cx="4754880" cy="3341572"/>
          </a:xfrm>
        </p:spPr>
        <p:txBody>
          <a:bodyPr lIns="45720" rIns="4572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564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6852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967241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30213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2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0000"/>
                    <a:lumOff val="10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 flipV="1">
            <a:off x="8386842" y="5264106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52470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1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8" y="6470704"/>
            <a:ext cx="2154142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8D8497B8-2514-4538-9968-E48FEAEA9A58}" type="datetimeFigureOut">
              <a:rPr kumimoji="1" lang="ja-JP" altLang="en-US" smtClean="0"/>
              <a:t>2015/1/22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8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4" y="6470704"/>
            <a:ext cx="973666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0000"/>
                    <a:lumOff val="10000"/>
                  </a:schemeClr>
                </a:solidFill>
                <a:latin typeface="+mj-lt"/>
              </a:defRPr>
            </a:lvl1pPr>
          </a:lstStyle>
          <a:p>
            <a:fld id="{68E76922-DD95-43A6-8114-3572BE0F6A0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4952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kumimoji="1" sz="5000" kern="1200" cap="all" spc="100" baseline="0">
          <a:solidFill>
            <a:schemeClr val="tx1">
              <a:lumMod val="90000"/>
              <a:lumOff val="10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2"/>
        </a:buClr>
        <a:buSzPct val="100000"/>
        <a:buFont typeface="Tw Cen MT" panose="020B0602020104020603" pitchFamily="34" charset="0"/>
        <a:buChar char=" "/>
        <a:defRPr kumimoji="1"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2"/>
        </a:buClr>
        <a:buFont typeface="Wingdings 3" pitchFamily="18" charset="2"/>
        <a:buChar char=""/>
        <a:defRPr kumimoji="1"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地区別新規会員数</a:t>
            </a:r>
            <a:endParaRPr kumimoji="1" lang="ja-JP" altLang="en-US" dirty="0"/>
          </a:p>
        </p:txBody>
      </p:sp>
      <p:graphicFrame>
        <p:nvGraphicFramePr>
          <p:cNvPr id="6" name="オブジェクト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5902626"/>
              </p:ext>
            </p:extLst>
          </p:nvPr>
        </p:nvGraphicFramePr>
        <p:xfrm>
          <a:off x="2690813" y="1879600"/>
          <a:ext cx="6810375" cy="30956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Worksheet" r:id="rId3" imgW="6810429" imgH="3095762" progId="Excel.Sheet.12">
                  <p:embed/>
                </p:oleObj>
              </mc:Choice>
              <mc:Fallback>
                <p:oleObj name="Worksheet" r:id="rId3" imgW="6810429" imgH="3095762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90813" y="1879600"/>
                        <a:ext cx="6810375" cy="30956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011893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インテグラル">
  <a:themeElements>
    <a:clrScheme name="インテグラル">
      <a:dk1>
        <a:srgbClr val="2E2B21"/>
      </a:dk1>
      <a:lt1>
        <a:srgbClr val="FFFFFF"/>
      </a:lt1>
      <a:dk2>
        <a:srgbClr val="605B4F"/>
      </a:dk2>
      <a:lt2>
        <a:srgbClr val="D8D6BE"/>
      </a:lt2>
      <a:accent1>
        <a:srgbClr val="A9A57C"/>
      </a:accent1>
      <a:accent2>
        <a:srgbClr val="9CBEBD"/>
      </a:accent2>
      <a:accent3>
        <a:srgbClr val="D2CB6C"/>
      </a:accent3>
      <a:accent4>
        <a:srgbClr val="95A39D"/>
      </a:accent4>
      <a:accent5>
        <a:srgbClr val="C89F5D"/>
      </a:accent5>
      <a:accent6>
        <a:srgbClr val="B1A089"/>
      </a:accent6>
      <a:hlink>
        <a:srgbClr val="D25814"/>
      </a:hlink>
      <a:folHlink>
        <a:srgbClr val="849A0A"/>
      </a:folHlink>
    </a:clrScheme>
    <a:fontScheme name="インテグラル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インテグラル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8000"/>
              </a:schemeClr>
              <a:schemeClr val="phClr">
                <a:shade val="89000"/>
                <a:satMod val="145000"/>
              </a:schemeClr>
            </a:duotone>
          </a:blip>
          <a:tile tx="0" ty="0" sx="32000" sy="32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</a:schemeClr>
              <a:schemeClr val="phClr">
                <a:shade val="95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090DCB5F-146D-478A-852A-34B16FE9F3A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93</TotalTime>
  <Words>4</Words>
  <Application>Microsoft Office PowerPoint</Application>
  <PresentationFormat>ワイド画面</PresentationFormat>
  <Paragraphs>1</Paragraphs>
  <Slides>1</Slides>
  <Notes>0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メイリオ</vt:lpstr>
      <vt:lpstr>Tw Cen MT</vt:lpstr>
      <vt:lpstr>Tw Cen MT Condensed</vt:lpstr>
      <vt:lpstr>Wingdings 3</vt:lpstr>
      <vt:lpstr>インテグラル</vt:lpstr>
      <vt:lpstr>Microsoft Excel Worksheet</vt:lpstr>
      <vt:lpstr>地区別新規会員数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地区別新規会員数</dc:title>
  <dc:creator>Ken Ishikawa</dc:creator>
  <cp:lastModifiedBy>Ken Ishikawa</cp:lastModifiedBy>
  <cp:revision>27</cp:revision>
  <dcterms:created xsi:type="dcterms:W3CDTF">2015-01-22T10:58:47Z</dcterms:created>
  <dcterms:modified xsi:type="dcterms:W3CDTF">2015-01-22T13:09:43Z</dcterms:modified>
</cp:coreProperties>
</file>