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売上高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ctr"/>
            <c:showLegendKey val="0"/>
            <c:showVal val="0"/>
            <c:showCatName val="1"/>
            <c:showSerName val="0"/>
            <c:showPercent val="1"/>
            <c:showBubbleSize val="0"/>
            <c:separator>
</c:separator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Sheet1!$A$2:$A$4</c:f>
              <c:strCache>
                <c:ptCount val="3"/>
                <c:pt idx="0">
                  <c:v>商品A</c:v>
                </c:pt>
                <c:pt idx="1">
                  <c:v>商品B</c:v>
                </c:pt>
                <c:pt idx="2">
                  <c:v>商品C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4521</c:v>
                </c:pt>
                <c:pt idx="1">
                  <c:v>3219</c:v>
                </c:pt>
                <c:pt idx="2">
                  <c:v>2874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76279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7FC690D4-6161-48B3-AE32-F53914F287CC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63575" y="3226820"/>
            <a:ext cx="3859795" cy="304801"/>
          </a:xfrm>
        </p:spPr>
        <p:txBody>
          <a:bodyPr anchor="b"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7" name="Rectangle 16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/>
            </a:lvl1pPr>
          </a:lstStyle>
          <a:p>
            <a:fld id="{79897DF0-539C-402E-A95A-EADFF2E85F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8149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5945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2683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690D4-6161-48B3-AE32-F53914F287CC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97DF0-539C-402E-A95A-EADFF2E85F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63864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690D4-6161-48B3-AE32-F53914F287CC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97DF0-539C-402E-A95A-EADFF2E85F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52930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1" name="TextBox 10"/>
          <p:cNvSpPr txBox="1"/>
          <p:nvPr/>
        </p:nvSpPr>
        <p:spPr bwMode="gray">
          <a:xfrm>
            <a:off x="898295" y="603589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705137" y="261378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705034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86515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14393"/>
            <a:ext cx="8825659" cy="1012664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690D4-6161-48B3-AE32-F53914F287CC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4" name="Rectangle 23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97DF0-539C-402E-A95A-EADFF2E85F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2373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2404477"/>
            <a:ext cx="8825659" cy="178870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8587" y="5024967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690D4-6161-48B3-AE32-F53914F287CC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Rectangle 11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97DF0-539C-402E-A95A-EADFF2E85F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71701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09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87261"/>
            <a:ext cx="3129168" cy="28397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10999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87261"/>
            <a:ext cx="3145380" cy="28397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1" y="2603500"/>
            <a:ext cx="315744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87261"/>
            <a:ext cx="3161029" cy="283979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690D4-6161-48B3-AE32-F53914F287CC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97DF0-539C-402E-A95A-EADFF2E85F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01530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20744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1246"/>
            <a:ext cx="2691242" cy="158376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20745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42840"/>
            <a:ext cx="2691242" cy="155217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7"/>
            <a:ext cx="3050438" cy="92140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18992"/>
            <a:ext cx="2691242" cy="157601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09107"/>
            <a:ext cx="3054127" cy="89634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690D4-6161-48B3-AE32-F53914F287CC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97DF0-539C-402E-A95A-EADFF2E85F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62761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690D4-6161-48B3-AE32-F53914F287CC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97DF0-539C-402E-A95A-EADFF2E85F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64060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97430"/>
            <a:ext cx="1409965" cy="4729626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97429"/>
            <a:ext cx="6247546" cy="472962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690D4-6161-48B3-AE32-F53914F287CC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8" name="Rectangle 17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97DF0-539C-402E-A95A-EADFF2E85F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1536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690D4-6161-48B3-AE32-F53914F287CC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97DF0-539C-402E-A95A-EADFF2E85F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8727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4"/>
            <a:ext cx="4351023" cy="2283823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690D4-6161-48B3-AE32-F53914F287CC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97DF0-539C-402E-A95A-EADFF2E85F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5832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1368" y="2603500"/>
            <a:ext cx="4828744" cy="341630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1" y="2603500"/>
            <a:ext cx="4825159" cy="3377705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690D4-6161-48B3-AE32-F53914F287CC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97DF0-539C-402E-A95A-EADFF2E85F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68252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36063"/>
            <a:ext cx="48251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212326"/>
            <a:ext cx="4825158" cy="2807476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1" y="2603499"/>
            <a:ext cx="4825160" cy="60882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212327"/>
            <a:ext cx="4825159" cy="2807474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690D4-6161-48B3-AE32-F53914F287CC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97DF0-539C-402E-A95A-EADFF2E85F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5244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690D4-6161-48B3-AE32-F53914F287CC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97DF0-539C-402E-A95A-EADFF2E85F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67610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690D4-6161-48B3-AE32-F53914F287CC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Rectangle 5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97DF0-539C-402E-A95A-EADFF2E85F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10891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690D4-6161-48B3-AE32-F53914F287CC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97DF0-539C-402E-A95A-EADFF2E85F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85138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2" y="1143000"/>
            <a:ext cx="3227192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690D4-6161-48B3-AE32-F53914F287CC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97DF0-539C-402E-A95A-EADFF2E85F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1458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Oval 4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Oval 3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Oval 3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9" name="Oval 48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9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407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7FC690D4-6161-48B3-AE32-F53914F287CC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20" name="Rectangle 19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79897DF0-539C-402E-A95A-EADFF2E85F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4348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売上比率</a:t>
            </a:r>
            <a:endParaRPr kumimoji="1" lang="ja-JP" altLang="en-US" dirty="0"/>
          </a:p>
        </p:txBody>
      </p:sp>
      <p:graphicFrame>
        <p:nvGraphicFramePr>
          <p:cNvPr id="13" name="コンテンツ プレースホルダー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3287078"/>
              </p:ext>
            </p:extLst>
          </p:nvPr>
        </p:nvGraphicFramePr>
        <p:xfrm>
          <a:off x="1155700" y="2603500"/>
          <a:ext cx="8761413" cy="3416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2125825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F1C4790-FE3C-4020-8CA7-00621DA7BB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16</TotalTime>
  <Words>2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Arial</vt:lpstr>
      <vt:lpstr>Century Gothic</vt:lpstr>
      <vt:lpstr>Wingdings 3</vt:lpstr>
      <vt:lpstr>イオン ボードルーム</vt:lpstr>
      <vt:lpstr>売上比率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売上比率</dc:title>
  <dc:creator>Ken Ishikawa</dc:creator>
  <cp:lastModifiedBy>Ken Ishikawa</cp:lastModifiedBy>
  <cp:revision>3</cp:revision>
  <dcterms:created xsi:type="dcterms:W3CDTF">2015-01-25T03:43:26Z</dcterms:created>
  <dcterms:modified xsi:type="dcterms:W3CDTF">2015-01-25T04:00:03Z</dcterms:modified>
</cp:coreProperties>
</file>