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0587376"/>
        <c:axId val="480589728"/>
      </c:bar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第一四半期商品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520082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43</TotalTime>
  <Words>6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第一四半期商品A売上推移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14</cp:revision>
  <dcterms:created xsi:type="dcterms:W3CDTF">2015-01-22T13:14:14Z</dcterms:created>
  <dcterms:modified xsi:type="dcterms:W3CDTF">2015-01-22T13:57:39Z</dcterms:modified>
</cp:coreProperties>
</file>