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商品A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1276</c:v>
                </c:pt>
                <c:pt idx="1">
                  <c:v>1328</c:v>
                </c:pt>
                <c:pt idx="2">
                  <c:v>1410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商品B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1340</c:v>
                </c:pt>
                <c:pt idx="1">
                  <c:v>1455</c:v>
                </c:pt>
                <c:pt idx="2">
                  <c:v>1397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商品C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1159</c:v>
                </c:pt>
                <c:pt idx="1">
                  <c:v>1076</c:v>
                </c:pt>
                <c:pt idx="2">
                  <c:v>1286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合計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3775</c:v>
                </c:pt>
                <c:pt idx="1">
                  <c:v>3859</c:v>
                </c:pt>
                <c:pt idx="2">
                  <c:v>4093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480587376"/>
        <c:axId val="480589728"/>
      </c:barChart>
      <c:catAx>
        <c:axId val="48058737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0589728"/>
        <c:crosses val="autoZero"/>
        <c:auto val="1"/>
        <c:lblAlgn val="ctr"/>
        <c:lblOffset val="100"/>
        <c:noMultiLvlLbl val="0"/>
      </c:catAx>
      <c:valAx>
        <c:axId val="48058972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05873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24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7411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61219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55873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26509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0714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42594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98617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7422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149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53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0037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101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320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7285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714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1202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5892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第一四半期売上推移</a:t>
            </a:r>
            <a:endParaRPr kumimoji="1" lang="ja-JP" altLang="en-US" dirty="0"/>
          </a:p>
        </p:txBody>
      </p:sp>
      <p:graphicFrame>
        <p:nvGraphicFramePr>
          <p:cNvPr id="25" name="コンテンツ プレースホルダー 2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10258624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191467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18</TotalTime>
  <Words>6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 ボードルーム</vt:lpstr>
      <vt:lpstr>第一四半期売上推移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第一四半期売上推移</dc:title>
  <dc:creator>Ken Ishikawa</dc:creator>
  <cp:lastModifiedBy>Ken Ishikawa</cp:lastModifiedBy>
  <cp:revision>5</cp:revision>
  <dcterms:created xsi:type="dcterms:W3CDTF">2015-01-22T13:14:14Z</dcterms:created>
  <dcterms:modified xsi:type="dcterms:W3CDTF">2015-01-22T13:32:37Z</dcterms:modified>
</cp:coreProperties>
</file>