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237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5817699"/>
              </p:ext>
            </p:extLst>
          </p:nvPr>
        </p:nvGraphicFramePr>
        <p:xfrm>
          <a:off x="1155700" y="2603500"/>
          <a:ext cx="8761412" cy="3840480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137160" marR="137160" marT="137160" marB="13716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759</TotalTime>
  <Words>66</Words>
  <Application>Microsoft Office PowerPoint</Application>
  <PresentationFormat>ワイド画面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サービス概要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24</cp:revision>
  <dcterms:created xsi:type="dcterms:W3CDTF">2014-12-09T13:22:35Z</dcterms:created>
  <dcterms:modified xsi:type="dcterms:W3CDTF">2015-01-22T12:20:20Z</dcterms:modified>
</cp:coreProperties>
</file>