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1276</c:v>
                </c:pt>
                <c:pt idx="1">
                  <c:v>1328</c:v>
                </c:pt>
                <c:pt idx="2">
                  <c:v>1410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1340</c:v>
                </c:pt>
                <c:pt idx="1">
                  <c:v>1455</c:v>
                </c:pt>
                <c:pt idx="2">
                  <c:v>1397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1159</c:v>
                </c:pt>
                <c:pt idx="1">
                  <c:v>1076</c:v>
                </c:pt>
                <c:pt idx="2">
                  <c:v>1286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80587376"/>
        <c:axId val="480589728"/>
      </c:barChart>
      <c:lineChart>
        <c:grouping val="standard"/>
        <c:varyColors val="0"/>
        <c:ser>
          <c:idx val="3"/>
          <c:order val="3"/>
          <c:tx>
            <c:strRef>
              <c:f>Sheet1!$E$1</c:f>
              <c:strCache>
                <c:ptCount val="1"/>
                <c:pt idx="0">
                  <c:v>合計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3775</c:v>
                </c:pt>
                <c:pt idx="1">
                  <c:v>3859</c:v>
                </c:pt>
                <c:pt idx="2">
                  <c:v>4093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0534848"/>
        <c:axId val="480534456"/>
      </c:lineChart>
      <c:catAx>
        <c:axId val="48058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9728"/>
        <c:crosses val="autoZero"/>
        <c:auto val="1"/>
        <c:lblAlgn val="ctr"/>
        <c:lblOffset val="100"/>
        <c:noMultiLvlLbl val="0"/>
      </c:catAx>
      <c:valAx>
        <c:axId val="480589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7376"/>
        <c:crosses val="autoZero"/>
        <c:crossBetween val="between"/>
      </c:valAx>
      <c:valAx>
        <c:axId val="48053445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34848"/>
        <c:crosses val="max"/>
        <c:crossBetween val="between"/>
      </c:valAx>
      <c:catAx>
        <c:axId val="4805348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80534456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24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411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121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587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650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714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259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861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42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14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5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03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32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285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71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20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89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第一四半期売上推移</a:t>
            </a:r>
            <a:endParaRPr kumimoji="1" lang="ja-JP" altLang="en-US" dirty="0"/>
          </a:p>
        </p:txBody>
      </p:sp>
      <p:graphicFrame>
        <p:nvGraphicFramePr>
          <p:cNvPr id="25" name="コンテンツ プレースホルダー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2265539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9146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35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第一四半期売上推移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第一四半期売上推移</dc:title>
  <dc:creator>Ken Ishikawa</dc:creator>
  <cp:lastModifiedBy>Ken Ishikawa</cp:lastModifiedBy>
  <cp:revision>10</cp:revision>
  <dcterms:created xsi:type="dcterms:W3CDTF">2015-01-22T13:14:14Z</dcterms:created>
  <dcterms:modified xsi:type="dcterms:W3CDTF">2015-01-22T13:49:32Z</dcterms:modified>
</cp:coreProperties>
</file>