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2252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8234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4713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231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0248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6795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6181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9665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5685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5039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8394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1104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地区別新規会員数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189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15</TotalTime>
  <Words>4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Tw Cen MT</vt:lpstr>
      <vt:lpstr>Tw Cen MT Condensed</vt:lpstr>
      <vt:lpstr>Wingdings 3</vt:lpstr>
      <vt:lpstr>インテグラル</vt:lpstr>
      <vt:lpstr>地区別新規会員数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地区別新規会員数</dc:title>
  <dc:creator>Ken Ishikawa</dc:creator>
  <cp:lastModifiedBy>Ken Ishikawa</cp:lastModifiedBy>
  <cp:revision>2</cp:revision>
  <dcterms:created xsi:type="dcterms:W3CDTF">2015-01-22T10:58:47Z</dcterms:created>
  <dcterms:modified xsi:type="dcterms:W3CDTF">2015-01-22T11:14:37Z</dcterms:modified>
</cp:coreProperties>
</file>