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22521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82347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24713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62314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02481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67953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61818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2966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5685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50396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883945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11104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8" name="コンテンツ プレースホルダー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18762306"/>
              </p:ext>
            </p:extLst>
          </p:nvPr>
        </p:nvGraphicFramePr>
        <p:xfrm>
          <a:off x="1023938" y="2285999"/>
          <a:ext cx="8100220" cy="41019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9713"/>
                <a:gridCol w="1171977"/>
                <a:gridCol w="1929510"/>
                <a:gridCol w="1929510"/>
                <a:gridCol w="1929510"/>
              </a:tblGrid>
              <a:tr h="455769">
                <a:tc gridSpan="2">
                  <a:txBody>
                    <a:bodyPr/>
                    <a:lstStyle/>
                    <a:p>
                      <a:pPr algn="ctr"/>
                      <a:endParaRPr kumimoji="1" lang="ja-JP" altLang="en-US" dirty="0"/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6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関東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251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220</a:t>
                      </a:r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324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316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331</a:t>
                      </a:r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東海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186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195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202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209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219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関西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237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243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258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170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261</a:t>
                      </a:r>
                      <a:endParaRPr kumimoji="1" lang="ja-JP" altLang="en-US" dirty="0"/>
                    </a:p>
                  </a:txBody>
                  <a:tcPr anchor="ctr"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455769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中国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男性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158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149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160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  <a:tr h="455769"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dirty="0" smtClean="0"/>
                        <a:t>女性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182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177</a:t>
                      </a:r>
                      <a:endParaRPr kumimoji="1" lang="ja-JP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smtClean="0"/>
                        <a:t>214</a:t>
                      </a:r>
                      <a:endParaRPr kumimoji="1" lang="ja-JP" altLang="en-US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60</TotalTime>
  <Words>46</Words>
  <Application>Microsoft Office PowerPoint</Application>
  <PresentationFormat>ワイド画面</PresentationFormat>
  <Paragraphs>40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Tw Cen MT</vt:lpstr>
      <vt:lpstr>Tw Cen MT Condensed</vt:lpstr>
      <vt:lpstr>Wingdings 3</vt:lpstr>
      <vt:lpstr>インテグラル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14</cp:revision>
  <dcterms:created xsi:type="dcterms:W3CDTF">2015-01-22T10:58:47Z</dcterms:created>
  <dcterms:modified xsi:type="dcterms:W3CDTF">2015-01-22T12:12:53Z</dcterms:modified>
</cp:coreProperties>
</file>