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4" d="100"/>
          <a:sy n="74" d="100"/>
        </p:scale>
        <p:origin x="57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列1</c:v>
                </c:pt>
              </c:strCache>
            </c:strRef>
          </c:tx>
          <c:dPt>
            <c:idx val="0"/>
            <c:bubble3D val="0"/>
            <c:spPr>
              <a:solidFill>
                <a:srgbClr val="800000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2">
                  <a:lumMod val="40000"/>
                  <a:lumOff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Sheet1!$A$2:$A$5</c:f>
              <c:strCache>
                <c:ptCount val="2"/>
                <c:pt idx="0">
                  <c:v>満足</c:v>
                </c:pt>
                <c:pt idx="1">
                  <c:v>不満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85</c:v>
                </c:pt>
                <c:pt idx="1">
                  <c:v>15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44962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97457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22249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60686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92998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24962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66320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8650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13609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43479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47073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E5007D-15AA-4AAC-9BD8-CC1584B883D6}" type="datetimeFigureOut">
              <a:rPr kumimoji="1" lang="ja-JP" altLang="en-US" smtClean="0"/>
              <a:t>2014/12/5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606BF8-8267-4D73-99EB-9D27712D7E2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86501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3926175" y="463639"/>
            <a:ext cx="4339650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5400" dirty="0" smtClean="0"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お客様満足度</a:t>
            </a:r>
            <a:endParaRPr kumimoji="1" lang="ja-JP" altLang="en-US" sz="5400" dirty="0"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5484294" y="1567273"/>
            <a:ext cx="1223412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5400" dirty="0" smtClean="0">
                <a:solidFill>
                  <a:srgbClr val="CC0000"/>
                </a:solidFill>
                <a:latin typeface="HG創英角ｺﾞｼｯｸUB" panose="020B0909000000000000" pitchFamily="49" charset="-128"/>
                <a:ea typeface="HG創英角ｺﾞｼｯｸUB" panose="020B0909000000000000" pitchFamily="49" charset="-128"/>
              </a:rPr>
              <a:t>85%</a:t>
            </a:r>
            <a:endParaRPr kumimoji="1" lang="ja-JP" altLang="en-US" sz="5400" dirty="0">
              <a:solidFill>
                <a:srgbClr val="CC0000"/>
              </a:solidFill>
              <a:latin typeface="HG創英角ｺﾞｼｯｸUB" panose="020B0909000000000000" pitchFamily="49" charset="-128"/>
              <a:ea typeface="HG創英角ｺﾞｼｯｸUB" panose="020B0909000000000000" pitchFamily="49" charset="-128"/>
            </a:endParaRPr>
          </a:p>
        </p:txBody>
      </p:sp>
      <p:graphicFrame>
        <p:nvGraphicFramePr>
          <p:cNvPr id="10" name="グラフ 9"/>
          <p:cNvGraphicFramePr/>
          <p:nvPr>
            <p:extLst>
              <p:ext uri="{D42A27DB-BD31-4B8C-83A1-F6EECF244321}">
                <p14:modId xmlns:p14="http://schemas.microsoft.com/office/powerpoint/2010/main" val="4236661675"/>
              </p:ext>
            </p:extLst>
          </p:nvPr>
        </p:nvGraphicFramePr>
        <p:xfrm>
          <a:off x="2973589" y="2820474"/>
          <a:ext cx="6244823" cy="33307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909536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" dur="2000" fill="hold"/>
                                        <p:tgtEl>
                                          <p:spTgt spid="5"/>
                                        </p:tgtEl>
                                      </p:cBhvr>
                                      <p:by x="200000" y="2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5</Words>
  <Application>Microsoft Office PowerPoint</Application>
  <PresentationFormat>ワイド画面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HG創英角ｺﾞｼｯｸUB</vt:lpstr>
      <vt:lpstr>ＭＳ Ｐゴシック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Ken Ishikawa</dc:creator>
  <cp:lastModifiedBy>Ken Ishikawa</cp:lastModifiedBy>
  <cp:revision>3</cp:revision>
  <dcterms:created xsi:type="dcterms:W3CDTF">2014-12-05T01:51:15Z</dcterms:created>
  <dcterms:modified xsi:type="dcterms:W3CDTF">2014-12-05T01:58:45Z</dcterms:modified>
</cp:coreProperties>
</file>

<file path=docProps/thumbnail.jpeg>
</file>