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53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96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56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20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183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220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589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706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05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082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730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374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gihyo.jp/book/2013/978-4-7741-5538-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PowerPoint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関連書籍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>
                <a:hlinkClick r:id="rId2"/>
              </a:rPr>
              <a:t>『</a:t>
            </a:r>
            <a:r>
              <a:rPr kumimoji="1" lang="ja-JP" altLang="en-US" dirty="0" smtClean="0">
                <a:hlinkClick r:id="rId2"/>
              </a:rPr>
              <a:t>今すぐ使えるかんたん </a:t>
            </a:r>
            <a:r>
              <a:rPr kumimoji="1" lang="en-US" altLang="ja-JP" dirty="0" smtClean="0">
                <a:hlinkClick r:id="rId2"/>
              </a:rPr>
              <a:t>PowerPoint</a:t>
            </a:r>
            <a:r>
              <a:rPr kumimoji="1" lang="ja-JP" altLang="en-US" dirty="0" smtClean="0">
                <a:hlinkClick r:id="rId2"/>
              </a:rPr>
              <a:t> </a:t>
            </a:r>
            <a:r>
              <a:rPr kumimoji="1" lang="en-US" altLang="ja-JP" dirty="0" smtClean="0">
                <a:hlinkClick r:id="rId2"/>
              </a:rPr>
              <a:t>2013』</a:t>
            </a:r>
            <a:endParaRPr kumimoji="1" lang="en-US" altLang="ja-JP" dirty="0" smtClean="0"/>
          </a:p>
          <a:p>
            <a:r>
              <a:rPr lang="en-US" altLang="ja-JP" dirty="0" smtClean="0"/>
              <a:t>『</a:t>
            </a:r>
            <a:r>
              <a:rPr lang="ja-JP" altLang="en-US" dirty="0" smtClean="0"/>
              <a:t>今すぐ使えるかんたん</a:t>
            </a:r>
            <a:r>
              <a:rPr lang="en-US" altLang="ja-JP" dirty="0" smtClean="0"/>
              <a:t>mini</a:t>
            </a:r>
            <a:r>
              <a:rPr lang="ja-JP" altLang="en-US" dirty="0" smtClean="0"/>
              <a:t> </a:t>
            </a:r>
            <a:r>
              <a:rPr lang="en-US" altLang="ja-JP" dirty="0" smtClean="0"/>
              <a:t>PowerPoint</a:t>
            </a:r>
            <a:r>
              <a:rPr lang="ja-JP" altLang="en-US" dirty="0" smtClean="0"/>
              <a:t> </a:t>
            </a:r>
            <a:r>
              <a:rPr lang="en-US" altLang="ja-JP" dirty="0" smtClean="0"/>
              <a:t>2013</a:t>
            </a:r>
            <a:r>
              <a:rPr lang="ja-JP" altLang="en-US" dirty="0" smtClean="0"/>
              <a:t> 基本技</a:t>
            </a:r>
            <a:r>
              <a:rPr lang="en-US" altLang="ja-JP" dirty="0" smtClean="0"/>
              <a:t>』</a:t>
            </a:r>
          </a:p>
          <a:p>
            <a:r>
              <a:rPr lang="en-US" altLang="ja-JP" dirty="0" smtClean="0"/>
              <a:t>『</a:t>
            </a:r>
            <a:r>
              <a:rPr lang="ja-JP" altLang="en-US" dirty="0" smtClean="0"/>
              <a:t>今すぐ使えるかんたん文庫 パワーポイント あっ！と驚く快速ワザ</a:t>
            </a:r>
            <a:r>
              <a:rPr lang="en-US" altLang="ja-JP" dirty="0" smtClean="0"/>
              <a:t>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740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</TotalTime>
  <Words>34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2013関連書籍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nobu</dc:creator>
  <cp:lastModifiedBy>Ken Ishikawa</cp:lastModifiedBy>
  <cp:revision>3</cp:revision>
  <dcterms:created xsi:type="dcterms:W3CDTF">2014-12-09T08:39:16Z</dcterms:created>
  <dcterms:modified xsi:type="dcterms:W3CDTF">2014-12-09T13:08:34Z</dcterms:modified>
</cp:coreProperties>
</file>