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3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56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2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8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22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5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0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05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0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3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37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ihyo.jp/book/2013/978-4-7741-5538-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hlinkClick r:id="rId2"/>
              </a:rPr>
              <a:t>『</a:t>
            </a:r>
            <a:r>
              <a:rPr kumimoji="1" lang="ja-JP" altLang="en-US" dirty="0" smtClean="0">
                <a:hlinkClick r:id="rId2"/>
              </a:rPr>
              <a:t>今すぐ使えるかんたん </a:t>
            </a:r>
            <a:r>
              <a:rPr kumimoji="1" lang="en-US" altLang="ja-JP" dirty="0" smtClean="0">
                <a:hlinkClick r:id="rId2"/>
              </a:rPr>
              <a:t>PowerPoint</a:t>
            </a:r>
            <a:r>
              <a:rPr kumimoji="1" lang="ja-JP" altLang="en-US" dirty="0" smtClean="0">
                <a:hlinkClick r:id="rId2"/>
              </a:rPr>
              <a:t> </a:t>
            </a:r>
            <a:r>
              <a:rPr kumimoji="1" lang="en-US" altLang="ja-JP" dirty="0" smtClean="0">
                <a:hlinkClick r:id="rId2"/>
              </a:rPr>
              <a:t>2013』</a:t>
            </a:r>
            <a:endParaRPr kumimoji="1" lang="en-US" altLang="ja-JP" dirty="0" smtClean="0"/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3</cp:revision>
  <dcterms:created xsi:type="dcterms:W3CDTF">2014-12-09T08:39:16Z</dcterms:created>
  <dcterms:modified xsi:type="dcterms:W3CDTF">2014-12-09T12:23:03Z</dcterms:modified>
</cp:coreProperties>
</file>