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53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96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56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20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18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220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58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06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05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082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730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06F39-0774-48C9-A4B1-83CD3BAF122B}" type="datetimeFigureOut">
              <a:rPr kumimoji="1" lang="ja-JP" altLang="en-US" smtClean="0"/>
              <a:t>2014/12/9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3EA8-B0AE-489C-8559-730E49D7AA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374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PowerPoint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関連書籍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今すぐ使えるかんたん </a:t>
            </a:r>
            <a:r>
              <a:rPr kumimoji="1" lang="en-US" altLang="ja-JP" dirty="0" smtClean="0"/>
              <a:t>PowerPoint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2013』</a:t>
            </a:r>
          </a:p>
          <a:p>
            <a:r>
              <a:rPr lang="en-US" altLang="ja-JP" dirty="0" smtClean="0"/>
              <a:t>『</a:t>
            </a:r>
            <a:r>
              <a:rPr lang="ja-JP" altLang="en-US" dirty="0" smtClean="0"/>
              <a:t>今すぐ使えるかんたん</a:t>
            </a:r>
            <a:r>
              <a:rPr lang="en-US" altLang="ja-JP" dirty="0" smtClean="0"/>
              <a:t>mini</a:t>
            </a:r>
            <a:r>
              <a:rPr lang="ja-JP" altLang="en-US" dirty="0" smtClean="0"/>
              <a:t> </a:t>
            </a:r>
            <a:r>
              <a:rPr lang="en-US" altLang="ja-JP" dirty="0" smtClean="0"/>
              <a:t>PowerPoint</a:t>
            </a:r>
            <a:r>
              <a:rPr lang="ja-JP" altLang="en-US" dirty="0" smtClean="0"/>
              <a:t> 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 基本技</a:t>
            </a:r>
            <a:r>
              <a:rPr lang="en-US" altLang="ja-JP" dirty="0" smtClean="0"/>
              <a:t>』</a:t>
            </a:r>
          </a:p>
          <a:p>
            <a:r>
              <a:rPr lang="en-US" altLang="ja-JP" dirty="0" smtClean="0"/>
              <a:t>『</a:t>
            </a:r>
            <a:r>
              <a:rPr lang="ja-JP" altLang="en-US" dirty="0" smtClean="0"/>
              <a:t>今すぐ使えるかんたん文庫 パワーポイント あっ！と驚く快速ワザ</a:t>
            </a:r>
            <a:r>
              <a:rPr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7401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34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2013関連書籍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nobu</dc:creator>
  <cp:lastModifiedBy>Ken Ishikawa</cp:lastModifiedBy>
  <cp:revision>2</cp:revision>
  <dcterms:created xsi:type="dcterms:W3CDTF">2014-12-09T08:39:16Z</dcterms:created>
  <dcterms:modified xsi:type="dcterms:W3CDTF">2014-12-09T12:15:35Z</dcterms:modified>
</cp:coreProperties>
</file>