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4" d="100"/>
          <a:sy n="74" d="100"/>
        </p:scale>
        <p:origin x="37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85328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4966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35629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02065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51831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82205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75898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70639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40511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7082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97309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63748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gihyo.jp/book/2013/978-4-7741-5538-8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PowerPoint</a:t>
            </a:r>
            <a:r>
              <a:rPr kumimoji="1" lang="ja-JP" altLang="en-US" dirty="0" smtClean="0"/>
              <a:t> </a:t>
            </a:r>
            <a:r>
              <a:rPr kumimoji="1" lang="en-US" altLang="ja-JP" dirty="0" smtClean="0"/>
              <a:t>2013</a:t>
            </a:r>
            <a:r>
              <a:rPr kumimoji="1" lang="ja-JP" altLang="en-US" dirty="0" smtClean="0"/>
              <a:t>関連書籍</a:t>
            </a:r>
            <a:endParaRPr kumimoji="1" lang="ja-JP" altLang="en-US" dirty="0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 smtClean="0">
                <a:hlinkClick r:id="rId2" tooltip="出版社書籍情報ページ"/>
              </a:rPr>
              <a:t>『</a:t>
            </a:r>
            <a:r>
              <a:rPr kumimoji="1" lang="ja-JP" altLang="en-US" dirty="0" smtClean="0">
                <a:hlinkClick r:id="rId2" tooltip="出版社書籍情報ページ"/>
              </a:rPr>
              <a:t>今すぐ使えるかんたん </a:t>
            </a:r>
            <a:r>
              <a:rPr kumimoji="1" lang="en-US" altLang="ja-JP" dirty="0" smtClean="0">
                <a:hlinkClick r:id="rId2" tooltip="出版社書籍情報ページ"/>
              </a:rPr>
              <a:t>PowerPoint</a:t>
            </a:r>
            <a:r>
              <a:rPr kumimoji="1" lang="ja-JP" altLang="en-US" dirty="0" smtClean="0">
                <a:hlinkClick r:id="rId2" tooltip="出版社書籍情報ページ"/>
              </a:rPr>
              <a:t> </a:t>
            </a:r>
            <a:r>
              <a:rPr kumimoji="1" lang="en-US" altLang="ja-JP" dirty="0" smtClean="0">
                <a:hlinkClick r:id="rId2" tooltip="出版社書籍情報ページ"/>
              </a:rPr>
              <a:t>2013』</a:t>
            </a:r>
            <a:endParaRPr kumimoji="1" lang="en-US" altLang="ja-JP" dirty="0" smtClean="0"/>
          </a:p>
          <a:p>
            <a:r>
              <a:rPr lang="en-US" altLang="ja-JP" dirty="0" smtClean="0"/>
              <a:t>『</a:t>
            </a:r>
            <a:r>
              <a:rPr lang="ja-JP" altLang="en-US" dirty="0" smtClean="0"/>
              <a:t>今すぐ使えるかんたん</a:t>
            </a:r>
            <a:r>
              <a:rPr lang="en-US" altLang="ja-JP" dirty="0" smtClean="0"/>
              <a:t>mini</a:t>
            </a:r>
            <a:r>
              <a:rPr lang="ja-JP" altLang="en-US" dirty="0" smtClean="0"/>
              <a:t> </a:t>
            </a:r>
            <a:r>
              <a:rPr lang="en-US" altLang="ja-JP" dirty="0" smtClean="0"/>
              <a:t>PowerPoint</a:t>
            </a:r>
            <a:r>
              <a:rPr lang="ja-JP" altLang="en-US" dirty="0" smtClean="0"/>
              <a:t> </a:t>
            </a:r>
            <a:r>
              <a:rPr lang="en-US" altLang="ja-JP" dirty="0" smtClean="0"/>
              <a:t>2013</a:t>
            </a:r>
            <a:r>
              <a:rPr lang="ja-JP" altLang="en-US" dirty="0" smtClean="0"/>
              <a:t> 基本技</a:t>
            </a:r>
            <a:r>
              <a:rPr lang="en-US" altLang="ja-JP" dirty="0" smtClean="0"/>
              <a:t>』</a:t>
            </a:r>
          </a:p>
          <a:p>
            <a:r>
              <a:rPr lang="en-US" altLang="ja-JP" dirty="0" smtClean="0"/>
              <a:t>『</a:t>
            </a:r>
            <a:r>
              <a:rPr lang="ja-JP" altLang="en-US" dirty="0" smtClean="0"/>
              <a:t>今すぐ使えるかんたん文庫 パワーポイント あっ！と驚く快速ワザ</a:t>
            </a:r>
            <a:r>
              <a:rPr lang="en-US" altLang="ja-JP" dirty="0" smtClean="0"/>
              <a:t>』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474011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222</TotalTime>
  <Words>34</Words>
  <Application>Microsoft Office PowerPoint</Application>
  <PresentationFormat>ワイド画面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2013関連書籍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nobu</dc:creator>
  <cp:lastModifiedBy>Ken Ishikawa</cp:lastModifiedBy>
  <cp:revision>4</cp:revision>
  <dcterms:created xsi:type="dcterms:W3CDTF">2014-12-09T08:39:16Z</dcterms:created>
  <dcterms:modified xsi:type="dcterms:W3CDTF">2014-12-09T13:08:47Z</dcterms:modified>
</cp:coreProperties>
</file>

<file path=docProps/thumbnail.jpeg>
</file>