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</dgm:pt>
    <dgm:pt modelId="{FC961663-D9D6-4062-A57F-96616ECA509A}" type="pres">
      <dgm:prSet presAssocID="{97952E44-C2B2-44BE-8474-7D89CF086039}" presName="sibTrans" presStyleLbl="sibTrans2D1" presStyleIdx="0" presStyleCnt="4"/>
      <dgm:spPr/>
    </dgm:pt>
    <dgm:pt modelId="{31C39D83-1F41-4277-A903-F72955C8C0F1}" type="pres">
      <dgm:prSet presAssocID="{97952E44-C2B2-44BE-8474-7D89CF086039}" presName="connectorText" presStyleLbl="sibTrans2D1" presStyleIdx="0" presStyleCnt="4"/>
      <dgm:spPr/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</dgm:pt>
    <dgm:pt modelId="{626E6A29-8486-490C-BE92-D47BDAE6C74B}" type="pres">
      <dgm:prSet presAssocID="{2DB5DA56-E55D-4FC2-AFE5-7965756E850F}" presName="sibTrans" presStyleLbl="sibTrans2D1" presStyleIdx="1" presStyleCnt="4"/>
      <dgm:spPr/>
    </dgm:pt>
    <dgm:pt modelId="{B4AFB52E-7A1F-42E6-8752-7CE3D954AAD6}" type="pres">
      <dgm:prSet presAssocID="{2DB5DA56-E55D-4FC2-AFE5-7965756E850F}" presName="connectorText" presStyleLbl="sibTrans2D1" presStyleIdx="1" presStyleCnt="4"/>
      <dgm:spPr/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</dgm:pt>
    <dgm:pt modelId="{EAEED9A8-5502-4E14-8FE5-B01A43154ABF}" type="pres">
      <dgm:prSet presAssocID="{DA854155-0949-4906-9E8A-09270A91DE63}" presName="sibTrans" presStyleLbl="sibTrans2D1" presStyleIdx="2" presStyleCnt="4"/>
      <dgm:spPr/>
    </dgm:pt>
    <dgm:pt modelId="{822E0727-56C6-41B9-AE97-ABDDA29AE74A}" type="pres">
      <dgm:prSet presAssocID="{DA854155-0949-4906-9E8A-09270A91DE63}" presName="connectorText" presStyleLbl="sibTrans2D1" presStyleIdx="2" presStyleCnt="4"/>
      <dgm:spPr/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</dgm:pt>
    <dgm:pt modelId="{079DFE50-5892-491B-9A8D-0279B49C99BB}" type="pres">
      <dgm:prSet presAssocID="{252C1B39-E91A-4134-A645-2BB1EF83D59A}" presName="sibTrans" presStyleLbl="sibTrans2D1" presStyleIdx="3" presStyleCnt="4"/>
      <dgm:spPr/>
    </dgm:pt>
    <dgm:pt modelId="{07F88952-45E4-4950-9ED0-2217C8357433}" type="pres">
      <dgm:prSet presAssocID="{252C1B39-E91A-4134-A645-2BB1EF83D59A}" presName="connectorText" presStyleLbl="sibTrans2D1" presStyleIdx="3" presStyleCnt="4"/>
      <dgm:spPr/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324702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62217" y="37873"/>
        <a:ext cx="2059708" cy="1205813"/>
      </dsp:txXfrm>
    </dsp:sp>
    <dsp:sp modelId="{FC961663-D9D6-4062-A57F-96616ECA509A}">
      <dsp:nvSpPr>
        <dsp:cNvPr id="0" name=""/>
        <dsp:cNvSpPr/>
      </dsp:nvSpPr>
      <dsp:spPr>
        <a:xfrm>
          <a:off x="2647298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2647298" y="481955"/>
        <a:ext cx="316795" cy="317649"/>
      </dsp:txXfrm>
    </dsp:sp>
    <dsp:sp modelId="{C2CA570F-9FE8-405F-97CF-5A6864112AEE}">
      <dsp:nvSpPr>
        <dsp:cNvPr id="0" name=""/>
        <dsp:cNvSpPr/>
      </dsp:nvSpPr>
      <dsp:spPr>
        <a:xfrm>
          <a:off x="3313337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37873"/>
        <a:ext cx="2059708" cy="1205813"/>
      </dsp:txXfrm>
    </dsp:sp>
    <dsp:sp modelId="{626E6A29-8486-490C-BE92-D47BDAE6C74B}">
      <dsp:nvSpPr>
        <dsp:cNvPr id="0" name=""/>
        <dsp:cNvSpPr/>
      </dsp:nvSpPr>
      <dsp:spPr>
        <a:xfrm>
          <a:off x="5635932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5635932" y="481955"/>
        <a:ext cx="316795" cy="317649"/>
      </dsp:txXfrm>
    </dsp:sp>
    <dsp:sp modelId="{3B7A591D-15B3-4B7A-88E1-6903B007AB0A}">
      <dsp:nvSpPr>
        <dsp:cNvPr id="0" name=""/>
        <dsp:cNvSpPr/>
      </dsp:nvSpPr>
      <dsp:spPr>
        <a:xfrm>
          <a:off x="6301971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37873"/>
        <a:ext cx="2059708" cy="1205813"/>
      </dsp:txXfrm>
    </dsp:sp>
    <dsp:sp modelId="{EAEED9A8-5502-4E14-8FE5-B01A43154ABF}">
      <dsp:nvSpPr>
        <dsp:cNvPr id="0" name=""/>
        <dsp:cNvSpPr/>
      </dsp:nvSpPr>
      <dsp:spPr>
        <a:xfrm rot="5400000">
          <a:off x="7143058" y="1430633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-5400000">
        <a:off x="7210516" y="1469059"/>
        <a:ext cx="317649" cy="316795"/>
      </dsp:txXfrm>
    </dsp:sp>
    <dsp:sp modelId="{E9D68037-A576-4C69-AF9A-55557A7B0718}">
      <dsp:nvSpPr>
        <dsp:cNvPr id="0" name=""/>
        <dsp:cNvSpPr/>
      </dsp:nvSpPr>
      <dsp:spPr>
        <a:xfrm>
          <a:off x="6301971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2172612"/>
        <a:ext cx="2059708" cy="1205813"/>
      </dsp:txXfrm>
    </dsp:sp>
    <dsp:sp modelId="{079DFE50-5892-491B-9A8D-0279B49C99BB}">
      <dsp:nvSpPr>
        <dsp:cNvPr id="0" name=""/>
        <dsp:cNvSpPr/>
      </dsp:nvSpPr>
      <dsp:spPr>
        <a:xfrm rot="10800000">
          <a:off x="5661549" y="2510811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10800000">
        <a:off x="5797318" y="2616694"/>
        <a:ext cx="316795" cy="317649"/>
      </dsp:txXfrm>
    </dsp:sp>
    <dsp:sp modelId="{1AAC2525-97D0-4494-9E6F-3A39DEDD6E54}">
      <dsp:nvSpPr>
        <dsp:cNvPr id="0" name=""/>
        <dsp:cNvSpPr/>
      </dsp:nvSpPr>
      <dsp:spPr>
        <a:xfrm>
          <a:off x="3313337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2172612"/>
        <a:ext cx="2059708" cy="120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</a:t>
            </a:r>
            <a:r>
              <a:rPr lang="ja-JP" altLang="en-US" dirty="0" smtClean="0"/>
              <a:t>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タイトル（通常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タイトル）</a:t>
            </a:r>
            <a:endParaRPr kumimoji="1" lang="ja-JP" altLang="en-US" dirty="0"/>
          </a:p>
        </p:txBody>
      </p:sp>
      <p:sp>
        <p:nvSpPr>
          <p:cNvPr id="4" name="動作設定ボタン: 最初 3">
            <a:hlinkClick r:id="" action="ppaction://hlinkshowjump?jump=firstslide" highlightClick="1"/>
          </p:cNvPr>
          <p:cNvSpPr/>
          <p:nvPr/>
        </p:nvSpPr>
        <p:spPr>
          <a:xfrm>
            <a:off x="257577" y="6019800"/>
            <a:ext cx="734096" cy="61282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716</TotalTime>
  <Words>188</Words>
  <Application>Microsoft Office PowerPoint</Application>
  <PresentationFormat>ワイド画面</PresentationFormat>
  <Paragraphs>47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Arial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18</cp:revision>
  <dcterms:created xsi:type="dcterms:W3CDTF">2014-12-09T13:22:35Z</dcterms:created>
  <dcterms:modified xsi:type="dcterms:W3CDTF">2014-12-10T01:18:43Z</dcterms:modified>
</cp:coreProperties>
</file>