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23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07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45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8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31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25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15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835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4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D72A4-B1B0-4A6A-A8DF-2457971D5DBA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639E-F47C-496A-8CD0-A366AB6CB9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00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株式会社ネイチャープロダクト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0207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2014-12-09T12:49:05Z</dcterms:created>
  <dcterms:modified xsi:type="dcterms:W3CDTF">2014-12-09T12:49:33Z</dcterms:modified>
</cp:coreProperties>
</file>