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834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324702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62217" y="37873"/>
        <a:ext cx="2059708" cy="1205813"/>
      </dsp:txXfrm>
    </dsp:sp>
    <dsp:sp modelId="{FC961663-D9D6-4062-A57F-96616ECA509A}">
      <dsp:nvSpPr>
        <dsp:cNvPr id="0" name=""/>
        <dsp:cNvSpPr/>
      </dsp:nvSpPr>
      <dsp:spPr>
        <a:xfrm>
          <a:off x="2647298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2647298" y="481955"/>
        <a:ext cx="316795" cy="317649"/>
      </dsp:txXfrm>
    </dsp:sp>
    <dsp:sp modelId="{C2CA570F-9FE8-405F-97CF-5A6864112AEE}">
      <dsp:nvSpPr>
        <dsp:cNvPr id="0" name=""/>
        <dsp:cNvSpPr/>
      </dsp:nvSpPr>
      <dsp:spPr>
        <a:xfrm>
          <a:off x="3313337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37873"/>
        <a:ext cx="2059708" cy="1205813"/>
      </dsp:txXfrm>
    </dsp:sp>
    <dsp:sp modelId="{626E6A29-8486-490C-BE92-D47BDAE6C74B}">
      <dsp:nvSpPr>
        <dsp:cNvPr id="0" name=""/>
        <dsp:cNvSpPr/>
      </dsp:nvSpPr>
      <dsp:spPr>
        <a:xfrm>
          <a:off x="5635932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5635932" y="481955"/>
        <a:ext cx="316795" cy="317649"/>
      </dsp:txXfrm>
    </dsp:sp>
    <dsp:sp modelId="{3B7A591D-15B3-4B7A-88E1-6903B007AB0A}">
      <dsp:nvSpPr>
        <dsp:cNvPr id="0" name=""/>
        <dsp:cNvSpPr/>
      </dsp:nvSpPr>
      <dsp:spPr>
        <a:xfrm>
          <a:off x="6301971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37873"/>
        <a:ext cx="2059708" cy="1205813"/>
      </dsp:txXfrm>
    </dsp:sp>
    <dsp:sp modelId="{EAEED9A8-5502-4E14-8FE5-B01A43154ABF}">
      <dsp:nvSpPr>
        <dsp:cNvPr id="0" name=""/>
        <dsp:cNvSpPr/>
      </dsp:nvSpPr>
      <dsp:spPr>
        <a:xfrm rot="5400000">
          <a:off x="7143058" y="1430633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-5400000">
        <a:off x="7210516" y="1469059"/>
        <a:ext cx="317649" cy="316795"/>
      </dsp:txXfrm>
    </dsp:sp>
    <dsp:sp modelId="{E9D68037-A576-4C69-AF9A-55557A7B0718}">
      <dsp:nvSpPr>
        <dsp:cNvPr id="0" name=""/>
        <dsp:cNvSpPr/>
      </dsp:nvSpPr>
      <dsp:spPr>
        <a:xfrm>
          <a:off x="6301971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2172612"/>
        <a:ext cx="2059708" cy="1205813"/>
      </dsp:txXfrm>
    </dsp:sp>
    <dsp:sp modelId="{079DFE50-5892-491B-9A8D-0279B49C99BB}">
      <dsp:nvSpPr>
        <dsp:cNvPr id="0" name=""/>
        <dsp:cNvSpPr/>
      </dsp:nvSpPr>
      <dsp:spPr>
        <a:xfrm rot="10800000">
          <a:off x="5661549" y="2510811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10800000">
        <a:off x="5797318" y="2616694"/>
        <a:ext cx="316795" cy="317649"/>
      </dsp:txXfrm>
    </dsp:sp>
    <dsp:sp modelId="{1AAC2525-97D0-4494-9E6F-3A39DEDD6E54}">
      <dsp:nvSpPr>
        <dsp:cNvPr id="0" name=""/>
        <dsp:cNvSpPr/>
      </dsp:nvSpPr>
      <dsp:spPr>
        <a:xfrm>
          <a:off x="3313337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2172612"/>
        <a:ext cx="2059708" cy="120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757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22</cp:revision>
  <dcterms:created xsi:type="dcterms:W3CDTF">2014-12-09T13:22:35Z</dcterms:created>
  <dcterms:modified xsi:type="dcterms:W3CDTF">2014-12-10T03:10:17Z</dcterms:modified>
</cp:coreProperties>
</file>