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5|0.7|0.7|0.6|0.6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6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8|0.6|0.7|0.6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789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25</cp:revision>
  <dcterms:created xsi:type="dcterms:W3CDTF">2014-12-09T13:22:35Z</dcterms:created>
  <dcterms:modified xsi:type="dcterms:W3CDTF">2014-12-11T00:12:59Z</dcterms:modified>
</cp:coreProperties>
</file>