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5|0.7|0.7|0.6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6|0.7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810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2014-12-12T05:07:38Z</dcterms:modified>
</cp:coreProperties>
</file>