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69561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32470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10590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90474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24643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06482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61863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58013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49180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16980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72791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11805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会社概要</a:t>
            </a:r>
            <a:endParaRPr kumimoji="1" lang="ja-JP" altLang="en-US" dirty="0"/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2151063" algn="l"/>
              </a:tabLst>
            </a:pPr>
            <a:r>
              <a:rPr kumimoji="1" lang="ja-JP" altLang="en-US" dirty="0" smtClean="0"/>
              <a:t>名称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株式会社技術評論社</a:t>
            </a:r>
            <a:endParaRPr kumimoji="1" lang="en-US" altLang="ja-JP" dirty="0" smtClean="0"/>
          </a:p>
          <a:p>
            <a:pPr>
              <a:tabLst>
                <a:tab pos="2151063" algn="l"/>
              </a:tabLst>
            </a:pPr>
            <a:r>
              <a:rPr kumimoji="1" lang="ja-JP" altLang="en-US" dirty="0" smtClean="0"/>
              <a:t>本社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東京都新宿区市谷左内町</a:t>
            </a:r>
            <a:r>
              <a:rPr kumimoji="1" lang="en-US" altLang="ja-JP" dirty="0" smtClean="0"/>
              <a:t>21-13</a:t>
            </a:r>
          </a:p>
          <a:p>
            <a:pPr>
              <a:tabLst>
                <a:tab pos="2151063" algn="l"/>
              </a:tabLst>
            </a:pPr>
            <a:r>
              <a:rPr lang="ja-JP" altLang="en-US" dirty="0" smtClean="0"/>
              <a:t>設立</a:t>
            </a:r>
            <a:r>
              <a:rPr lang="en-US" altLang="ja-JP" dirty="0" smtClean="0"/>
              <a:t>	1969</a:t>
            </a:r>
            <a:r>
              <a:rPr lang="ja-JP" altLang="en-US" dirty="0" smtClean="0"/>
              <a:t>年</a:t>
            </a:r>
            <a:r>
              <a:rPr lang="en-US" altLang="ja-JP" dirty="0" smtClean="0"/>
              <a:t>3</a:t>
            </a:r>
            <a:r>
              <a:rPr lang="ja-JP" altLang="en-US" dirty="0" smtClean="0"/>
              <a:t>月</a:t>
            </a:r>
            <a:endParaRPr lang="en-US" altLang="ja-JP" dirty="0" smtClean="0"/>
          </a:p>
          <a:p>
            <a:pPr>
              <a:tabLst>
                <a:tab pos="2151063" algn="l"/>
              </a:tabLst>
            </a:pPr>
            <a:r>
              <a:rPr kumimoji="1" lang="en-US" altLang="ja-JP" dirty="0" smtClean="0"/>
              <a:t>Web</a:t>
            </a:r>
            <a:r>
              <a:rPr kumimoji="1" lang="ja-JP" altLang="en-US" dirty="0" smtClean="0"/>
              <a:t>サイト</a:t>
            </a:r>
            <a:r>
              <a:rPr lang="en-US" altLang="ja-JP" dirty="0"/>
              <a:t>	http://gihyo.jp</a:t>
            </a:r>
            <a:r>
              <a:rPr lang="en-US" altLang="ja-JP" dirty="0" smtClean="0"/>
              <a:t>/</a:t>
            </a:r>
          </a:p>
          <a:p>
            <a:pPr marL="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75505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</Words>
  <Application>Microsoft Office PowerPoint</Application>
  <PresentationFormat>ワイド画面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会社概要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会社概要</dc:title>
  <dc:creator>Ken Ishikawa</dc:creator>
  <cp:lastModifiedBy>Ken Ishikawa</cp:lastModifiedBy>
  <cp:revision>2</cp:revision>
  <dcterms:created xsi:type="dcterms:W3CDTF">2014-12-09T13:02:08Z</dcterms:created>
  <dcterms:modified xsi:type="dcterms:W3CDTF">2014-12-09T13:05:38Z</dcterms:modified>
</cp:coreProperties>
</file>

<file path=docProps/thumbnail.jpeg>
</file>