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custShowLst>
    <p:custShow name="目次・キャンペーンなし" id="0">
      <p:sldLst>
        <p:sld r:id="rId2"/>
        <p:sld r:id="rId4"/>
        <p:sld r:id="rId5"/>
        <p:sld r:id="rId6"/>
        <p:sld r:id="rId7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789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  <vt:variant>
        <vt:lpstr>目的別スライド ショー</vt:lpstr>
      </vt:variant>
      <vt:variant>
        <vt:i4>1</vt:i4>
      </vt:variant>
    </vt:vector>
  </HeadingPairs>
  <TitlesOfParts>
    <vt:vector size="15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  <vt:lpstr>目次・キャンペーンなし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26</cp:revision>
  <dcterms:created xsi:type="dcterms:W3CDTF">2014-12-09T13:22:35Z</dcterms:created>
  <dcterms:modified xsi:type="dcterms:W3CDTF">2014-12-11T00:12:15Z</dcterms:modified>
</cp:coreProperties>
</file>