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8FAAA-E3EE-4F29-B62F-0F96F1840E47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8D630-FCD6-49FB-826D-252D6FABD2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6956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8FAAA-E3EE-4F29-B62F-0F96F1840E47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8D630-FCD6-49FB-826D-252D6FABD2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3247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8FAAA-E3EE-4F29-B62F-0F96F1840E47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8D630-FCD6-49FB-826D-252D6FABD2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1059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8FAAA-E3EE-4F29-B62F-0F96F1840E47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8D630-FCD6-49FB-826D-252D6FABD2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9047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8FAAA-E3EE-4F29-B62F-0F96F1840E47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8D630-FCD6-49FB-826D-252D6FABD2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2464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8FAAA-E3EE-4F29-B62F-0F96F1840E47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8D630-FCD6-49FB-826D-252D6FABD2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0648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8FAAA-E3EE-4F29-B62F-0F96F1840E47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8D630-FCD6-49FB-826D-252D6FABD2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6186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8FAAA-E3EE-4F29-B62F-0F96F1840E47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8D630-FCD6-49FB-826D-252D6FABD2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5801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8FAAA-E3EE-4F29-B62F-0F96F1840E47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8D630-FCD6-49FB-826D-252D6FABD2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4918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8FAAA-E3EE-4F29-B62F-0F96F1840E47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8D630-FCD6-49FB-826D-252D6FABD2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1698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8FAAA-E3EE-4F29-B62F-0F96F1840E47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8D630-FCD6-49FB-826D-252D6FABD2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7279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8FAAA-E3EE-4F29-B62F-0F96F1840E47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E8D630-FCD6-49FB-826D-252D6FABD2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1180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gihyo.jp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会社概要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2151063" algn="l"/>
              </a:tabLst>
            </a:pPr>
            <a:r>
              <a:rPr kumimoji="1" lang="ja-JP" altLang="en-US" dirty="0" smtClean="0"/>
              <a:t>名称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株式会社技術評論社</a:t>
            </a:r>
            <a:endParaRPr kumimoji="1" lang="en-US" altLang="ja-JP" dirty="0" smtClean="0"/>
          </a:p>
          <a:p>
            <a:pPr>
              <a:tabLst>
                <a:tab pos="2151063" algn="l"/>
              </a:tabLst>
            </a:pPr>
            <a:r>
              <a:rPr kumimoji="1" lang="ja-JP" altLang="en-US" dirty="0" smtClean="0"/>
              <a:t>本社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東京都新宿区市谷左内町</a:t>
            </a:r>
            <a:r>
              <a:rPr kumimoji="1" lang="en-US" altLang="ja-JP" dirty="0" smtClean="0"/>
              <a:t>21-13</a:t>
            </a:r>
          </a:p>
          <a:p>
            <a:pPr>
              <a:tabLst>
                <a:tab pos="215106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1969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</a:t>
            </a:r>
            <a:endParaRPr lang="en-US" altLang="ja-JP" dirty="0" smtClean="0"/>
          </a:p>
          <a:p>
            <a:pPr>
              <a:tabLst>
                <a:tab pos="2151063" algn="l"/>
              </a:tabLst>
            </a:pPr>
            <a:r>
              <a:rPr kumimoji="1" lang="en-US" altLang="ja-JP" dirty="0" smtClean="0"/>
              <a:t>Web</a:t>
            </a:r>
            <a:r>
              <a:rPr kumimoji="1" lang="ja-JP" altLang="en-US" dirty="0" smtClean="0"/>
              <a:t>サイト</a:t>
            </a:r>
            <a:r>
              <a:rPr lang="en-US" altLang="ja-JP" dirty="0"/>
              <a:t>	</a:t>
            </a:r>
            <a:r>
              <a:rPr lang="en-US" altLang="ja-JP" dirty="0">
                <a:hlinkClick r:id="rId2"/>
              </a:rPr>
              <a:t>http://gihyo.jp</a:t>
            </a:r>
            <a:r>
              <a:rPr lang="en-US" altLang="ja-JP" dirty="0" smtClean="0">
                <a:hlinkClick r:id="rId2"/>
              </a:rPr>
              <a:t>/</a:t>
            </a:r>
            <a:endParaRPr lang="en-US" altLang="ja-JP" dirty="0" smtClean="0"/>
          </a:p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75505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ワイド画面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会社概要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会社概要</dc:title>
  <dc:creator>Ken Ishikawa</dc:creator>
  <cp:lastModifiedBy>Ken Ishikawa</cp:lastModifiedBy>
  <cp:revision>1</cp:revision>
  <dcterms:created xsi:type="dcterms:W3CDTF">2014-12-09T13:02:08Z</dcterms:created>
  <dcterms:modified xsi:type="dcterms:W3CDTF">2014-12-09T13:03:12Z</dcterms:modified>
</cp:coreProperties>
</file>