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|2.5|2.9|2.1|2.2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6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|1|1.3|1.1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728</TotalTime>
  <Words>183</Words>
  <Application>Microsoft Office PowerPoint</Application>
  <PresentationFormat>ワイド画面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24</cp:revision>
  <dcterms:created xsi:type="dcterms:W3CDTF">2014-12-09T13:22:35Z</dcterms:created>
  <dcterms:modified xsi:type="dcterms:W3CDTF">2014-12-11T00:43:39Z</dcterms:modified>
</cp:coreProperties>
</file>