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23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07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45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8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31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25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15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835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4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D72A4-B1B0-4A6A-A8DF-2457971D5DBA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00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20250;&#31038;&#26696;&#20869;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>
                <a:hlinkClick r:id="rId2" action="ppaction://hlinkfile"/>
              </a:rPr>
              <a:t>株式会社ネイチャープロダクト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02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2014-12-09T12:49:05Z</dcterms:created>
  <dcterms:modified xsi:type="dcterms:W3CDTF">2015-03-16T19:18:08Z</dcterms:modified>
</cp:coreProperties>
</file>