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854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587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9244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332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1252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076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789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544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849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23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042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6424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24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69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700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208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F27BF-5AB0-4E1B-9324-001C04CD167B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D2784E-398B-4A6A-8154-10EC85F6D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96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kumimoji="1" lang="en-US" altLang="ja-JP" dirty="0" smtClean="0"/>
              <a:t>Windows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8.1</a:t>
            </a:r>
            <a:r>
              <a:rPr kumimoji="1" lang="ja-JP" altLang="en-US" dirty="0" smtClean="0"/>
              <a:t>付属アプリ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/>
              <a:t>Windows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Media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Player</a:t>
            </a:r>
          </a:p>
          <a:p>
            <a:r>
              <a:rPr lang="ja-JP" altLang="en-US" sz="2400" dirty="0" smtClean="0"/>
              <a:t>電卓</a:t>
            </a:r>
            <a:endParaRPr lang="en-US" altLang="ja-JP" sz="2400" dirty="0" smtClean="0"/>
          </a:p>
          <a:p>
            <a:r>
              <a:rPr lang="ja-JP" altLang="en-US" sz="2400" dirty="0" smtClean="0"/>
              <a:t>付箋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ペイント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メモ帳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ワード</a:t>
            </a:r>
            <a:r>
              <a:rPr lang="ja-JP" altLang="en-US" sz="2400" dirty="0"/>
              <a:t>パッド</a:t>
            </a:r>
            <a:endParaRPr kumimoji="1" lang="en-US" altLang="ja-JP" sz="2400" dirty="0" smtClean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497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12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Trebuchet MS</vt:lpstr>
      <vt:lpstr>Wingdings 3</vt:lpstr>
      <vt:lpstr>ファセット</vt:lpstr>
      <vt:lpstr>Windows 8.1付属アプリ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 Home ＆ Business 2013</dc:title>
  <dc:creator>Ken Ishikawa</dc:creator>
  <cp:lastModifiedBy>Ken Ishikawa</cp:lastModifiedBy>
  <cp:revision>3</cp:revision>
  <dcterms:created xsi:type="dcterms:W3CDTF">2014-12-10T01:21:53Z</dcterms:created>
  <dcterms:modified xsi:type="dcterms:W3CDTF">2014-12-10T01:53:42Z</dcterms:modified>
</cp:coreProperties>
</file>