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73" r:id="rId1"/>
  </p:sldMasterIdLst>
  <p:sldIdLst>
    <p:sldId id="256" r:id="rId2"/>
    <p:sldId id="257" r:id="rId3"/>
    <p:sldId id="262" r:id="rId4"/>
    <p:sldId id="260" r:id="rId5"/>
    <p:sldId id="258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24" autoAdjust="0"/>
  </p:normalViewPr>
  <p:slideViewPr>
    <p:cSldViewPr snapToGrid="0">
      <p:cViewPr varScale="1">
        <p:scale>
          <a:sx n="70" d="100"/>
          <a:sy n="70" d="100"/>
        </p:scale>
        <p:origin x="738" y="66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70A9F-D4EA-40C3-BCA6-869A5ABA98CE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29EAD49-4DD6-4EB2-8480-8F54D2B9BEE8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A1F72A8-7397-4B92-8C6F-5CE4DE50530F}" type="parTrans" cxnId="{5D9ECF13-E1CB-4BFD-82A2-A46D52103E15}">
      <dgm:prSet/>
      <dgm:spPr/>
      <dgm:t>
        <a:bodyPr/>
        <a:lstStyle/>
        <a:p>
          <a:endParaRPr kumimoji="1" lang="ja-JP" altLang="en-US"/>
        </a:p>
      </dgm:t>
    </dgm:pt>
    <dgm:pt modelId="{739F5890-8E57-4A63-BBF3-D870E8D993E9}" type="sibTrans" cxnId="{5D9ECF13-E1CB-4BFD-82A2-A46D52103E15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1070D425-5E78-4692-9652-FA6D877C4D01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生産者</a:t>
          </a:r>
          <a:endParaRPr kumimoji="1" lang="ja-JP" altLang="en-US" dirty="0"/>
        </a:p>
      </dgm:t>
    </dgm:pt>
    <dgm:pt modelId="{5C643B5D-DA8E-4733-89EF-AF0B7716B7EC}" type="parTrans" cxnId="{E65559B7-64C1-4C14-B7F8-3AEF67C4C412}">
      <dgm:prSet/>
      <dgm:spPr/>
      <dgm:t>
        <a:bodyPr/>
        <a:lstStyle/>
        <a:p>
          <a:endParaRPr kumimoji="1" lang="ja-JP" altLang="en-US"/>
        </a:p>
      </dgm:t>
    </dgm:pt>
    <dgm:pt modelId="{BA64F6F7-663A-4AE5-B010-1564291ACDA9}" type="sibTrans" cxnId="{E65559B7-64C1-4C14-B7F8-3AEF67C4C41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C0B4D74D-D9BB-4F4C-93E0-FB0470F79D8C}">
      <dgm:prSet phldrT="[テキスト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kumimoji="1" lang="ja-JP" altLang="en-US" dirty="0" smtClean="0"/>
            <a:t>直売所</a:t>
          </a:r>
          <a:endParaRPr kumimoji="1" lang="en-US" altLang="ja-JP" dirty="0" smtClean="0"/>
        </a:p>
        <a:p>
          <a:r>
            <a:rPr kumimoji="1" lang="ja-JP" altLang="en-US" dirty="0" smtClean="0"/>
            <a:t>飲食店</a:t>
          </a:r>
          <a:endParaRPr kumimoji="1" lang="ja-JP" altLang="en-US" dirty="0"/>
        </a:p>
      </dgm:t>
    </dgm:pt>
    <dgm:pt modelId="{B1E3D9F8-77C5-49B3-9B86-D0882472A6C7}" type="parTrans" cxnId="{F6B03537-9B45-4E35-BBFF-A326A4184828}">
      <dgm:prSet/>
      <dgm:spPr/>
      <dgm:t>
        <a:bodyPr/>
        <a:lstStyle/>
        <a:p>
          <a:endParaRPr kumimoji="1" lang="ja-JP" altLang="en-US"/>
        </a:p>
      </dgm:t>
    </dgm:pt>
    <dgm:pt modelId="{3662F811-9396-4E31-BD78-8B267B00CEBA}" type="sibTrans" cxnId="{F6B03537-9B45-4E35-BBFF-A326A4184828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kumimoji="1" lang="ja-JP" altLang="en-US"/>
        </a:p>
      </dgm:t>
    </dgm:pt>
    <dgm:pt modelId="{DA0071F8-5E47-4A66-A04C-903EAB66D498}" type="pres">
      <dgm:prSet presAssocID="{1D570A9F-D4EA-40C3-BCA6-869A5ABA98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AC488A1-900C-4832-889E-06D71428617E}" type="pres">
      <dgm:prSet presAssocID="{429EAD49-4DD6-4EB2-8480-8F54D2B9BE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B38822-2505-4870-AB12-2B5D4BB2B039}" type="pres">
      <dgm:prSet presAssocID="{739F5890-8E57-4A63-BBF3-D870E8D993E9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C710112A-2F5B-4C18-AD76-82CF4A1AE089}" type="pres">
      <dgm:prSet presAssocID="{739F5890-8E57-4A63-BBF3-D870E8D993E9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735C3E88-B148-4149-AB0F-A4E65CB9AB39}" type="pres">
      <dgm:prSet presAssocID="{1070D425-5E78-4692-9652-FA6D877C4D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99EF80-EA0A-46F8-994A-5F3F06A480FD}" type="pres">
      <dgm:prSet presAssocID="{BA64F6F7-663A-4AE5-B010-1564291ACDA9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E93B4E1-D0F3-4395-A2AD-5293D21F108A}" type="pres">
      <dgm:prSet presAssocID="{BA64F6F7-663A-4AE5-B010-1564291ACDA9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D01A953F-C53F-48BF-AB94-BF76E4B2DA35}" type="pres">
      <dgm:prSet presAssocID="{C0B4D74D-D9BB-4F4C-93E0-FB0470F79D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46F24A-143B-4A3D-95AA-0B30BF831FB7}" type="pres">
      <dgm:prSet presAssocID="{3662F811-9396-4E31-BD78-8B267B00CEBA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FC4664-349B-40AC-BB5F-88F4B8677D16}" type="pres">
      <dgm:prSet presAssocID="{3662F811-9396-4E31-BD78-8B267B00CEBA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D40D2B5-1893-4B20-94B0-81444B3BDC91}" type="presOf" srcId="{739F5890-8E57-4A63-BBF3-D870E8D993E9}" destId="{92B38822-2505-4870-AB12-2B5D4BB2B039}" srcOrd="0" destOrd="0" presId="urn:microsoft.com/office/officeart/2005/8/layout/cycle7"/>
    <dgm:cxn modelId="{AAAD3A0F-3E30-4B07-8BFB-91900032697F}" type="presOf" srcId="{BA64F6F7-663A-4AE5-B010-1564291ACDA9}" destId="{5E93B4E1-D0F3-4395-A2AD-5293D21F108A}" srcOrd="1" destOrd="0" presId="urn:microsoft.com/office/officeart/2005/8/layout/cycle7"/>
    <dgm:cxn modelId="{530159C9-A5D2-4442-A2F4-69CF273D5DF2}" type="presOf" srcId="{739F5890-8E57-4A63-BBF3-D870E8D993E9}" destId="{C710112A-2F5B-4C18-AD76-82CF4A1AE089}" srcOrd="1" destOrd="0" presId="urn:microsoft.com/office/officeart/2005/8/layout/cycle7"/>
    <dgm:cxn modelId="{5D9ECF13-E1CB-4BFD-82A2-A46D52103E15}" srcId="{1D570A9F-D4EA-40C3-BCA6-869A5ABA98CE}" destId="{429EAD49-4DD6-4EB2-8480-8F54D2B9BEE8}" srcOrd="0" destOrd="0" parTransId="{8A1F72A8-7397-4B92-8C6F-5CE4DE50530F}" sibTransId="{739F5890-8E57-4A63-BBF3-D870E8D993E9}"/>
    <dgm:cxn modelId="{E65559B7-64C1-4C14-B7F8-3AEF67C4C412}" srcId="{1D570A9F-D4EA-40C3-BCA6-869A5ABA98CE}" destId="{1070D425-5E78-4692-9652-FA6D877C4D01}" srcOrd="1" destOrd="0" parTransId="{5C643B5D-DA8E-4733-89EF-AF0B7716B7EC}" sibTransId="{BA64F6F7-663A-4AE5-B010-1564291ACDA9}"/>
    <dgm:cxn modelId="{81B983B4-9664-41EE-9551-2D0648A7BC8B}" type="presOf" srcId="{1070D425-5E78-4692-9652-FA6D877C4D01}" destId="{735C3E88-B148-4149-AB0F-A4E65CB9AB39}" srcOrd="0" destOrd="0" presId="urn:microsoft.com/office/officeart/2005/8/layout/cycle7"/>
    <dgm:cxn modelId="{0B443746-7119-4140-97B9-C953EF0E8FA9}" type="presOf" srcId="{3662F811-9396-4E31-BD78-8B267B00CEBA}" destId="{5446F24A-143B-4A3D-95AA-0B30BF831FB7}" srcOrd="0" destOrd="0" presId="urn:microsoft.com/office/officeart/2005/8/layout/cycle7"/>
    <dgm:cxn modelId="{F6B03537-9B45-4E35-BBFF-A326A4184828}" srcId="{1D570A9F-D4EA-40C3-BCA6-869A5ABA98CE}" destId="{C0B4D74D-D9BB-4F4C-93E0-FB0470F79D8C}" srcOrd="2" destOrd="0" parTransId="{B1E3D9F8-77C5-49B3-9B86-D0882472A6C7}" sibTransId="{3662F811-9396-4E31-BD78-8B267B00CEBA}"/>
    <dgm:cxn modelId="{5A27A10D-FB53-493B-936D-EE9D36A76BAB}" type="presOf" srcId="{C0B4D74D-D9BB-4F4C-93E0-FB0470F79D8C}" destId="{D01A953F-C53F-48BF-AB94-BF76E4B2DA35}" srcOrd="0" destOrd="0" presId="urn:microsoft.com/office/officeart/2005/8/layout/cycle7"/>
    <dgm:cxn modelId="{2C31C13B-9518-4168-8F6B-A23BD7F41DD6}" type="presOf" srcId="{BA64F6F7-663A-4AE5-B010-1564291ACDA9}" destId="{6E99EF80-EA0A-46F8-994A-5F3F06A480FD}" srcOrd="0" destOrd="0" presId="urn:microsoft.com/office/officeart/2005/8/layout/cycle7"/>
    <dgm:cxn modelId="{90F7DCD1-E0C3-4441-9807-0EDFD6D50D45}" type="presOf" srcId="{429EAD49-4DD6-4EB2-8480-8F54D2B9BEE8}" destId="{DAC488A1-900C-4832-889E-06D71428617E}" srcOrd="0" destOrd="0" presId="urn:microsoft.com/office/officeart/2005/8/layout/cycle7"/>
    <dgm:cxn modelId="{19230B78-A35E-4D5E-905C-0B218C1CFD5B}" type="presOf" srcId="{3662F811-9396-4E31-BD78-8B267B00CEBA}" destId="{65FC4664-349B-40AC-BB5F-88F4B8677D16}" srcOrd="1" destOrd="0" presId="urn:microsoft.com/office/officeart/2005/8/layout/cycle7"/>
    <dgm:cxn modelId="{8ABA49A1-763C-49F0-9875-E98BC0978393}" type="presOf" srcId="{1D570A9F-D4EA-40C3-BCA6-869A5ABA98CE}" destId="{DA0071F8-5E47-4A66-A04C-903EAB66D498}" srcOrd="0" destOrd="0" presId="urn:microsoft.com/office/officeart/2005/8/layout/cycle7"/>
    <dgm:cxn modelId="{49FCDA3F-79CD-4D3D-ACFF-F507DE33772F}" type="presParOf" srcId="{DA0071F8-5E47-4A66-A04C-903EAB66D498}" destId="{DAC488A1-900C-4832-889E-06D71428617E}" srcOrd="0" destOrd="0" presId="urn:microsoft.com/office/officeart/2005/8/layout/cycle7"/>
    <dgm:cxn modelId="{CF58128B-0783-4865-B5A0-DC4584F3FD9B}" type="presParOf" srcId="{DA0071F8-5E47-4A66-A04C-903EAB66D498}" destId="{92B38822-2505-4870-AB12-2B5D4BB2B039}" srcOrd="1" destOrd="0" presId="urn:microsoft.com/office/officeart/2005/8/layout/cycle7"/>
    <dgm:cxn modelId="{93E9C89A-F8DD-44B1-A28E-A439E86D8A42}" type="presParOf" srcId="{92B38822-2505-4870-AB12-2B5D4BB2B039}" destId="{C710112A-2F5B-4C18-AD76-82CF4A1AE089}" srcOrd="0" destOrd="0" presId="urn:microsoft.com/office/officeart/2005/8/layout/cycle7"/>
    <dgm:cxn modelId="{38801DE2-8715-46C6-9B9E-9194EDA93F8D}" type="presParOf" srcId="{DA0071F8-5E47-4A66-A04C-903EAB66D498}" destId="{735C3E88-B148-4149-AB0F-A4E65CB9AB39}" srcOrd="2" destOrd="0" presId="urn:microsoft.com/office/officeart/2005/8/layout/cycle7"/>
    <dgm:cxn modelId="{0A1FACD5-4125-468E-AA33-9C559D75D631}" type="presParOf" srcId="{DA0071F8-5E47-4A66-A04C-903EAB66D498}" destId="{6E99EF80-EA0A-46F8-994A-5F3F06A480FD}" srcOrd="3" destOrd="0" presId="urn:microsoft.com/office/officeart/2005/8/layout/cycle7"/>
    <dgm:cxn modelId="{89602B7E-3420-4801-AB14-29DC1FC21400}" type="presParOf" srcId="{6E99EF80-EA0A-46F8-994A-5F3F06A480FD}" destId="{5E93B4E1-D0F3-4395-A2AD-5293D21F108A}" srcOrd="0" destOrd="0" presId="urn:microsoft.com/office/officeart/2005/8/layout/cycle7"/>
    <dgm:cxn modelId="{24DF2DE3-0E6E-4D97-AA88-FE80321B3149}" type="presParOf" srcId="{DA0071F8-5E47-4A66-A04C-903EAB66D498}" destId="{D01A953F-C53F-48BF-AB94-BF76E4B2DA35}" srcOrd="4" destOrd="0" presId="urn:microsoft.com/office/officeart/2005/8/layout/cycle7"/>
    <dgm:cxn modelId="{B752DB48-5B43-4033-8837-2F30CC43844A}" type="presParOf" srcId="{DA0071F8-5E47-4A66-A04C-903EAB66D498}" destId="{5446F24A-143B-4A3D-95AA-0B30BF831FB7}" srcOrd="5" destOrd="0" presId="urn:microsoft.com/office/officeart/2005/8/layout/cycle7"/>
    <dgm:cxn modelId="{3FC5B40E-F26D-4CC6-818E-5EB48D7114D0}" type="presParOf" srcId="{5446F24A-143B-4A3D-95AA-0B30BF831FB7}" destId="{65FC4664-349B-40AC-BB5F-88F4B8677D1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488A1-900C-4832-889E-06D71428617E}">
      <dsp:nvSpPr>
        <dsp:cNvPr id="0" name=""/>
        <dsp:cNvSpPr/>
      </dsp:nvSpPr>
      <dsp:spPr>
        <a:xfrm>
          <a:off x="4071491" y="895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消費者</a:t>
          </a:r>
          <a:endParaRPr kumimoji="1" lang="ja-JP" altLang="en-US" sz="1400" kern="1200" dirty="0"/>
        </a:p>
      </dsp:txBody>
      <dsp:txXfrm>
        <a:off x="4099541" y="28945"/>
        <a:ext cx="1859317" cy="901608"/>
      </dsp:txXfrm>
    </dsp:sp>
    <dsp:sp modelId="{92B38822-2505-4870-AB12-2B5D4BB2B039}">
      <dsp:nvSpPr>
        <dsp:cNvPr id="0" name=""/>
        <dsp:cNvSpPr/>
      </dsp:nvSpPr>
      <dsp:spPr>
        <a:xfrm rot="3600000">
          <a:off x="5321087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/>
        </a:p>
      </dsp:txBody>
      <dsp:txXfrm>
        <a:off x="5421646" y="1748318"/>
        <a:ext cx="796040" cy="201118"/>
      </dsp:txXfrm>
    </dsp:sp>
    <dsp:sp modelId="{735C3E88-B148-4149-AB0F-A4E65CB9AB39}">
      <dsp:nvSpPr>
        <dsp:cNvPr id="0" name=""/>
        <dsp:cNvSpPr/>
      </dsp:nvSpPr>
      <dsp:spPr>
        <a:xfrm>
          <a:off x="5652424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生産者</a:t>
          </a:r>
          <a:endParaRPr kumimoji="1" lang="ja-JP" altLang="en-US" sz="1400" kern="1200" dirty="0"/>
        </a:p>
      </dsp:txBody>
      <dsp:txXfrm>
        <a:off x="5680474" y="2767201"/>
        <a:ext cx="1859317" cy="901608"/>
      </dsp:txXfrm>
    </dsp:sp>
    <dsp:sp modelId="{6E99EF80-EA0A-46F8-994A-5F3F06A480FD}">
      <dsp:nvSpPr>
        <dsp:cNvPr id="0" name=""/>
        <dsp:cNvSpPr/>
      </dsp:nvSpPr>
      <dsp:spPr>
        <a:xfrm rot="10800000">
          <a:off x="4530620" y="3050407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/>
        </a:p>
      </dsp:txBody>
      <dsp:txXfrm rot="10800000">
        <a:off x="4631179" y="3117447"/>
        <a:ext cx="796040" cy="201118"/>
      </dsp:txXfrm>
    </dsp:sp>
    <dsp:sp modelId="{D01A953F-C53F-48BF-AB94-BF76E4B2DA35}">
      <dsp:nvSpPr>
        <dsp:cNvPr id="0" name=""/>
        <dsp:cNvSpPr/>
      </dsp:nvSpPr>
      <dsp:spPr>
        <a:xfrm>
          <a:off x="2490557" y="2739151"/>
          <a:ext cx="1915417" cy="95770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直売所</a:t>
          </a:r>
          <a:endParaRPr kumimoji="1" lang="en-US" altLang="ja-JP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飲食店</a:t>
          </a:r>
          <a:endParaRPr kumimoji="1" lang="ja-JP" altLang="en-US" sz="1400" kern="1200" dirty="0"/>
        </a:p>
      </dsp:txBody>
      <dsp:txXfrm>
        <a:off x="2518607" y="2767201"/>
        <a:ext cx="1859317" cy="901608"/>
      </dsp:txXfrm>
    </dsp:sp>
    <dsp:sp modelId="{5446F24A-143B-4A3D-95AA-0B30BF831FB7}">
      <dsp:nvSpPr>
        <dsp:cNvPr id="0" name=""/>
        <dsp:cNvSpPr/>
      </dsp:nvSpPr>
      <dsp:spPr>
        <a:xfrm rot="18000000">
          <a:off x="3740153" y="1681278"/>
          <a:ext cx="997158" cy="3351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/>
        </a:p>
      </dsp:txBody>
      <dsp:txXfrm>
        <a:off x="3840712" y="1748318"/>
        <a:ext cx="796040" cy="20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2060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800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8722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727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0563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990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17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944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45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622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12/17/2014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6668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smtClean="0"/>
              <a:pPr/>
              <a:t>12/17/2014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6645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  <p:sldLayoutId id="2147483976" r:id="rId3"/>
    <p:sldLayoutId id="2147483977" r:id="rId4"/>
    <p:sldLayoutId id="2147483978" r:id="rId5"/>
    <p:sldLayoutId id="2147483979" r:id="rId6"/>
    <p:sldLayoutId id="2147483980" r:id="rId7"/>
    <p:sldLayoutId id="2147483981" r:id="rId8"/>
    <p:sldLayoutId id="2147483982" r:id="rId9"/>
    <p:sldLayoutId id="2147483983" r:id="rId10"/>
    <p:sldLayoutId id="2147483984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dirty="0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506510" y="3911397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地域の活性化</a:t>
            </a:r>
            <a:endParaRPr kumimoji="1" lang="ja-JP" altLang="en-US" sz="2400" dirty="0"/>
          </a:p>
        </p:txBody>
      </p:sp>
      <p:sp>
        <p:nvSpPr>
          <p:cNvPr id="6" name="角丸四角形 5"/>
          <p:cNvSpPr/>
          <p:nvPr/>
        </p:nvSpPr>
        <p:spPr>
          <a:xfrm>
            <a:off x="7506510" y="2290605"/>
            <a:ext cx="3618690" cy="867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生産者と消費者の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信頼関係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けやき市地産地消ネットワーク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「けやき市地産地消ネットワーク」とは？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けやき市の地産地消を活性化させるため、</a:t>
            </a:r>
            <a:r>
              <a:rPr lang="en-US" altLang="ja-JP" dirty="0" smtClean="0"/>
              <a:t>2010</a:t>
            </a:r>
            <a:r>
              <a:rPr lang="ja-JP" altLang="ja-JP" dirty="0" smtClean="0"/>
              <a:t>年に設立された組織</a:t>
            </a:r>
            <a:endParaRPr lang="en-US" altLang="ja-JP" dirty="0" smtClean="0"/>
          </a:p>
          <a:p>
            <a:r>
              <a:rPr lang="ja-JP" altLang="en-US" dirty="0" smtClean="0"/>
              <a:t>誰がやっているの？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生産者、消費者、製造業者、流通業者、飲食店など、組織の趣旨に賛同し、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入会した会員</a:t>
            </a:r>
            <a:endParaRPr lang="en-US" altLang="ja-JP" dirty="0" smtClean="0"/>
          </a:p>
          <a:p>
            <a:r>
              <a:rPr lang="ja-JP" altLang="en-US" dirty="0" smtClean="0"/>
              <a:t>趣旨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消費者が安全な食材を入手できるようにする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消費者と生産者の交流をサポートする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地場物産品の消費を促進する</a:t>
            </a:r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54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消費者と生産者のつながり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3355"/>
              </p:ext>
            </p:extLst>
          </p:nvPr>
        </p:nvGraphicFramePr>
        <p:xfrm>
          <a:off x="1066800" y="2103439"/>
          <a:ext cx="10058400" cy="3697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7257738" y="3356886"/>
            <a:ext cx="2323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信頼関係の構築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ニーズの把握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（</a:t>
            </a:r>
            <a:r>
              <a:rPr kumimoji="1" lang="ja-JP" altLang="en-US" sz="1400" dirty="0">
                <a:solidFill>
                  <a:schemeClr val="tx2">
                    <a:lumMod val="25000"/>
                  </a:schemeClr>
                </a:solidFill>
              </a:rPr>
              <a:t>農業体験などの</a:t>
            </a:r>
            <a:r>
              <a:rPr kumimoji="1" lang="ja-JP" altLang="en-US" sz="1400" dirty="0" smtClean="0">
                <a:solidFill>
                  <a:schemeClr val="tx2">
                    <a:lumMod val="25000"/>
                  </a:schemeClr>
                </a:solidFill>
              </a:rPr>
              <a:t>交流）</a:t>
            </a:r>
            <a:endParaRPr kumimoji="1" lang="en-US" altLang="ja-JP" sz="14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10786" y="3464607"/>
            <a:ext cx="2323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新鮮な食材の購入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販路の拡大</a:t>
            </a:r>
            <a:endParaRPr kumimoji="1" lang="ja-JP" alt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262" y="5876145"/>
            <a:ext cx="232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tx2">
                    <a:lumMod val="25000"/>
                  </a:schemeClr>
                </a:solidFill>
              </a:rPr>
              <a:t>流通コストの削減</a:t>
            </a:r>
            <a:endParaRPr kumimoji="1" lang="en-US" altLang="ja-JP" dirty="0" smtClean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6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おもな活動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販売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直売所の運営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ネットワーク加盟店の募集・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活動サポート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地場産品を使ったメニュー開発支援など</a:t>
            </a:r>
            <a:endParaRPr lang="en-US" altLang="ja-JP" dirty="0" smtClean="0"/>
          </a:p>
          <a:p>
            <a:r>
              <a:rPr lang="ja-JP" altLang="en-US" dirty="0" smtClean="0"/>
              <a:t>イベント企画・運営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けやき市農業祭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農作業体験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情報</a:t>
            </a:r>
            <a:r>
              <a:rPr lang="ja-JP" altLang="en-US" dirty="0"/>
              <a:t>発信</a:t>
            </a:r>
            <a:endParaRPr lang="en-US" altLang="ja-JP" dirty="0"/>
          </a:p>
          <a:p>
            <a:pPr lvl="1"/>
            <a:r>
              <a:rPr lang="ja-JP" altLang="en-US" dirty="0" smtClean="0"/>
              <a:t>ネットワークの</a:t>
            </a:r>
            <a:r>
              <a:rPr lang="en-US" altLang="ja-JP" dirty="0" smtClean="0"/>
              <a:t>Web</a:t>
            </a:r>
            <a:r>
              <a:rPr lang="ja-JP" altLang="en-US" dirty="0"/>
              <a:t>サイト運営</a:t>
            </a:r>
            <a:endParaRPr lang="en-US" altLang="ja-JP" dirty="0"/>
          </a:p>
          <a:p>
            <a:pPr lvl="2"/>
            <a:r>
              <a:rPr lang="ja-JP" altLang="en-US" dirty="0"/>
              <a:t>生産者の紹介</a:t>
            </a:r>
            <a:endParaRPr lang="en-US" altLang="ja-JP" dirty="0"/>
          </a:p>
          <a:p>
            <a:pPr lvl="2"/>
            <a:r>
              <a:rPr lang="ja-JP" altLang="en-US" dirty="0"/>
              <a:t>地場産品の紹介</a:t>
            </a:r>
            <a:endParaRPr lang="en-US" altLang="ja-JP" dirty="0"/>
          </a:p>
          <a:p>
            <a:pPr lvl="2"/>
            <a:r>
              <a:rPr lang="ja-JP" altLang="en-US" dirty="0" smtClean="0"/>
              <a:t>ネットワーク加盟店</a:t>
            </a:r>
            <a:r>
              <a:rPr lang="ja-JP" altLang="en-US" dirty="0"/>
              <a:t>の紹介</a:t>
            </a:r>
            <a:endParaRPr lang="en-US" altLang="ja-JP" dirty="0"/>
          </a:p>
          <a:p>
            <a:pPr lvl="2"/>
            <a:r>
              <a:rPr lang="ja-JP" altLang="en-US" dirty="0"/>
              <a:t>イベント</a:t>
            </a:r>
            <a:r>
              <a:rPr lang="ja-JP" altLang="en-US" dirty="0" smtClean="0"/>
              <a:t>情報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8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けやき市のおもな地場産品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lang="ja-JP" altLang="en-US" dirty="0" smtClean="0"/>
              <a:t>農産物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アスパラガス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オータムポエム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枝豆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さくらんぼ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ぶどう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梨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海産物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するめいか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やりいか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きす</a:t>
            </a:r>
          </a:p>
          <a:p>
            <a:pPr lvl="1"/>
            <a:r>
              <a:rPr lang="ja-JP" altLang="ja-JP" dirty="0" smtClean="0"/>
              <a:t>のどぐろ</a:t>
            </a:r>
          </a:p>
          <a:p>
            <a:pPr lvl="1"/>
            <a:r>
              <a:rPr lang="ja-JP" altLang="ja-JP" dirty="0" smtClean="0"/>
              <a:t>鮭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やなぎが</a:t>
            </a:r>
            <a:r>
              <a:rPr lang="ja-JP" altLang="en-US" dirty="0" err="1" smtClean="0"/>
              <a:t>れい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ぶり</a:t>
            </a:r>
            <a:endParaRPr lang="ja-JP" altLang="ja-JP" dirty="0" smtClean="0"/>
          </a:p>
          <a:p>
            <a:pPr lvl="1"/>
            <a:r>
              <a:rPr lang="ja-JP" altLang="ja-JP" dirty="0" smtClean="0"/>
              <a:t>南蛮エビ</a:t>
            </a:r>
          </a:p>
          <a:p>
            <a:pPr lvl="1"/>
            <a:r>
              <a:rPr lang="ja-JP" altLang="ja-JP" dirty="0" smtClean="0"/>
              <a:t>塩</a:t>
            </a:r>
            <a:endParaRPr lang="en-US" altLang="ja-JP" dirty="0" smtClean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575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347</TotalTime>
  <Words>159</Words>
  <Application>Microsoft Office PowerPoint</Application>
  <PresentationFormat>ワイド画面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Tw Cen MT</vt:lpstr>
      <vt:lpstr>Tw Cen MT Condensed</vt:lpstr>
      <vt:lpstr>Wingdings 3</vt:lpstr>
      <vt:lpstr>インテグラル</vt:lpstr>
      <vt:lpstr>けやき市 地産地消ネットワーク</vt:lpstr>
      <vt:lpstr>地産地消</vt:lpstr>
      <vt:lpstr>けやき市地産地消ネットワーク</vt:lpstr>
      <vt:lpstr>消費者と生産者のつながり</vt:lpstr>
      <vt:lpstr>おもな活動</vt:lpstr>
      <vt:lpstr>けやき市のおもな地場産品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38</cp:revision>
  <dcterms:created xsi:type="dcterms:W3CDTF">2014-12-02T23:53:32Z</dcterms:created>
  <dcterms:modified xsi:type="dcterms:W3CDTF">2014-12-17T06:09:09Z</dcterms:modified>
</cp:coreProperties>
</file>