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Lucida Console" panose="020B0609040504020204" pitchFamily="49" charset="0"/>
        <a:ea typeface="HGPｺﾞｼｯｸE" panose="020B0900000000000000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Lucida Console" panose="020B0609040504020204" pitchFamily="49" charset="0"/>
        <a:ea typeface="HGPｺﾞｼｯｸE" panose="020B0900000000000000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Lucida Console" panose="020B0609040504020204" pitchFamily="49" charset="0"/>
        <a:ea typeface="HGPｺﾞｼｯｸE" panose="020B0900000000000000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Lucida Console" panose="020B0609040504020204" pitchFamily="49" charset="0"/>
        <a:ea typeface="HGPｺﾞｼｯｸE" panose="020B0900000000000000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Lucida Console" panose="020B0609040504020204" pitchFamily="49" charset="0"/>
        <a:ea typeface="HGPｺﾞｼｯｸE" panose="020B0900000000000000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Lucida Console" panose="020B0609040504020204" pitchFamily="49" charset="0"/>
        <a:ea typeface="HGPｺﾞｼｯｸE" panose="020B0900000000000000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Lucida Console" panose="020B0609040504020204" pitchFamily="49" charset="0"/>
        <a:ea typeface="HGPｺﾞｼｯｸE" panose="020B0900000000000000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Lucida Console" panose="020B0609040504020204" pitchFamily="49" charset="0"/>
        <a:ea typeface="HGPｺﾞｼｯｸE" panose="020B0900000000000000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Lucida Console" panose="020B0609040504020204" pitchFamily="49" charset="0"/>
        <a:ea typeface="HGPｺﾞｼｯｸE" panose="020B0900000000000000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24" autoAdjust="0"/>
    <p:restoredTop sz="90385" autoAdjust="0"/>
  </p:normalViewPr>
  <p:slideViewPr>
    <p:cSldViewPr>
      <p:cViewPr varScale="1">
        <p:scale>
          <a:sx n="67" d="100"/>
          <a:sy n="67" d="100"/>
        </p:scale>
        <p:origin x="144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invertIfNegative val="0"/>
          <c:cat>
            <c:strRef>
              <c:f>Sheet1!$A$2:$A$9</c:f>
              <c:strCache>
                <c:ptCount val="8"/>
                <c:pt idx="0">
                  <c:v>アジア</c:v>
                </c:pt>
                <c:pt idx="1">
                  <c:v>ヨーロッパ</c:v>
                </c:pt>
                <c:pt idx="2">
                  <c:v>ハワイ・グアム等</c:v>
                </c:pt>
                <c:pt idx="3">
                  <c:v>北米</c:v>
                </c:pt>
                <c:pt idx="4">
                  <c:v>オセアニア</c:v>
                </c:pt>
                <c:pt idx="5">
                  <c:v>中南米</c:v>
                </c:pt>
                <c:pt idx="6">
                  <c:v>中近東・アフリカ</c:v>
                </c:pt>
                <c:pt idx="7">
                  <c:v>その他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37</c:v>
                </c:pt>
                <c:pt idx="1">
                  <c:v>25</c:v>
                </c:pt>
                <c:pt idx="2">
                  <c:v>17</c:v>
                </c:pt>
                <c:pt idx="3">
                  <c:v>12</c:v>
                </c:pt>
                <c:pt idx="4">
                  <c:v>5</c:v>
                </c:pt>
                <c:pt idx="5">
                  <c:v>2</c:v>
                </c:pt>
                <c:pt idx="6">
                  <c:v>1</c:v>
                </c:pt>
                <c:pt idx="7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99433936"/>
        <c:axId val="499450792"/>
        <c:axId val="0"/>
      </c:bar3DChart>
      <c:catAx>
        <c:axId val="49943393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499450792"/>
        <c:crosses val="autoZero"/>
        <c:auto val="1"/>
        <c:lblAlgn val="ctr"/>
        <c:lblOffset val="100"/>
        <c:noMultiLvlLbl val="0"/>
      </c:catAx>
      <c:valAx>
        <c:axId val="49945079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99433936"/>
        <c:crosses val="autoZero"/>
        <c:crossBetween val="between"/>
      </c:valAx>
      <c:spPr>
        <a:noFill/>
        <a:ln w="25333">
          <a:noFill/>
        </a:ln>
      </c:spPr>
    </c:plotArea>
    <c:plotVisOnly val="1"/>
    <c:dispBlanksAs val="gap"/>
    <c:showDLblsOverMax val="0"/>
  </c:chart>
  <c:txPr>
    <a:bodyPr/>
    <a:lstStyle/>
    <a:p>
      <a:pPr>
        <a:defRPr sz="1793"/>
      </a:pPr>
      <a:endParaRPr lang="ja-JP"/>
    </a:p>
  </c:tx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image" Target="../media/image4.jpg"/><Relationship Id="rId4" Type="http://schemas.openxmlformats.org/officeDocument/2006/relationships/image" Target="../media/image7.jp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image" Target="../media/image4.jpg"/><Relationship Id="rId4" Type="http://schemas.openxmlformats.org/officeDocument/2006/relationships/image" Target="../media/image7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C1A91C3-1DC2-4C58-AD4D-360CFB1ADFA5}" type="doc">
      <dgm:prSet loTypeId="urn:microsoft.com/office/officeart/2008/layout/BendingPictureCaption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E88A4130-61AD-4E19-AE4E-5BDBD3E4ACE2}">
      <dgm:prSet/>
      <dgm:spPr/>
      <dgm:t>
        <a:bodyPr/>
        <a:lstStyle/>
        <a:p>
          <a:r>
            <a:rPr kumimoji="1" lang="ja-JP" altLang="en-US" dirty="0" smtClean="0"/>
            <a:t>寺院・遺跡</a:t>
          </a:r>
          <a:endParaRPr kumimoji="1" lang="ja-JP" altLang="en-US" dirty="0"/>
        </a:p>
      </dgm:t>
    </dgm:pt>
    <dgm:pt modelId="{2820253B-A5D0-4A75-AED9-4B895E65E931}" type="parTrans" cxnId="{B4D9DD56-EF1F-46F9-BD95-9A38E76F12DD}">
      <dgm:prSet/>
      <dgm:spPr/>
      <dgm:t>
        <a:bodyPr/>
        <a:lstStyle/>
        <a:p>
          <a:endParaRPr kumimoji="1" lang="ja-JP" altLang="en-US"/>
        </a:p>
      </dgm:t>
    </dgm:pt>
    <dgm:pt modelId="{9D320D70-036A-431B-9AD7-395E7852AD70}" type="sibTrans" cxnId="{B4D9DD56-EF1F-46F9-BD95-9A38E76F12DD}">
      <dgm:prSet/>
      <dgm:spPr/>
      <dgm:t>
        <a:bodyPr/>
        <a:lstStyle/>
        <a:p>
          <a:endParaRPr kumimoji="1" lang="ja-JP" altLang="en-US"/>
        </a:p>
      </dgm:t>
    </dgm:pt>
    <dgm:pt modelId="{5F6584A9-7748-4F6B-8A94-53C1E3ADB431}">
      <dgm:prSet phldrT="[テキスト]"/>
      <dgm:spPr/>
      <dgm:t>
        <a:bodyPr/>
        <a:lstStyle/>
        <a:p>
          <a:r>
            <a:rPr kumimoji="1" lang="ja-JP" altLang="en-US" dirty="0" smtClean="0"/>
            <a:t>自然</a:t>
          </a:r>
          <a:endParaRPr kumimoji="1" lang="ja-JP" altLang="en-US" dirty="0"/>
        </a:p>
      </dgm:t>
    </dgm:pt>
    <dgm:pt modelId="{03C6E5D8-2E75-406D-9FD6-FBA4D4B6BE8A}" type="parTrans" cxnId="{BEBBB014-6A55-412F-98ED-702F67370943}">
      <dgm:prSet/>
      <dgm:spPr/>
      <dgm:t>
        <a:bodyPr/>
        <a:lstStyle/>
        <a:p>
          <a:endParaRPr kumimoji="1" lang="ja-JP" altLang="en-US"/>
        </a:p>
      </dgm:t>
    </dgm:pt>
    <dgm:pt modelId="{0785756E-9CE4-4B8D-B980-584936FE980D}" type="sibTrans" cxnId="{BEBBB014-6A55-412F-98ED-702F67370943}">
      <dgm:prSet/>
      <dgm:spPr/>
      <dgm:t>
        <a:bodyPr/>
        <a:lstStyle/>
        <a:p>
          <a:endParaRPr kumimoji="1" lang="ja-JP" altLang="en-US"/>
        </a:p>
      </dgm:t>
    </dgm:pt>
    <dgm:pt modelId="{84C7A9C5-CB30-4297-8CD7-7F0E4E938E04}">
      <dgm:prSet phldrT="[テキスト]"/>
      <dgm:spPr/>
      <dgm:t>
        <a:bodyPr/>
        <a:lstStyle/>
        <a:p>
          <a:r>
            <a:rPr kumimoji="1" lang="ja-JP" altLang="en-US" dirty="0" smtClean="0"/>
            <a:t>ホテル</a:t>
          </a:r>
          <a:endParaRPr kumimoji="1" lang="ja-JP" altLang="en-US" dirty="0"/>
        </a:p>
      </dgm:t>
    </dgm:pt>
    <dgm:pt modelId="{2B318CAA-9BF5-4F27-95EA-25EA12FC19AB}" type="parTrans" cxnId="{AB06E35B-9B08-4235-88CA-98C164FE20B2}">
      <dgm:prSet/>
      <dgm:spPr/>
      <dgm:t>
        <a:bodyPr/>
        <a:lstStyle/>
        <a:p>
          <a:endParaRPr kumimoji="1" lang="ja-JP" altLang="en-US"/>
        </a:p>
      </dgm:t>
    </dgm:pt>
    <dgm:pt modelId="{86B7ADAE-F82F-4A72-B5C9-7A526C20EA7E}" type="sibTrans" cxnId="{AB06E35B-9B08-4235-88CA-98C164FE20B2}">
      <dgm:prSet/>
      <dgm:spPr/>
      <dgm:t>
        <a:bodyPr/>
        <a:lstStyle/>
        <a:p>
          <a:endParaRPr kumimoji="1" lang="ja-JP" altLang="en-US"/>
        </a:p>
      </dgm:t>
    </dgm:pt>
    <dgm:pt modelId="{999EDA52-7ABB-43BD-8A96-2EFBDFD7FC00}">
      <dgm:prSet phldrT="[テキスト]"/>
      <dgm:spPr/>
      <dgm:t>
        <a:bodyPr/>
        <a:lstStyle/>
        <a:p>
          <a:r>
            <a:rPr kumimoji="1" lang="ja-JP" altLang="en-US" dirty="0" smtClean="0"/>
            <a:t>グルメ</a:t>
          </a:r>
          <a:endParaRPr kumimoji="1" lang="ja-JP" altLang="en-US" dirty="0"/>
        </a:p>
      </dgm:t>
    </dgm:pt>
    <dgm:pt modelId="{EAAF06E8-1B95-4D8A-9A1C-D7D2C2F54C4B}" type="parTrans" cxnId="{174C8F0A-482C-4891-BF74-0BF4074F0F30}">
      <dgm:prSet/>
      <dgm:spPr/>
      <dgm:t>
        <a:bodyPr/>
        <a:lstStyle/>
        <a:p>
          <a:endParaRPr kumimoji="1" lang="ja-JP" altLang="en-US"/>
        </a:p>
      </dgm:t>
    </dgm:pt>
    <dgm:pt modelId="{1D1B18E6-FBD0-411F-ACD5-8813E402B7D3}" type="sibTrans" cxnId="{174C8F0A-482C-4891-BF74-0BF4074F0F30}">
      <dgm:prSet/>
      <dgm:spPr/>
      <dgm:t>
        <a:bodyPr/>
        <a:lstStyle/>
        <a:p>
          <a:endParaRPr kumimoji="1" lang="ja-JP" altLang="en-US"/>
        </a:p>
      </dgm:t>
    </dgm:pt>
    <dgm:pt modelId="{157AA621-87EA-4B9D-8C44-D0B9B8BA7418}" type="pres">
      <dgm:prSet presAssocID="{9C1A91C3-1DC2-4C58-AD4D-360CFB1ADFA5}" presName="diagram" presStyleCnt="0">
        <dgm:presLayoutVars>
          <dgm:dir/>
        </dgm:presLayoutVars>
      </dgm:prSet>
      <dgm:spPr/>
      <dgm:t>
        <a:bodyPr/>
        <a:lstStyle/>
        <a:p>
          <a:endParaRPr kumimoji="1" lang="ja-JP" altLang="en-US"/>
        </a:p>
      </dgm:t>
    </dgm:pt>
    <dgm:pt modelId="{63C7E4F8-2F92-440F-9B73-91B7CBAAE648}" type="pres">
      <dgm:prSet presAssocID="{E88A4130-61AD-4E19-AE4E-5BDBD3E4ACE2}" presName="composite" presStyleCnt="0"/>
      <dgm:spPr/>
    </dgm:pt>
    <dgm:pt modelId="{17BF5343-651D-4DCB-ABBE-FE72BF93D340}" type="pres">
      <dgm:prSet presAssocID="{E88A4130-61AD-4E19-AE4E-5BDBD3E4ACE2}" presName="Image" presStyleLbl="bgShp" presStyleIdx="0" presStyleCnt="4"/>
      <dgm:spPr>
        <a:blipFill>
          <a:blip xmlns:r="http://schemas.openxmlformats.org/officeDocument/2006/relationships" r:embed="rId1"/>
          <a:srcRect/>
          <a:stretch>
            <a:fillRect/>
          </a:stretch>
        </a:blipFill>
      </dgm:spPr>
    </dgm:pt>
    <dgm:pt modelId="{A98AEFAB-9626-4F39-94C1-BEA81E2D64C8}" type="pres">
      <dgm:prSet presAssocID="{E88A4130-61AD-4E19-AE4E-5BDBD3E4ACE2}" presName="Parent" presStyleLbl="node0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FE0664A-BA85-4270-8AE9-D880CF6D7B6C}" type="pres">
      <dgm:prSet presAssocID="{9D320D70-036A-431B-9AD7-395E7852AD70}" presName="sibTrans" presStyleCnt="0"/>
      <dgm:spPr/>
    </dgm:pt>
    <dgm:pt modelId="{B763A171-2B81-434C-8A8F-C3C2AC97D43C}" type="pres">
      <dgm:prSet presAssocID="{5F6584A9-7748-4F6B-8A94-53C1E3ADB431}" presName="composite" presStyleCnt="0"/>
      <dgm:spPr/>
    </dgm:pt>
    <dgm:pt modelId="{53FB98AE-300A-419F-8155-951DAAE7C1E3}" type="pres">
      <dgm:prSet presAssocID="{5F6584A9-7748-4F6B-8A94-53C1E3ADB431}" presName="Image" presStyleLbl="bgShp" presStyleIdx="1" presStyleCnt="4"/>
      <dgm:spPr>
        <a:blipFill>
          <a:blip xmlns:r="http://schemas.openxmlformats.org/officeDocument/2006/relationships" r:embed="rId2"/>
          <a:srcRect/>
          <a:stretch>
            <a:fillRect/>
          </a:stretch>
        </a:blipFill>
      </dgm:spPr>
    </dgm:pt>
    <dgm:pt modelId="{A671DAD7-43CD-4543-8FAB-8ACE6A9CD7F1}" type="pres">
      <dgm:prSet presAssocID="{5F6584A9-7748-4F6B-8A94-53C1E3ADB431}" presName="Parent" presStyleLbl="node0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90919D1-5D98-4BFF-8D25-652057EA2A2E}" type="pres">
      <dgm:prSet presAssocID="{0785756E-9CE4-4B8D-B980-584936FE980D}" presName="sibTrans" presStyleCnt="0"/>
      <dgm:spPr/>
    </dgm:pt>
    <dgm:pt modelId="{8E9F3676-3A7B-4AA3-8296-26AFB8D04A07}" type="pres">
      <dgm:prSet presAssocID="{84C7A9C5-CB30-4297-8CD7-7F0E4E938E04}" presName="composite" presStyleCnt="0"/>
      <dgm:spPr/>
    </dgm:pt>
    <dgm:pt modelId="{808C6CBC-7DDE-4144-8185-789C157EF406}" type="pres">
      <dgm:prSet presAssocID="{84C7A9C5-CB30-4297-8CD7-7F0E4E938E04}" presName="Image" presStyleLbl="bgShp" presStyleIdx="2" presStyleCnt="4"/>
      <dgm:spPr>
        <a:blipFill>
          <a:blip xmlns:r="http://schemas.openxmlformats.org/officeDocument/2006/relationships" r:embed="rId3"/>
          <a:srcRect/>
          <a:stretch>
            <a:fillRect/>
          </a:stretch>
        </a:blipFill>
      </dgm:spPr>
    </dgm:pt>
    <dgm:pt modelId="{A0749B88-A6D7-45B6-A1FB-D80016D7EED9}" type="pres">
      <dgm:prSet presAssocID="{84C7A9C5-CB30-4297-8CD7-7F0E4E938E04}" presName="Parent" presStyleLbl="node0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3064A72-8533-4189-8D1B-CB2E47692BB1}" type="pres">
      <dgm:prSet presAssocID="{86B7ADAE-F82F-4A72-B5C9-7A526C20EA7E}" presName="sibTrans" presStyleCnt="0"/>
      <dgm:spPr/>
    </dgm:pt>
    <dgm:pt modelId="{97046633-CC00-431E-9F84-F06CDF597AD6}" type="pres">
      <dgm:prSet presAssocID="{999EDA52-7ABB-43BD-8A96-2EFBDFD7FC00}" presName="composite" presStyleCnt="0"/>
      <dgm:spPr/>
    </dgm:pt>
    <dgm:pt modelId="{A889068A-D738-485F-B608-98062CE57075}" type="pres">
      <dgm:prSet presAssocID="{999EDA52-7ABB-43BD-8A96-2EFBDFD7FC00}" presName="Image" presStyleLbl="bgShp" presStyleIdx="3" presStyleCnt="4"/>
      <dgm:spPr>
        <a:blipFill>
          <a:blip xmlns:r="http://schemas.openxmlformats.org/officeDocument/2006/relationships" r:embed="rId4"/>
          <a:srcRect/>
          <a:stretch>
            <a:fillRect/>
          </a:stretch>
        </a:blipFill>
      </dgm:spPr>
    </dgm:pt>
    <dgm:pt modelId="{0F11B686-D1CA-4AD2-8BB4-8FAE9435EF8F}" type="pres">
      <dgm:prSet presAssocID="{999EDA52-7ABB-43BD-8A96-2EFBDFD7FC00}" presName="Parent" presStyleLbl="node0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4D93EF79-8DCD-4B76-8ED2-FAD1BB86069E}" type="presOf" srcId="{999EDA52-7ABB-43BD-8A96-2EFBDFD7FC00}" destId="{0F11B686-D1CA-4AD2-8BB4-8FAE9435EF8F}" srcOrd="0" destOrd="0" presId="urn:microsoft.com/office/officeart/2008/layout/BendingPictureCaption"/>
    <dgm:cxn modelId="{AB06E35B-9B08-4235-88CA-98C164FE20B2}" srcId="{9C1A91C3-1DC2-4C58-AD4D-360CFB1ADFA5}" destId="{84C7A9C5-CB30-4297-8CD7-7F0E4E938E04}" srcOrd="2" destOrd="0" parTransId="{2B318CAA-9BF5-4F27-95EA-25EA12FC19AB}" sibTransId="{86B7ADAE-F82F-4A72-B5C9-7A526C20EA7E}"/>
    <dgm:cxn modelId="{8837C75D-AAB3-4F6F-915C-06DD67645C77}" type="presOf" srcId="{9C1A91C3-1DC2-4C58-AD4D-360CFB1ADFA5}" destId="{157AA621-87EA-4B9D-8C44-D0B9B8BA7418}" srcOrd="0" destOrd="0" presId="urn:microsoft.com/office/officeart/2008/layout/BendingPictureCaption"/>
    <dgm:cxn modelId="{FE8AE6B0-90E4-4F97-BB2A-C477DD3F3016}" type="presOf" srcId="{E88A4130-61AD-4E19-AE4E-5BDBD3E4ACE2}" destId="{A98AEFAB-9626-4F39-94C1-BEA81E2D64C8}" srcOrd="0" destOrd="0" presId="urn:microsoft.com/office/officeart/2008/layout/BendingPictureCaption"/>
    <dgm:cxn modelId="{174C8F0A-482C-4891-BF74-0BF4074F0F30}" srcId="{9C1A91C3-1DC2-4C58-AD4D-360CFB1ADFA5}" destId="{999EDA52-7ABB-43BD-8A96-2EFBDFD7FC00}" srcOrd="3" destOrd="0" parTransId="{EAAF06E8-1B95-4D8A-9A1C-D7D2C2F54C4B}" sibTransId="{1D1B18E6-FBD0-411F-ACD5-8813E402B7D3}"/>
    <dgm:cxn modelId="{F1CC9468-35DA-46D3-A3F9-01FFDBED6695}" type="presOf" srcId="{84C7A9C5-CB30-4297-8CD7-7F0E4E938E04}" destId="{A0749B88-A6D7-45B6-A1FB-D80016D7EED9}" srcOrd="0" destOrd="0" presId="urn:microsoft.com/office/officeart/2008/layout/BendingPictureCaption"/>
    <dgm:cxn modelId="{E026A561-37B8-4E73-808F-575D4594E606}" type="presOf" srcId="{5F6584A9-7748-4F6B-8A94-53C1E3ADB431}" destId="{A671DAD7-43CD-4543-8FAB-8ACE6A9CD7F1}" srcOrd="0" destOrd="0" presId="urn:microsoft.com/office/officeart/2008/layout/BendingPictureCaption"/>
    <dgm:cxn modelId="{B4D9DD56-EF1F-46F9-BD95-9A38E76F12DD}" srcId="{9C1A91C3-1DC2-4C58-AD4D-360CFB1ADFA5}" destId="{E88A4130-61AD-4E19-AE4E-5BDBD3E4ACE2}" srcOrd="0" destOrd="0" parTransId="{2820253B-A5D0-4A75-AED9-4B895E65E931}" sibTransId="{9D320D70-036A-431B-9AD7-395E7852AD70}"/>
    <dgm:cxn modelId="{BEBBB014-6A55-412F-98ED-702F67370943}" srcId="{9C1A91C3-1DC2-4C58-AD4D-360CFB1ADFA5}" destId="{5F6584A9-7748-4F6B-8A94-53C1E3ADB431}" srcOrd="1" destOrd="0" parTransId="{03C6E5D8-2E75-406D-9FD6-FBA4D4B6BE8A}" sibTransId="{0785756E-9CE4-4B8D-B980-584936FE980D}"/>
    <dgm:cxn modelId="{EBA2DA33-088B-4DEA-867D-A6E8C0BCF903}" type="presParOf" srcId="{157AA621-87EA-4B9D-8C44-D0B9B8BA7418}" destId="{63C7E4F8-2F92-440F-9B73-91B7CBAAE648}" srcOrd="0" destOrd="0" presId="urn:microsoft.com/office/officeart/2008/layout/BendingPictureCaption"/>
    <dgm:cxn modelId="{F5CA995B-4CDE-4AAF-B772-A3EB955AEABE}" type="presParOf" srcId="{63C7E4F8-2F92-440F-9B73-91B7CBAAE648}" destId="{17BF5343-651D-4DCB-ABBE-FE72BF93D340}" srcOrd="0" destOrd="0" presId="urn:microsoft.com/office/officeart/2008/layout/BendingPictureCaption"/>
    <dgm:cxn modelId="{6980AFD6-3A1B-4133-8913-7D3BCD4BAFDF}" type="presParOf" srcId="{63C7E4F8-2F92-440F-9B73-91B7CBAAE648}" destId="{A98AEFAB-9626-4F39-94C1-BEA81E2D64C8}" srcOrd="1" destOrd="0" presId="urn:microsoft.com/office/officeart/2008/layout/BendingPictureCaption"/>
    <dgm:cxn modelId="{38A9B284-710C-4942-BBCA-563B11DD785A}" type="presParOf" srcId="{157AA621-87EA-4B9D-8C44-D0B9B8BA7418}" destId="{1FE0664A-BA85-4270-8AE9-D880CF6D7B6C}" srcOrd="1" destOrd="0" presId="urn:microsoft.com/office/officeart/2008/layout/BendingPictureCaption"/>
    <dgm:cxn modelId="{5DC203E5-25EC-4E5C-AF9C-C8FBF1E02297}" type="presParOf" srcId="{157AA621-87EA-4B9D-8C44-D0B9B8BA7418}" destId="{B763A171-2B81-434C-8A8F-C3C2AC97D43C}" srcOrd="2" destOrd="0" presId="urn:microsoft.com/office/officeart/2008/layout/BendingPictureCaption"/>
    <dgm:cxn modelId="{BA8971C3-EFB9-451D-AE9C-8173BD443541}" type="presParOf" srcId="{B763A171-2B81-434C-8A8F-C3C2AC97D43C}" destId="{53FB98AE-300A-419F-8155-951DAAE7C1E3}" srcOrd="0" destOrd="0" presId="urn:microsoft.com/office/officeart/2008/layout/BendingPictureCaption"/>
    <dgm:cxn modelId="{206123E9-F3EE-4A3B-8CBF-1718A2752054}" type="presParOf" srcId="{B763A171-2B81-434C-8A8F-C3C2AC97D43C}" destId="{A671DAD7-43CD-4543-8FAB-8ACE6A9CD7F1}" srcOrd="1" destOrd="0" presId="urn:microsoft.com/office/officeart/2008/layout/BendingPictureCaption"/>
    <dgm:cxn modelId="{10C8F1EE-3717-46EB-9292-3439E2A433D5}" type="presParOf" srcId="{157AA621-87EA-4B9D-8C44-D0B9B8BA7418}" destId="{A90919D1-5D98-4BFF-8D25-652057EA2A2E}" srcOrd="3" destOrd="0" presId="urn:microsoft.com/office/officeart/2008/layout/BendingPictureCaption"/>
    <dgm:cxn modelId="{B1318EB8-480E-4315-BE39-02169E9318DA}" type="presParOf" srcId="{157AA621-87EA-4B9D-8C44-D0B9B8BA7418}" destId="{8E9F3676-3A7B-4AA3-8296-26AFB8D04A07}" srcOrd="4" destOrd="0" presId="urn:microsoft.com/office/officeart/2008/layout/BendingPictureCaption"/>
    <dgm:cxn modelId="{80CC8483-1E7F-430C-9F6B-291FEB6BD0AA}" type="presParOf" srcId="{8E9F3676-3A7B-4AA3-8296-26AFB8D04A07}" destId="{808C6CBC-7DDE-4144-8185-789C157EF406}" srcOrd="0" destOrd="0" presId="urn:microsoft.com/office/officeart/2008/layout/BendingPictureCaption"/>
    <dgm:cxn modelId="{42B07FA8-DD07-4CA2-AB2B-7C34CDCF3F26}" type="presParOf" srcId="{8E9F3676-3A7B-4AA3-8296-26AFB8D04A07}" destId="{A0749B88-A6D7-45B6-A1FB-D80016D7EED9}" srcOrd="1" destOrd="0" presId="urn:microsoft.com/office/officeart/2008/layout/BendingPictureCaption"/>
    <dgm:cxn modelId="{85E457F6-F027-4C90-B9AF-9D2E3EE5C32D}" type="presParOf" srcId="{157AA621-87EA-4B9D-8C44-D0B9B8BA7418}" destId="{A3064A72-8533-4189-8D1B-CB2E47692BB1}" srcOrd="5" destOrd="0" presId="urn:microsoft.com/office/officeart/2008/layout/BendingPictureCaption"/>
    <dgm:cxn modelId="{05597264-88A2-422E-9543-5D70548EA9CD}" type="presParOf" srcId="{157AA621-87EA-4B9D-8C44-D0B9B8BA7418}" destId="{97046633-CC00-431E-9F84-F06CDF597AD6}" srcOrd="6" destOrd="0" presId="urn:microsoft.com/office/officeart/2008/layout/BendingPictureCaption"/>
    <dgm:cxn modelId="{E78DDFD2-4F73-4884-B127-EE042EF0CAD8}" type="presParOf" srcId="{97046633-CC00-431E-9F84-F06CDF597AD6}" destId="{A889068A-D738-485F-B608-98062CE57075}" srcOrd="0" destOrd="0" presId="urn:microsoft.com/office/officeart/2008/layout/BendingPictureCaption"/>
    <dgm:cxn modelId="{6BEF5CCE-77FF-40B4-B67C-400398062F86}" type="presParOf" srcId="{97046633-CC00-431E-9F84-F06CDF597AD6}" destId="{0F11B686-D1CA-4AD2-8BB4-8FAE9435EF8F}" srcOrd="1" destOrd="0" presId="urn:microsoft.com/office/officeart/2008/layout/BendingPictureCapti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BF5343-651D-4DCB-ABBE-FE72BF93D340}">
      <dsp:nvSpPr>
        <dsp:cNvPr id="0" name=""/>
        <dsp:cNvSpPr/>
      </dsp:nvSpPr>
      <dsp:spPr>
        <a:xfrm>
          <a:off x="891251" y="39776"/>
          <a:ext cx="2401488" cy="1774690"/>
        </a:xfrm>
        <a:prstGeom prst="rect">
          <a:avLst/>
        </a:prstGeom>
        <a:blipFill>
          <a:blip xmlns:r="http://schemas.openxmlformats.org/officeDocument/2006/relationships" r:embed="rId1"/>
          <a:srcRect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8AEFAB-9626-4F39-94C1-BEA81E2D64C8}">
      <dsp:nvSpPr>
        <dsp:cNvPr id="0" name=""/>
        <dsp:cNvSpPr/>
      </dsp:nvSpPr>
      <dsp:spPr>
        <a:xfrm>
          <a:off x="1376658" y="1492682"/>
          <a:ext cx="2069367" cy="49730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0000"/>
                <a:satMod val="12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0000"/>
                <a:satMod val="115000"/>
              </a:schemeClr>
            </a:gs>
          </a:gsLst>
          <a:lin ang="5400000" scaled="0"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kumimoji="1" lang="ja-JP" altLang="en-US" sz="2600" kern="1200" dirty="0" smtClean="0"/>
            <a:t>寺院・遺跡</a:t>
          </a:r>
          <a:endParaRPr kumimoji="1" lang="ja-JP" altLang="en-US" sz="2600" kern="1200" dirty="0"/>
        </a:p>
      </dsp:txBody>
      <dsp:txXfrm>
        <a:off x="1376658" y="1492682"/>
        <a:ext cx="2069367" cy="497303"/>
      </dsp:txXfrm>
    </dsp:sp>
    <dsp:sp modelId="{53FB98AE-300A-419F-8155-951DAAE7C1E3}">
      <dsp:nvSpPr>
        <dsp:cNvPr id="0" name=""/>
        <dsp:cNvSpPr/>
      </dsp:nvSpPr>
      <dsp:spPr>
        <a:xfrm>
          <a:off x="3778687" y="39776"/>
          <a:ext cx="2401488" cy="1774690"/>
        </a:xfrm>
        <a:prstGeom prst="rect">
          <a:avLst/>
        </a:prstGeom>
        <a:blipFill>
          <a:blip xmlns:r="http://schemas.openxmlformats.org/officeDocument/2006/relationships" r:embed="rId2"/>
          <a:srcRect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71DAD7-43CD-4543-8FAB-8ACE6A9CD7F1}">
      <dsp:nvSpPr>
        <dsp:cNvPr id="0" name=""/>
        <dsp:cNvSpPr/>
      </dsp:nvSpPr>
      <dsp:spPr>
        <a:xfrm>
          <a:off x="4264094" y="1492682"/>
          <a:ext cx="2069367" cy="49730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0000"/>
                <a:satMod val="12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0000"/>
                <a:satMod val="115000"/>
              </a:schemeClr>
            </a:gs>
          </a:gsLst>
          <a:lin ang="5400000" scaled="0"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kumimoji="1" lang="ja-JP" altLang="en-US" sz="2600" kern="1200" dirty="0" smtClean="0"/>
            <a:t>自然</a:t>
          </a:r>
          <a:endParaRPr kumimoji="1" lang="ja-JP" altLang="en-US" sz="2600" kern="1200" dirty="0"/>
        </a:p>
      </dsp:txBody>
      <dsp:txXfrm>
        <a:off x="4264094" y="1492682"/>
        <a:ext cx="2069367" cy="497303"/>
      </dsp:txXfrm>
    </dsp:sp>
    <dsp:sp modelId="{808C6CBC-7DDE-4144-8185-789C157EF406}">
      <dsp:nvSpPr>
        <dsp:cNvPr id="0" name=""/>
        <dsp:cNvSpPr/>
      </dsp:nvSpPr>
      <dsp:spPr>
        <a:xfrm>
          <a:off x="891251" y="2245463"/>
          <a:ext cx="2401488" cy="1774690"/>
        </a:xfrm>
        <a:prstGeom prst="rect">
          <a:avLst/>
        </a:prstGeom>
        <a:blipFill>
          <a:blip xmlns:r="http://schemas.openxmlformats.org/officeDocument/2006/relationships" r:embed="rId3"/>
          <a:srcRect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0749B88-A6D7-45B6-A1FB-D80016D7EED9}">
      <dsp:nvSpPr>
        <dsp:cNvPr id="0" name=""/>
        <dsp:cNvSpPr/>
      </dsp:nvSpPr>
      <dsp:spPr>
        <a:xfrm>
          <a:off x="1376658" y="3698369"/>
          <a:ext cx="2069367" cy="49730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0000"/>
                <a:satMod val="12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0000"/>
                <a:satMod val="115000"/>
              </a:schemeClr>
            </a:gs>
          </a:gsLst>
          <a:lin ang="5400000" scaled="0"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kumimoji="1" lang="ja-JP" altLang="en-US" sz="2600" kern="1200" dirty="0" smtClean="0"/>
            <a:t>ホテル</a:t>
          </a:r>
          <a:endParaRPr kumimoji="1" lang="ja-JP" altLang="en-US" sz="2600" kern="1200" dirty="0"/>
        </a:p>
      </dsp:txBody>
      <dsp:txXfrm>
        <a:off x="1376658" y="3698369"/>
        <a:ext cx="2069367" cy="497303"/>
      </dsp:txXfrm>
    </dsp:sp>
    <dsp:sp modelId="{A889068A-D738-485F-B608-98062CE57075}">
      <dsp:nvSpPr>
        <dsp:cNvPr id="0" name=""/>
        <dsp:cNvSpPr/>
      </dsp:nvSpPr>
      <dsp:spPr>
        <a:xfrm>
          <a:off x="3778687" y="2245463"/>
          <a:ext cx="2401488" cy="1774690"/>
        </a:xfrm>
        <a:prstGeom prst="rect">
          <a:avLst/>
        </a:prstGeom>
        <a:blipFill>
          <a:blip xmlns:r="http://schemas.openxmlformats.org/officeDocument/2006/relationships" r:embed="rId4"/>
          <a:srcRect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F11B686-D1CA-4AD2-8BB4-8FAE9435EF8F}">
      <dsp:nvSpPr>
        <dsp:cNvPr id="0" name=""/>
        <dsp:cNvSpPr/>
      </dsp:nvSpPr>
      <dsp:spPr>
        <a:xfrm>
          <a:off x="4264094" y="3698369"/>
          <a:ext cx="2069367" cy="49730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0000"/>
                <a:satMod val="12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0000"/>
                <a:satMod val="115000"/>
              </a:schemeClr>
            </a:gs>
          </a:gsLst>
          <a:lin ang="5400000" scaled="0"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kumimoji="1" lang="ja-JP" altLang="en-US" sz="2600" kern="1200" dirty="0" smtClean="0"/>
            <a:t>グルメ</a:t>
          </a:r>
          <a:endParaRPr kumimoji="1" lang="ja-JP" altLang="en-US" sz="2600" kern="1200" dirty="0"/>
        </a:p>
      </dsp:txBody>
      <dsp:txXfrm>
        <a:off x="4264094" y="3698369"/>
        <a:ext cx="2069367" cy="4973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BendingPictureCaption">
  <dgm:title val=""/>
  <dgm:desc val=""/>
  <dgm:catLst>
    <dgm:cat type="picture" pri="6000"/>
    <dgm:cat type="pictureconvert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7" srcId="0" destId="1" srcOrd="0" destOrd="0"/>
        <dgm:cxn modelId="8" srcId="0" destId="2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diagram">
    <dgm:varLst>
      <dgm:dir/>
    </dgm:varLst>
    <dgm:choose name="Name0">
      <dgm:if name="Name1" func="var" arg="dir" op="equ" val="norm">
        <dgm:alg type="snake">
          <dgm:param type="off" val="ctr"/>
        </dgm:alg>
      </dgm:if>
      <dgm:else name="Name2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3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94"/>
              <dgm:constr type="h" for="ch" forName="Image" refType="h" fact="0.91"/>
              <dgm:constr type="l" for="ch" forName="Parent" refType="w" fact="0.19"/>
              <dgm:constr type="t" for="ch" forName="Parent" refType="h" fact="0.745"/>
              <dgm:constr type="w" for="ch" forName="Parent" refType="w" fact="0.81"/>
              <dgm:constr type="h" for="ch" forName="Parent" refType="h" fact="0.255"/>
            </dgm:constrLst>
          </dgm:if>
          <dgm:else name="Name5">
            <dgm:constrLst>
              <dgm:constr type="l" for="ch" forName="Image" refType="w" fact="0.06"/>
              <dgm:constr type="t" for="ch" forName="Image" refType="h" fact="0"/>
              <dgm:constr type="w" for="ch" forName="Image" refType="w" fact="0.94"/>
              <dgm:constr type="h" for="ch" forName="Image" refType="h" fact="0.91"/>
              <dgm:constr type="l" for="ch" forName="Parent" refType="w" fact="0"/>
              <dgm:constr type="t" for="ch" forName="Parent" refType="h" fact="0.745"/>
              <dgm:constr type="w" for="ch" forName="Parent" refType="w" fact="0.81"/>
              <dgm:constr type="h" for="ch" forName="Parent" refType="h" fact="0.255"/>
            </dgm:constrLst>
          </dgm:else>
        </dgm:choose>
        <dgm:layoutNode name="Image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" styleLbl="node0">
          <dgm:varLst>
            <dgm:bulletEnabled val="1"/>
          </dgm:varLst>
          <dgm:alg type="tx">
            <dgm:param type="txAnchorVertCh" val="mid"/>
            <dgm:param type="shpTxRTLAlignCh" val="r"/>
            <dgm:param type="lnSpAfParP" val="5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1"/>
          <p:cNvCxnSpPr/>
          <p:nvPr/>
        </p:nvCxnSpPr>
        <p:spPr>
          <a:xfrm>
            <a:off x="0" y="3579813"/>
            <a:ext cx="9144000" cy="1587"/>
          </a:xfrm>
          <a:prstGeom prst="line">
            <a:avLst/>
          </a:prstGeom>
          <a:ln>
            <a:solidFill>
              <a:schemeClr val="tx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22"/>
          <p:cNvGrpSpPr>
            <a:grpSpLocks/>
          </p:cNvGrpSpPr>
          <p:nvPr/>
        </p:nvGrpSpPr>
        <p:grpSpPr bwMode="auto">
          <a:xfrm rot="5400000">
            <a:off x="4535487" y="2249488"/>
            <a:ext cx="92075" cy="9124950"/>
            <a:chOff x="0" y="0"/>
            <a:chExt cx="274320" cy="6858000"/>
          </a:xfrm>
        </p:grpSpPr>
        <p:sp>
          <p:nvSpPr>
            <p:cNvPr id="6" name="Rectangle 8"/>
            <p:cNvSpPr/>
            <p:nvPr/>
          </p:nvSpPr>
          <p:spPr>
            <a:xfrm>
              <a:off x="32603" y="0"/>
              <a:ext cx="6096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7" name="Rectangle 9"/>
            <p:cNvSpPr/>
            <p:nvPr/>
          </p:nvSpPr>
          <p:spPr>
            <a:xfrm>
              <a:off x="0" y="0"/>
              <a:ext cx="30480" cy="6858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8" name="Rectangle 10"/>
            <p:cNvSpPr/>
            <p:nvPr/>
          </p:nvSpPr>
          <p:spPr>
            <a:xfrm>
              <a:off x="91440" y="0"/>
              <a:ext cx="30480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9" name="Rectangle 11"/>
            <p:cNvSpPr/>
            <p:nvPr/>
          </p:nvSpPr>
          <p:spPr>
            <a:xfrm>
              <a:off x="152400" y="0"/>
              <a:ext cx="18288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0" name="Rectangle 12"/>
            <p:cNvSpPr/>
            <p:nvPr/>
          </p:nvSpPr>
          <p:spPr>
            <a:xfrm>
              <a:off x="182880" y="0"/>
              <a:ext cx="30480" cy="685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1" name="Rectangle 13"/>
            <p:cNvSpPr/>
            <p:nvPr/>
          </p:nvSpPr>
          <p:spPr>
            <a:xfrm>
              <a:off x="213360" y="0"/>
              <a:ext cx="30480" cy="6858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2" name="Rectangle 14"/>
            <p:cNvSpPr/>
            <p:nvPr/>
          </p:nvSpPr>
          <p:spPr>
            <a:xfrm>
              <a:off x="243840" y="0"/>
              <a:ext cx="30480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3" name="Rectangle 15"/>
            <p:cNvSpPr/>
            <p:nvPr/>
          </p:nvSpPr>
          <p:spPr>
            <a:xfrm>
              <a:off x="60960" y="0"/>
              <a:ext cx="30480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371600"/>
          </a:xfrm>
          <a:noFill/>
          <a:ln>
            <a:noFill/>
          </a:ln>
        </p:spPr>
        <p:txBody>
          <a:bodyPr anchor="b" anchorCtr="0"/>
          <a:lstStyle>
            <a:lvl1pPr algn="l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657600"/>
            <a:ext cx="7772400" cy="1371600"/>
          </a:xfrm>
          <a:noFill/>
          <a:ln>
            <a:noFill/>
          </a:ln>
          <a:effectLst>
            <a:innerShdw blurRad="114300">
              <a:schemeClr val="tx1"/>
            </a:innerShdw>
          </a:effectLst>
          <a:scene3d>
            <a:camera prst="orthographicFront"/>
            <a:lightRig rig="threePt" dir="t"/>
          </a:scene3d>
          <a:sp3d>
            <a:bevelT w="12700" h="50800" prst="softRound"/>
          </a:sp3d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508750"/>
            <a:ext cx="2133600" cy="2730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0E58C7-8316-4F49-93A6-758B92942AF4}" type="datetimeFigureOut">
              <a:rPr lang="ja-JP" altLang="en-US"/>
              <a:pPr>
                <a:defRPr/>
              </a:pPr>
              <a:t>2014/12/17</a:t>
            </a:fld>
            <a:endParaRPr lang="ja-JP" alt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5788" y="6508750"/>
            <a:ext cx="2895600" cy="2730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327775" y="6508750"/>
            <a:ext cx="2130425" cy="2730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2A1CDF-B64F-4619-8064-4AB76FDD1DC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09276421"/>
      </p:ext>
    </p:extLst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C5B05-428D-41FB-A4F0-07406C7B7716}" type="datetimeFigureOut">
              <a:rPr lang="ja-JP" altLang="en-US"/>
              <a:pPr>
                <a:defRPr/>
              </a:pPr>
              <a:t>2014/12/17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F8F4B2-639F-48F4-9EEA-59A52298E76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597229901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60020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98588" y="1752600"/>
            <a:ext cx="5078412" cy="437356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38CD2-09AF-47D5-A70A-3616F9EFB5B8}" type="datetimeFigureOut">
              <a:rPr lang="ja-JP" altLang="en-US"/>
              <a:pPr>
                <a:defRPr/>
              </a:pPr>
              <a:t>2014/12/17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D0C3A3-1A61-4978-A9A1-B5EBAFE220D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859062053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E92E63-E4D5-4A0B-BF89-6374C37C08CA}" type="datetimeFigureOut">
              <a:rPr lang="ja-JP" altLang="en-US"/>
              <a:pPr>
                <a:defRPr/>
              </a:pPr>
              <a:t>2014/12/17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368A22-6760-417A-B55B-D7BC2BF1B01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980922924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6"/>
          <p:cNvCxnSpPr/>
          <p:nvPr/>
        </p:nvCxnSpPr>
        <p:spPr>
          <a:xfrm>
            <a:off x="1322388" y="4419600"/>
            <a:ext cx="7315200" cy="1588"/>
          </a:xfrm>
          <a:prstGeom prst="line">
            <a:avLst/>
          </a:prstGeom>
          <a:ln>
            <a:solidFill>
              <a:schemeClr val="tx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7621" y="2981324"/>
            <a:ext cx="7168179" cy="1371600"/>
          </a:xfrm>
        </p:spPr>
        <p:txBody>
          <a:bodyPr anchor="b" anchorCtr="0"/>
          <a:lstStyle>
            <a:lvl1pPr marL="0" indent="0" algn="l">
              <a:defRPr sz="4000" b="0" cap="none" baseline="0"/>
            </a:lvl1pPr>
          </a:lstStyle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7620" y="4519613"/>
            <a:ext cx="7168179" cy="1371600"/>
          </a:xfrm>
          <a:noFill/>
          <a:ln>
            <a:noFill/>
          </a:ln>
          <a:effectLst>
            <a:innerShdw blurRad="114300">
              <a:schemeClr val="tx1"/>
            </a:innerShdw>
          </a:effectLst>
          <a:scene3d>
            <a:camera prst="orthographicFront"/>
            <a:lightRig rig="threePt" dir="t"/>
          </a:scene3d>
          <a:sp3d>
            <a:bevelT w="12700" h="50800" prst="softRound"/>
          </a:sp3d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36F6C1-D90E-425C-B08A-0083F23BE905}" type="datetimeFigureOut">
              <a:rPr lang="ja-JP" altLang="en-US"/>
              <a:pPr>
                <a:defRPr/>
              </a:pPr>
              <a:t>2014/12/17</a:t>
            </a:fld>
            <a:endParaRPr lang="ja-JP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8255E-ACA2-445C-A22E-5647B551ADB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22447063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02080" y="1828799"/>
            <a:ext cx="3246120" cy="41148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25527" y="1828799"/>
            <a:ext cx="3246120" cy="41148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E6C554-AB18-4DFA-B668-7FCC99B48419}" type="datetimeFigureOut">
              <a:rPr lang="ja-JP" altLang="en-US"/>
              <a:pPr>
                <a:defRPr/>
              </a:pPr>
              <a:t>2014/12/17</a:t>
            </a:fld>
            <a:endParaRPr lang="ja-JP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E72C15-DFD5-41F2-9B4A-A97B46E706F3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39836720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9"/>
          <p:cNvCxnSpPr/>
          <p:nvPr/>
        </p:nvCxnSpPr>
        <p:spPr>
          <a:xfrm>
            <a:off x="1295400" y="2298700"/>
            <a:ext cx="7239000" cy="1588"/>
          </a:xfrm>
          <a:prstGeom prst="line">
            <a:avLst/>
          </a:prstGeom>
          <a:ln>
            <a:solidFill>
              <a:schemeClr val="tx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1659685"/>
            <a:ext cx="3429000" cy="639762"/>
          </a:xfrm>
        </p:spPr>
        <p:txBody>
          <a:bodyPr anchor="ctr">
            <a:noAutofit/>
          </a:bodyPr>
          <a:lstStyle>
            <a:lvl1pPr marL="0" indent="0" algn="ctr">
              <a:buNone/>
              <a:defRPr sz="20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86840" y="2438399"/>
            <a:ext cx="3246120" cy="3505201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32294" y="1659685"/>
            <a:ext cx="3429000" cy="639762"/>
          </a:xfrm>
        </p:spPr>
        <p:txBody>
          <a:bodyPr anchor="ctr">
            <a:noAutofit/>
          </a:bodyPr>
          <a:lstStyle>
            <a:lvl1pPr marL="0" indent="0" algn="ctr">
              <a:buNone/>
              <a:defRPr sz="20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23734" y="2438399"/>
            <a:ext cx="3246120" cy="3505201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F6BE51-29CF-4FEB-B454-EA74C815D0A3}" type="datetimeFigureOut">
              <a:rPr lang="ja-JP" altLang="en-US"/>
              <a:pPr>
                <a:defRPr/>
              </a:pPr>
              <a:t>2014/12/17</a:t>
            </a:fld>
            <a:endParaRPr lang="ja-JP" alt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8CA6E-347F-48EA-882A-C5FB5C91E11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63452916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2"/>
          <p:cNvGrpSpPr>
            <a:grpSpLocks/>
          </p:cNvGrpSpPr>
          <p:nvPr/>
        </p:nvGrpSpPr>
        <p:grpSpPr bwMode="auto">
          <a:xfrm>
            <a:off x="0" y="0"/>
            <a:ext cx="182563" cy="6858000"/>
            <a:chOff x="0" y="0"/>
            <a:chExt cx="274320" cy="6858000"/>
          </a:xfrm>
        </p:grpSpPr>
        <p:sp>
          <p:nvSpPr>
            <p:cNvPr id="4" name="Rectangle 6"/>
            <p:cNvSpPr/>
            <p:nvPr/>
          </p:nvSpPr>
          <p:spPr>
            <a:xfrm>
              <a:off x="32603" y="0"/>
              <a:ext cx="6096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5" name="Rectangle 7"/>
            <p:cNvSpPr/>
            <p:nvPr/>
          </p:nvSpPr>
          <p:spPr>
            <a:xfrm>
              <a:off x="0" y="0"/>
              <a:ext cx="30480" cy="6858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6" name="Rectangle 8"/>
            <p:cNvSpPr/>
            <p:nvPr/>
          </p:nvSpPr>
          <p:spPr>
            <a:xfrm>
              <a:off x="91440" y="0"/>
              <a:ext cx="30480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7" name="Rectangle 9"/>
            <p:cNvSpPr/>
            <p:nvPr/>
          </p:nvSpPr>
          <p:spPr>
            <a:xfrm>
              <a:off x="152400" y="0"/>
              <a:ext cx="18288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8" name="Rectangle 10"/>
            <p:cNvSpPr/>
            <p:nvPr/>
          </p:nvSpPr>
          <p:spPr>
            <a:xfrm>
              <a:off x="182880" y="0"/>
              <a:ext cx="30480" cy="685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9" name="Rectangle 11"/>
            <p:cNvSpPr/>
            <p:nvPr/>
          </p:nvSpPr>
          <p:spPr>
            <a:xfrm>
              <a:off x="213360" y="0"/>
              <a:ext cx="30480" cy="6858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0" name="Rectangle 12"/>
            <p:cNvSpPr/>
            <p:nvPr/>
          </p:nvSpPr>
          <p:spPr>
            <a:xfrm>
              <a:off x="243840" y="0"/>
              <a:ext cx="30480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1" name="Rectangle 13"/>
            <p:cNvSpPr/>
            <p:nvPr/>
          </p:nvSpPr>
          <p:spPr>
            <a:xfrm>
              <a:off x="60960" y="0"/>
              <a:ext cx="30480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12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7BF0A-DB74-459F-A4FE-44096D3F28AA}" type="datetimeFigureOut">
              <a:rPr lang="ja-JP" altLang="en-US"/>
              <a:pPr>
                <a:defRPr/>
              </a:pPr>
              <a:t>2014/12/17</a:t>
            </a:fld>
            <a:endParaRPr lang="ja-JP" altLang="en-US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A6B205-CA9A-40CD-A348-9170CAA403E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28094222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0" y="0"/>
            <a:ext cx="182563" cy="6858000"/>
            <a:chOff x="0" y="0"/>
            <a:chExt cx="274320" cy="6858000"/>
          </a:xfrm>
        </p:grpSpPr>
        <p:sp>
          <p:nvSpPr>
            <p:cNvPr id="3" name="Rectangle 5"/>
            <p:cNvSpPr/>
            <p:nvPr/>
          </p:nvSpPr>
          <p:spPr>
            <a:xfrm>
              <a:off x="32603" y="0"/>
              <a:ext cx="6096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4" name="Rectangle 6"/>
            <p:cNvSpPr/>
            <p:nvPr/>
          </p:nvSpPr>
          <p:spPr>
            <a:xfrm>
              <a:off x="0" y="0"/>
              <a:ext cx="30480" cy="6858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5" name="Rectangle 7"/>
            <p:cNvSpPr/>
            <p:nvPr/>
          </p:nvSpPr>
          <p:spPr>
            <a:xfrm>
              <a:off x="91440" y="0"/>
              <a:ext cx="30480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6" name="Rectangle 8"/>
            <p:cNvSpPr/>
            <p:nvPr/>
          </p:nvSpPr>
          <p:spPr>
            <a:xfrm>
              <a:off x="152400" y="0"/>
              <a:ext cx="18288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7" name="Rectangle 9"/>
            <p:cNvSpPr/>
            <p:nvPr/>
          </p:nvSpPr>
          <p:spPr>
            <a:xfrm>
              <a:off x="182880" y="0"/>
              <a:ext cx="30480" cy="685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8" name="Rectangle 10"/>
            <p:cNvSpPr/>
            <p:nvPr/>
          </p:nvSpPr>
          <p:spPr>
            <a:xfrm>
              <a:off x="213360" y="0"/>
              <a:ext cx="30480" cy="6858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9" name="Rectangle 11"/>
            <p:cNvSpPr/>
            <p:nvPr/>
          </p:nvSpPr>
          <p:spPr>
            <a:xfrm>
              <a:off x="243840" y="0"/>
              <a:ext cx="30480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0" name="Rectangle 12"/>
            <p:cNvSpPr/>
            <p:nvPr/>
          </p:nvSpPr>
          <p:spPr>
            <a:xfrm>
              <a:off x="60960" y="0"/>
              <a:ext cx="30480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9BE336-81EC-4F2F-A6B5-A46D2D3097D2}" type="datetimeFigureOut">
              <a:rPr lang="ja-JP" altLang="en-US"/>
              <a:pPr>
                <a:defRPr/>
              </a:pPr>
              <a:t>2014/12/17</a:t>
            </a:fld>
            <a:endParaRPr lang="ja-JP" altLang="en-US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CF8668-6A1D-4881-B03E-A84A45E557E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969339329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7"/>
          <p:cNvCxnSpPr/>
          <p:nvPr/>
        </p:nvCxnSpPr>
        <p:spPr>
          <a:xfrm rot="16200000">
            <a:off x="1431925" y="3902075"/>
            <a:ext cx="4452938" cy="1588"/>
          </a:xfrm>
          <a:prstGeom prst="line">
            <a:avLst/>
          </a:prstGeom>
          <a:ln>
            <a:solidFill>
              <a:schemeClr val="tx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2687" y="188259"/>
            <a:ext cx="3008313" cy="1246841"/>
          </a:xfrm>
        </p:spPr>
        <p:txBody>
          <a:bodyPr anchorCtr="0"/>
          <a:lstStyle>
            <a:lvl1pPr algn="l">
              <a:defRPr sz="2600" b="0"/>
            </a:lvl1pPr>
          </a:lstStyle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1905000"/>
            <a:ext cx="4572000" cy="42211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82687" y="1676400"/>
            <a:ext cx="2246313" cy="3276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662F3F-BB5F-4604-B163-6F6BD36E192F}" type="datetimeFigureOut">
              <a:rPr lang="ja-JP" altLang="en-US"/>
              <a:pPr>
                <a:defRPr/>
              </a:pPr>
              <a:t>2014/12/17</a:t>
            </a:fld>
            <a:endParaRPr lang="ja-JP" alt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C78370-7F96-4D75-996B-A475EEA591C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16612885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7"/>
          <p:cNvCxnSpPr/>
          <p:nvPr/>
        </p:nvCxnSpPr>
        <p:spPr>
          <a:xfrm rot="16200000">
            <a:off x="1431925" y="3902075"/>
            <a:ext cx="4452938" cy="1588"/>
          </a:xfrm>
          <a:prstGeom prst="line">
            <a:avLst/>
          </a:prstGeom>
          <a:ln>
            <a:solidFill>
              <a:schemeClr val="tx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2687" y="192024"/>
            <a:ext cx="3008376" cy="1243584"/>
          </a:xfrm>
          <a:noFill/>
          <a:ln>
            <a:noFill/>
          </a:ln>
          <a:effectLst>
            <a:innerShdw blurRad="114300">
              <a:schemeClr val="tx1"/>
            </a:innerShdw>
          </a:effectLst>
          <a:scene3d>
            <a:camera prst="orthographicFront"/>
            <a:lightRig rig="threePt" dir="t"/>
          </a:scene3d>
          <a:sp3d>
            <a:bevelT w="12700" h="50800" prst="softRound"/>
          </a:sp3d>
        </p:spPr>
        <p:txBody>
          <a:bodyPr anchorCtr="0"/>
          <a:lstStyle>
            <a:lvl1pPr algn="l" defTabSz="914400" rtl="0" eaLnBrk="1" latinLnBrk="0" hangingPunct="1">
              <a:spcBef>
                <a:spcPct val="0"/>
              </a:spcBef>
              <a:buNone/>
              <a:defRPr sz="26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1905000"/>
            <a:ext cx="4572000" cy="4224528"/>
          </a:xfrm>
          <a:noFill/>
          <a:ln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none"/>
        </p:style>
        <p:txBody>
          <a:bodyPr rtlCol="0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82687" y="1676400"/>
            <a:ext cx="2249424" cy="3273552"/>
          </a:xfrm>
          <a:noFill/>
          <a:ln>
            <a:noFill/>
          </a:ln>
        </p:spPr>
        <p:txBody>
          <a:bodyPr rtlCol="0">
            <a:normAutofit/>
          </a:bodyPr>
          <a:lstStyle>
            <a:lvl1pPr marL="0" indent="0"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F2BA0A-1797-4708-9F62-DE3C12A71E5A}" type="datetimeFigureOut">
              <a:rPr lang="ja-JP" altLang="en-US"/>
              <a:pPr>
                <a:defRPr/>
              </a:pPr>
              <a:t>2014/12/17</a:t>
            </a:fld>
            <a:endParaRPr lang="ja-JP" alt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65DFEB-9FA1-47B7-AFB3-4B8C8A96D7C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21963340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81100" y="274638"/>
            <a:ext cx="7497763" cy="1143000"/>
          </a:xfrm>
          <a:prstGeom prst="rect">
            <a:avLst/>
          </a:prstGeom>
          <a:noFill/>
          <a:ln>
            <a:noFill/>
          </a:ln>
          <a:effectLst>
            <a:innerShdw blurRad="114300">
              <a:schemeClr val="tx1"/>
            </a:innerShdw>
          </a:effectLst>
          <a:scene3d>
            <a:camera prst="orthographicFront"/>
            <a:lightRig rig="threePt" dir="t"/>
          </a:scene3d>
          <a:sp3d>
            <a:bevelT w="12700" h="50800" prst="softRound"/>
          </a:sp3d>
        </p:spPr>
        <p:txBody>
          <a:bodyPr vert="horz" lIns="182880" tIns="182880" rIns="182880" bIns="182880" rtlCol="0" anchor="ctr">
            <a:noAutofit/>
          </a:bodyPr>
          <a:lstStyle/>
          <a:p>
            <a:r>
              <a:rPr lang="ja-JP" altLang="en-US" smtClean="0"/>
              <a:t>マスタ タイトルの書式設定</a:t>
            </a:r>
            <a:endParaRPr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317625" y="1735138"/>
            <a:ext cx="7224713" cy="423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82880" tIns="182880" rIns="182880" bIns="1828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31900" y="6508750"/>
            <a:ext cx="2133600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 b="1">
                <a:solidFill>
                  <a:schemeClr val="tx2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BC998B9-C542-467C-A21E-49762A5D3DD4}" type="datetimeFigureOut">
              <a:rPr lang="ja-JP" altLang="en-US"/>
              <a:pPr>
                <a:defRPr/>
              </a:pPr>
              <a:t>2014/12/17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15000" y="6508750"/>
            <a:ext cx="2895600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 b="1">
                <a:solidFill>
                  <a:schemeClr val="tx2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74100" y="6508750"/>
            <a:ext cx="457200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 b="1">
                <a:solidFill>
                  <a:schemeClr val="tx2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9617800-1B4E-4BE2-A3E2-C4D0A1F80A1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  <p:grpSp>
        <p:nvGrpSpPr>
          <p:cNvPr id="1031" name="Group 22"/>
          <p:cNvGrpSpPr>
            <a:grpSpLocks/>
          </p:cNvGrpSpPr>
          <p:nvPr/>
        </p:nvGrpSpPr>
        <p:grpSpPr bwMode="auto">
          <a:xfrm>
            <a:off x="0" y="0"/>
            <a:ext cx="182563" cy="6858000"/>
            <a:chOff x="0" y="0"/>
            <a:chExt cx="274320" cy="6858000"/>
          </a:xfrm>
        </p:grpSpPr>
        <p:sp>
          <p:nvSpPr>
            <p:cNvPr id="21" name="Rectangle 20"/>
            <p:cNvSpPr/>
            <p:nvPr/>
          </p:nvSpPr>
          <p:spPr>
            <a:xfrm>
              <a:off x="32603" y="0"/>
              <a:ext cx="6096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0" y="0"/>
              <a:ext cx="30480" cy="6858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91440" y="0"/>
              <a:ext cx="30480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52400" y="0"/>
              <a:ext cx="18288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82880" y="0"/>
              <a:ext cx="30480" cy="685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213360" y="0"/>
              <a:ext cx="30480" cy="6858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243840" y="0"/>
              <a:ext cx="30480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0960" y="0"/>
              <a:ext cx="30480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17" r:id="rId2"/>
    <p:sldLayoutId id="2147483822" r:id="rId3"/>
    <p:sldLayoutId id="2147483818" r:id="rId4"/>
    <p:sldLayoutId id="2147483823" r:id="rId5"/>
    <p:sldLayoutId id="2147483824" r:id="rId6"/>
    <p:sldLayoutId id="2147483825" r:id="rId7"/>
    <p:sldLayoutId id="2147483826" r:id="rId8"/>
    <p:sldLayoutId id="2147483827" r:id="rId9"/>
    <p:sldLayoutId id="2147483819" r:id="rId10"/>
    <p:sldLayoutId id="2147483820" r:id="rId11"/>
  </p:sldLayoutIdLst>
  <p:transition spd="slow">
    <p:fade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600">
          <a:solidFill>
            <a:schemeClr val="tx1"/>
          </a:solidFill>
          <a:latin typeface="Lucida Sans Unicode" panose="020B0602030504020204" pitchFamily="34" charset="0"/>
          <a:ea typeface="ＭＳ Ｐゴシック" panose="020B0600070205080204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600">
          <a:solidFill>
            <a:schemeClr val="tx1"/>
          </a:solidFill>
          <a:latin typeface="Lucida Sans Unicode" panose="020B0602030504020204" pitchFamily="34" charset="0"/>
          <a:ea typeface="ＭＳ Ｐゴシック" panose="020B0600070205080204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600">
          <a:solidFill>
            <a:schemeClr val="tx1"/>
          </a:solidFill>
          <a:latin typeface="Lucida Sans Unicode" panose="020B0602030504020204" pitchFamily="34" charset="0"/>
          <a:ea typeface="ＭＳ Ｐゴシック" panose="020B0600070205080204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600">
          <a:solidFill>
            <a:schemeClr val="tx1"/>
          </a:solidFill>
          <a:latin typeface="Lucida Sans Unicode" panose="020B0602030504020204" pitchFamily="34" charset="0"/>
          <a:ea typeface="ＭＳ Ｐゴシック" panose="020B0600070205080204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600">
          <a:solidFill>
            <a:schemeClr val="tx1"/>
          </a:solidFill>
          <a:latin typeface="Lucida Sans Unicode" panose="020B0602030504020204" pitchFamily="34" charset="0"/>
          <a:ea typeface="ＭＳ Ｐゴシック" panose="020B0600070205080204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600">
          <a:solidFill>
            <a:schemeClr val="tx1"/>
          </a:solidFill>
          <a:latin typeface="Lucida Sans Unicode" panose="020B0602030504020204" pitchFamily="34" charset="0"/>
          <a:ea typeface="ＭＳ Ｐゴシック" panose="020B0600070205080204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600">
          <a:solidFill>
            <a:schemeClr val="tx1"/>
          </a:solidFill>
          <a:latin typeface="Lucida Sans Unicode" panose="020B0602030504020204" pitchFamily="34" charset="0"/>
          <a:ea typeface="ＭＳ Ｐゴシック" panose="020B0600070205080204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600">
          <a:solidFill>
            <a:schemeClr val="tx1"/>
          </a:solidFill>
          <a:latin typeface="Lucida Sans Unicode" panose="020B0602030504020204" pitchFamily="34" charset="0"/>
          <a:ea typeface="ＭＳ Ｐゴシック" panose="020B0600070205080204" pitchFamily="50" charset="-128"/>
        </a:defRPr>
      </a:lvl9pPr>
    </p:titleStyle>
    <p:bodyStyle>
      <a:lvl1pPr marL="255588" indent="-228600" algn="l" rtl="0" eaLnBrk="0" fontAlgn="base" hangingPunct="0">
        <a:spcBef>
          <a:spcPts val="1500"/>
        </a:spcBef>
        <a:spcAft>
          <a:spcPct val="0"/>
        </a:spcAft>
        <a:buSzPct val="70000"/>
        <a:buFont typeface="Wingdings" panose="05000000000000000000" pitchFamily="2" charset="2"/>
        <a:buChar char="p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84188" indent="-228600" algn="l" rtl="0" eaLnBrk="0" fontAlgn="base" hangingPunct="0">
        <a:spcBef>
          <a:spcPts val="15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•"/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712788" indent="-228600" algn="l" rtl="0" eaLnBrk="0" fontAlgn="base" hangingPunct="0">
        <a:spcBef>
          <a:spcPts val="1500"/>
        </a:spcBef>
        <a:spcAft>
          <a:spcPct val="0"/>
        </a:spcAft>
        <a:buClr>
          <a:schemeClr val="tx1"/>
        </a:buClr>
        <a:buSzPct val="70000"/>
        <a:buFont typeface="Wingdings" panose="05000000000000000000" pitchFamily="2" charset="2"/>
        <a:buChar char="p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41388" indent="-228600" algn="l" rtl="0" eaLnBrk="0" fontAlgn="base" hangingPunct="0">
        <a:spcBef>
          <a:spcPts val="15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69988" indent="-228600" algn="l" rtl="0" eaLnBrk="0" fontAlgn="base" hangingPunct="0">
        <a:spcBef>
          <a:spcPts val="1500"/>
        </a:spcBef>
        <a:spcAft>
          <a:spcPct val="0"/>
        </a:spcAft>
        <a:buClr>
          <a:schemeClr val="tx1"/>
        </a:buClr>
        <a:buSzPct val="70000"/>
        <a:buFont typeface="Wingdings" panose="05000000000000000000" pitchFamily="2" charset="2"/>
        <a:buChar char="p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399032" indent="-228600" algn="l" defTabSz="914400" rtl="0" eaLnBrk="1" latinLnBrk="0" hangingPunct="1">
        <a:spcBef>
          <a:spcPts val="1500"/>
        </a:spcBef>
        <a:buFont typeface="Arial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627632" indent="-228600" algn="l" defTabSz="914400" rtl="0" eaLnBrk="1" latinLnBrk="0" hangingPunct="1">
        <a:spcBef>
          <a:spcPts val="1500"/>
        </a:spcBef>
        <a:buSzPct val="70000"/>
        <a:buFont typeface="Wingdings" pitchFamily="2" charset="2"/>
        <a:buChar char="p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56232" indent="-228600" algn="l" defTabSz="914400" rtl="0" eaLnBrk="1" latinLnBrk="0" hangingPunct="1">
        <a:spcBef>
          <a:spcPts val="1500"/>
        </a:spcBef>
        <a:buFont typeface="Arial" pitchFamily="34" charset="0"/>
        <a:buChar char="•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084832" indent="-228600" algn="l" defTabSz="914400" rtl="0" eaLnBrk="1" latinLnBrk="0" hangingPunct="1">
        <a:spcBef>
          <a:spcPts val="1500"/>
        </a:spcBef>
        <a:buSzPct val="70000"/>
        <a:buFont typeface="Wingdings" pitchFamily="2" charset="2"/>
        <a:buChar char="p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ja-JP" alt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バリ島ツアー企画案</a:t>
            </a:r>
            <a:endParaRPr lang="ja-JP" alt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noFill/>
          <a:extLst/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ja-JP" dirty="0" smtClean="0"/>
              <a:t>ABC</a:t>
            </a:r>
            <a:r>
              <a:rPr lang="ja-JP" altLang="en-US" dirty="0" smtClean="0"/>
              <a:t>トラベル株式会社</a:t>
            </a:r>
            <a:endParaRPr lang="ja-JP" altLang="en-US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9675" y="720725"/>
            <a:ext cx="1006475" cy="197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95 -0.12152 C -0.00694 -0.12963 -0.02101 -0.1375 -0.02587 -0.1375 C -0.05694 -0.1375 -0.08889 -0.0125 -0.08889 0.1125 C -0.08889 0.04954 -0.10486 -0.0125 -0.11996 -0.0125 C -0.13594 -0.0125 -0.15104 0.05047 -0.15104 0.1125 C -0.15104 0.08149 -0.15903 0.04954 -0.16701 0.04954 C -0.175 0.04954 -0.18299 0.08056 -0.18299 0.1125 C -0.18299 0.09653 -0.18698 0.08149 -0.19097 0.08149 C -0.19496 0.08149 -0.19896 0.09746 -0.19896 0.1125 C -0.19896 0.1044 -0.20104 0.09653 -0.20295 0.09653 C -0.20399 0.09653 -0.20694 0.10463 -0.20694 0.1125 C -0.20694 0.10857 -0.20799 0.1044 -0.20903 0.1044 C -0.20903 0.10348 -0.21111 0.10834 -0.21111 0.1125 C -0.21111 0.11042 -0.21111 0.10857 -0.21215 0.10857 C -0.21215 0.10949 -0.21319 0.11065 -0.21319 0.1125 C -0.21319 0.11158 -0.21319 0.11042 -0.21319 0.10949 C -0.21424 0.10949 -0.21424 0.11042 -0.21424 0.11158 C -0.21528 0.11158 -0.21528 0.11065 -0.21528 0.10949 C -0.21632 0.10949 -0.21632 0.11042 -0.21632 0.11158 " pathEditMode="relative" rAng="0" ptsTypes="fffffffffffffffffff">
                                      <p:cBhvr>
                                        <p:cTn id="6" dur="6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677" y="109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3906 -0.27246 C -0.33784 -0.27292 -0.32725 -0.27732 -0.32604 -0.27825 C -0.32152 -0.28172 -0.31805 -0.28774 -0.31302 -0.28982 C -0.29722 -0.29653 -0.28715 -0.29908 -0.26944 -0.3014 C -0.25729 -0.30672 -0.24479 -0.31065 -0.23246 -0.31575 C -0.21423 -0.33218 -0.19427 -0.32616 -0.1717 -0.32755 C -0.13142 -0.33635 -0.09705 -0.32917 -0.05434 -0.32755 C -0.05 -0.32547 -0.04548 -0.32362 -0.04114 -0.32153 C -0.03906 -0.32061 -0.0368 -0.31968 -0.03472 -0.31876 C -0.03246 -0.31783 -0.03038 -0.31667 -0.02812 -0.31575 C -0.02604 -0.31482 -0.0217 -0.31297 -0.0217 -0.31297 C -0.00798 -0.3007 -0.00521 -0.29538 0.00452 -0.27825 C 0.00764 -0.27269 0.0132 -0.26089 0.0132 -0.26089 C 0.01667 -0.24653 0.01806 -0.23172 0.02188 -0.21737 C 0.02691 -0.16899 0.02327 -0.11991 0.01528 -0.07246 C 0.01233 -0.0551 0.00799 -0.03727 0.00452 -0.02015 C -0.00017 0.00277 -3.05556E-6 -0.00973 -3.05556E-6 -5.55556E-6 " pathEditMode="relative" ptsTypes="ffffffffffffffffA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81100" y="274638"/>
            <a:ext cx="749808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ja-JP" altLang="en-US" dirty="0" smtClean="0"/>
              <a:t>アンケート調査</a:t>
            </a:r>
            <a:r>
              <a:rPr lang="en-US" altLang="ja-JP" dirty="0" smtClean="0"/>
              <a:t>(1)</a:t>
            </a:r>
            <a:br>
              <a:rPr lang="en-US" altLang="ja-JP" dirty="0" smtClean="0"/>
            </a:br>
            <a:r>
              <a:rPr lang="ja-JP" altLang="en-US" dirty="0" smtClean="0"/>
              <a:t>海外旅行の目的は？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tabLst>
                <a:tab pos="8640000" algn="r"/>
              </a:tabLst>
              <a:defRPr/>
            </a:pPr>
            <a:r>
              <a:rPr lang="ja-JP" altLang="en-US" sz="3600" dirty="0" smtClean="0"/>
              <a:t>観光</a:t>
            </a:r>
            <a:r>
              <a:rPr lang="en-US" altLang="ja-JP" sz="3600" dirty="0" smtClean="0"/>
              <a:t>	33</a:t>
            </a:r>
            <a:r>
              <a:rPr lang="ja-JP" altLang="en-US" sz="3600" dirty="0" smtClean="0"/>
              <a:t>％</a:t>
            </a:r>
            <a:endParaRPr lang="en-US" altLang="ja-JP" sz="3600" dirty="0" smtClean="0"/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tabLst>
                <a:tab pos="8640000" algn="r"/>
              </a:tabLst>
              <a:defRPr/>
            </a:pPr>
            <a:r>
              <a:rPr lang="ja-JP" altLang="en-US" sz="3600" dirty="0" smtClean="0"/>
              <a:t>リフレッシュ</a:t>
            </a:r>
            <a:r>
              <a:rPr lang="en-US" altLang="ja-JP" sz="3600" dirty="0" smtClean="0"/>
              <a:t>	27</a:t>
            </a:r>
            <a:r>
              <a:rPr lang="ja-JP" altLang="en-US" sz="3600" dirty="0" smtClean="0"/>
              <a:t>％</a:t>
            </a:r>
            <a:endParaRPr lang="en-US" altLang="ja-JP" sz="3600" dirty="0" smtClean="0"/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tabLst>
                <a:tab pos="8640000" algn="r"/>
              </a:tabLst>
              <a:defRPr/>
            </a:pPr>
            <a:r>
              <a:rPr lang="ja-JP" altLang="en-US" sz="3600" dirty="0" smtClean="0"/>
              <a:t>食事</a:t>
            </a:r>
            <a:r>
              <a:rPr lang="en-US" altLang="ja-JP" sz="3600" dirty="0" smtClean="0"/>
              <a:t>	18</a:t>
            </a:r>
            <a:r>
              <a:rPr lang="ja-JP" altLang="en-US" sz="3600" dirty="0" smtClean="0"/>
              <a:t>％</a:t>
            </a:r>
            <a:endParaRPr lang="en-US" altLang="ja-JP" sz="3600" dirty="0" smtClean="0"/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tabLst>
                <a:tab pos="8640000" algn="r"/>
              </a:tabLst>
              <a:defRPr/>
            </a:pPr>
            <a:r>
              <a:rPr lang="ja-JP" altLang="en-US" sz="3600" dirty="0" smtClean="0"/>
              <a:t>ショッピング</a:t>
            </a:r>
            <a:r>
              <a:rPr lang="en-US" altLang="ja-JP" sz="3600" dirty="0" smtClean="0"/>
              <a:t>	7</a:t>
            </a:r>
            <a:r>
              <a:rPr lang="ja-JP" altLang="en-US" sz="3600" dirty="0" smtClean="0"/>
              <a:t>％</a:t>
            </a:r>
            <a:endParaRPr lang="en-US" altLang="ja-JP" sz="3600" dirty="0" smtClean="0"/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tabLst>
                <a:tab pos="8640000" algn="r"/>
              </a:tabLst>
              <a:defRPr/>
            </a:pPr>
            <a:r>
              <a:rPr lang="ja-JP" altLang="en-US" sz="3600" dirty="0" smtClean="0"/>
              <a:t>アクティビティ</a:t>
            </a:r>
            <a:r>
              <a:rPr lang="en-US" altLang="ja-JP" sz="3600" dirty="0" smtClean="0"/>
              <a:t>	5</a:t>
            </a:r>
            <a:r>
              <a:rPr lang="ja-JP" altLang="en-US" sz="3600" dirty="0" smtClean="0"/>
              <a:t>％</a:t>
            </a:r>
            <a:endParaRPr lang="en-US" altLang="ja-JP" sz="3600" dirty="0" smtClean="0"/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tabLst>
                <a:tab pos="8640000" algn="r"/>
              </a:tabLst>
              <a:defRPr/>
            </a:pPr>
            <a:r>
              <a:rPr lang="ja-JP" altLang="en-US" sz="3600" dirty="0" smtClean="0"/>
              <a:t>その他</a:t>
            </a:r>
            <a:r>
              <a:rPr lang="en-US" altLang="ja-JP" sz="3600" dirty="0" smtClean="0"/>
              <a:t>	10</a:t>
            </a:r>
            <a:r>
              <a:rPr lang="ja-JP" altLang="en-US" sz="3600" dirty="0" smtClean="0"/>
              <a:t>％</a:t>
            </a:r>
            <a:endParaRPr lang="ja-JP" altLang="en-US" sz="360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3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3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81100" y="274638"/>
            <a:ext cx="749808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ja-JP" altLang="en-US" dirty="0" smtClean="0"/>
              <a:t>アンケート調査</a:t>
            </a:r>
            <a:r>
              <a:rPr lang="en-US" altLang="ja-JP" dirty="0" smtClean="0"/>
              <a:t>(2)</a:t>
            </a:r>
            <a:br>
              <a:rPr lang="en-US" altLang="ja-JP" dirty="0" smtClean="0"/>
            </a:br>
            <a:r>
              <a:rPr lang="ja-JP" altLang="en-US" dirty="0" smtClean="0"/>
              <a:t>海外旅行で行きたい地域は？</a:t>
            </a:r>
            <a:endParaRPr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</p:nvPr>
        </p:nvGraphicFramePr>
        <p:xfrm>
          <a:off x="1216025" y="1633538"/>
          <a:ext cx="7427913" cy="4438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Chart bld="category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81100" y="274638"/>
            <a:ext cx="749808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ja-JP" altLang="en-US" dirty="0" smtClean="0"/>
              <a:t>バリ島の魅力</a:t>
            </a:r>
            <a:endParaRPr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</p:nvPr>
        </p:nvGraphicFramePr>
        <p:xfrm>
          <a:off x="1317625" y="1735138"/>
          <a:ext cx="7224713" cy="42354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7BF5343-651D-4DCB-ABBE-FE72BF93D3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>
                                            <p:graphicEl>
                                              <a:dgm id="{17BF5343-651D-4DCB-ABBE-FE72BF93D3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>
                                            <p:graphicEl>
                                              <a:dgm id="{17BF5343-651D-4DCB-ABBE-FE72BF93D3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98AEFAB-9626-4F39-94C1-BEA81E2D64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>
                                            <p:graphicEl>
                                              <a:dgm id="{A98AEFAB-9626-4F39-94C1-BEA81E2D64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>
                                            <p:graphicEl>
                                              <a:dgm id="{A98AEFAB-9626-4F39-94C1-BEA81E2D64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3FB98AE-300A-419F-8155-951DAAE7C1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4">
                                            <p:graphicEl>
                                              <a:dgm id="{53FB98AE-300A-419F-8155-951DAAE7C1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>
                                            <p:graphicEl>
                                              <a:dgm id="{53FB98AE-300A-419F-8155-951DAAE7C1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671DAD7-43CD-4543-8FAB-8ACE6A9CD7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4">
                                            <p:graphicEl>
                                              <a:dgm id="{A671DAD7-43CD-4543-8FAB-8ACE6A9CD7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">
                                            <p:graphicEl>
                                              <a:dgm id="{A671DAD7-43CD-4543-8FAB-8ACE6A9CD7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08C6CBC-7DDE-4144-8185-789C157EF4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">
                                            <p:graphicEl>
                                              <a:dgm id="{808C6CBC-7DDE-4144-8185-789C157EF4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">
                                            <p:graphicEl>
                                              <a:dgm id="{808C6CBC-7DDE-4144-8185-789C157EF4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0749B88-A6D7-45B6-A1FB-D80016D7EE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">
                                            <p:graphicEl>
                                              <a:dgm id="{A0749B88-A6D7-45B6-A1FB-D80016D7EE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">
                                            <p:graphicEl>
                                              <a:dgm id="{A0749B88-A6D7-45B6-A1FB-D80016D7EE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889068A-D738-485F-B608-98062CE570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4">
                                            <p:graphicEl>
                                              <a:dgm id="{A889068A-D738-485F-B608-98062CE570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">
                                            <p:graphicEl>
                                              <a:dgm id="{A889068A-D738-485F-B608-98062CE570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F11B686-D1CA-4AD2-8BB4-8FAE9435EF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4">
                                            <p:graphicEl>
                                              <a:dgm id="{0F11B686-D1CA-4AD2-8BB4-8FAE9435EF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">
                                            <p:graphicEl>
                                              <a:dgm id="{0F11B686-D1CA-4AD2-8BB4-8FAE9435EF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81100" y="274638"/>
            <a:ext cx="749808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ja-JP" altLang="en-US" dirty="0" smtClean="0"/>
              <a:t>ツアー＆オプショナルツアー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ja-JP" altLang="en-US" sz="2400" smtClean="0"/>
              <a:t>ツアー</a:t>
            </a:r>
            <a:endParaRPr lang="en-US" altLang="ja-JP" sz="2400" smtClean="0"/>
          </a:p>
          <a:p>
            <a:pPr lvl="1" eaLnBrk="1" hangingPunct="1"/>
            <a:r>
              <a:rPr lang="ja-JP" altLang="en-US" sz="2000" smtClean="0"/>
              <a:t>観光満喫！バリ島</a:t>
            </a:r>
            <a:r>
              <a:rPr lang="en-US" altLang="ja-JP" sz="2000" smtClean="0"/>
              <a:t>5</a:t>
            </a:r>
            <a:r>
              <a:rPr lang="ja-JP" altLang="en-US" sz="2000" smtClean="0"/>
              <a:t>日間の旅</a:t>
            </a:r>
            <a:endParaRPr lang="en-US" altLang="ja-JP" sz="2000" smtClean="0"/>
          </a:p>
          <a:p>
            <a:pPr lvl="1" eaLnBrk="1" hangingPunct="1"/>
            <a:r>
              <a:rPr lang="ja-JP" altLang="en-US" sz="2000" smtClean="0"/>
              <a:t>自然満喫！バリ島</a:t>
            </a:r>
            <a:r>
              <a:rPr lang="en-US" altLang="ja-JP" sz="2000" smtClean="0"/>
              <a:t>5</a:t>
            </a:r>
            <a:r>
              <a:rPr lang="ja-JP" altLang="en-US" sz="2000" smtClean="0"/>
              <a:t>日間の旅</a:t>
            </a:r>
            <a:endParaRPr lang="en-US" altLang="ja-JP" sz="2000" smtClean="0"/>
          </a:p>
          <a:p>
            <a:pPr lvl="1" eaLnBrk="1" hangingPunct="1"/>
            <a:r>
              <a:rPr lang="ja-JP" altLang="en-US" sz="2000" smtClean="0"/>
              <a:t>ホテルでのんびり！バリ島</a:t>
            </a:r>
            <a:r>
              <a:rPr lang="en-US" altLang="ja-JP" sz="2000" smtClean="0"/>
              <a:t>5</a:t>
            </a:r>
            <a:r>
              <a:rPr lang="ja-JP" altLang="en-US" sz="2000" smtClean="0"/>
              <a:t>日間の旅</a:t>
            </a:r>
            <a:endParaRPr lang="en-US" altLang="ja-JP" sz="2000" smtClean="0"/>
          </a:p>
          <a:p>
            <a:pPr eaLnBrk="1" hangingPunct="1"/>
            <a:r>
              <a:rPr lang="ja-JP" altLang="en-US" sz="2400" smtClean="0"/>
              <a:t>オプショナルツアー</a:t>
            </a:r>
            <a:endParaRPr lang="en-US" altLang="ja-JP" sz="2400" smtClean="0"/>
          </a:p>
          <a:p>
            <a:pPr lvl="1" eaLnBrk="1" hangingPunct="1"/>
            <a:r>
              <a:rPr lang="ja-JP" altLang="en-US" sz="2000" smtClean="0"/>
              <a:t>ウブド</a:t>
            </a:r>
            <a:r>
              <a:rPr lang="en-US" altLang="ja-JP" sz="2000" smtClean="0"/>
              <a:t>1</a:t>
            </a:r>
            <a:r>
              <a:rPr lang="ja-JP" altLang="en-US" sz="2000" smtClean="0"/>
              <a:t>日観光</a:t>
            </a:r>
            <a:endParaRPr lang="en-US" altLang="ja-JP" sz="2000" smtClean="0"/>
          </a:p>
          <a:p>
            <a:pPr lvl="1" eaLnBrk="1" hangingPunct="1"/>
            <a:r>
              <a:rPr lang="ja-JP" altLang="en-US" sz="2000" smtClean="0"/>
              <a:t>バリ島伝統芸能鑑賞</a:t>
            </a:r>
            <a:endParaRPr lang="en-US" altLang="ja-JP" sz="2000" smtClean="0"/>
          </a:p>
          <a:p>
            <a:pPr lvl="1" eaLnBrk="1" hangingPunct="1"/>
            <a:r>
              <a:rPr lang="ja-JP" altLang="en-US" sz="2000" smtClean="0"/>
              <a:t>市場めぐり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テーマ6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Tailored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Console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ailored">
      <a:fillStyleLst>
        <a:gradFill rotWithShape="1">
          <a:gsLst>
            <a:gs pos="0">
              <a:schemeClr val="phClr">
                <a:tint val="90000"/>
                <a:satMod val="125000"/>
              </a:schemeClr>
            </a:gs>
            <a:gs pos="100000">
              <a:schemeClr val="phClr">
                <a:shade val="80000"/>
                <a:satMod val="11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atMod val="150000"/>
              </a:schemeClr>
            </a:gs>
            <a:gs pos="35000">
              <a:schemeClr val="phClr">
                <a:tint val="65000"/>
                <a:satMod val="175000"/>
              </a:schemeClr>
            </a:gs>
            <a:gs pos="100000">
              <a:schemeClr val="phClr">
                <a:tint val="55000"/>
                <a:satMod val="200000"/>
              </a:schemeClr>
            </a:gs>
            <a:gs pos="100000">
              <a:schemeClr val="phClr">
                <a:tint val="50000"/>
                <a:satMod val="225000"/>
              </a:schemeClr>
            </a:gs>
          </a:gsLst>
          <a:path path="circle">
            <a:fillToRect l="10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78000"/>
                <a:satMod val="115000"/>
              </a:schemeClr>
              <a:schemeClr val="phClr">
                <a:tint val="84000"/>
                <a:satMod val="135000"/>
              </a:schemeClr>
            </a:duotone>
          </a:blip>
          <a:tile tx="0" ty="0" sx="100000" sy="100000" flip="none" algn="tl"/>
        </a:blipFill>
      </a:fillStyleLst>
      <a:lnStyleLst>
        <a:ln w="6350" cap="flat" cmpd="sng" algn="ctr">
          <a:solidFill>
            <a:schemeClr val="phClr">
              <a:shade val="95000"/>
              <a:alpha val="90000"/>
              <a:satMod val="115000"/>
            </a:schemeClr>
          </a:solidFill>
          <a:prstDash val="solid"/>
        </a:ln>
        <a:ln w="12700" cap="flat" cmpd="sng" algn="ctr">
          <a:solidFill>
            <a:schemeClr val="phClr">
              <a:shade val="95000"/>
              <a:alpha val="90000"/>
              <a:satMod val="115000"/>
            </a:schemeClr>
          </a:solidFill>
          <a:prstDash val="solid"/>
        </a:ln>
        <a:ln w="19050" cap="flat" cmpd="sng" algn="ctr">
          <a:solidFill>
            <a:schemeClr val="phClr">
              <a:shade val="95000"/>
              <a:alpha val="90000"/>
              <a:satMod val="115000"/>
            </a:schemeClr>
          </a:solidFill>
          <a:prstDash val="solid"/>
        </a:ln>
      </a:lnStyleLst>
      <a:effectStyleLst>
        <a:effectStyle>
          <a:effectLst>
            <a:softEdge rad="25400"/>
          </a:effectLst>
        </a:effectStyle>
        <a:effectStyle>
          <a:effectLst>
            <a:innerShdw blurRad="76200" dist="12700" dir="13500000">
              <a:srgbClr val="FFFFFF">
                <a:alpha val="60000"/>
              </a:srgbClr>
            </a:innerShdw>
          </a:effectLst>
          <a:scene3d>
            <a:camera prst="orthographicFront">
              <a:rot lat="0" lon="0" rev="0"/>
            </a:camera>
            <a:lightRig rig="balanced" dir="tl">
              <a:rot lat="0" lon="0" rev="3600000"/>
            </a:lightRig>
          </a:scene3d>
          <a:sp3d>
            <a:bevelT w="12700" h="25400" prst="softRound"/>
          </a:sp3d>
        </a:effectStyle>
        <a:effectStyle>
          <a:effectLst>
            <a:outerShdw blurRad="38100" dist="25400" dir="5400000" sx="102000" sy="102000" rotWithShape="0">
              <a:srgbClr val="80808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woPt" dir="l">
              <a:rot lat="0" lon="0" rev="4200000"/>
            </a:lightRig>
          </a:scene3d>
          <a:sp3d prstMaterial="softmetal">
            <a:bevelT w="12700" h="50800" prst="softRound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80000"/>
                <a:shade val="99000"/>
                <a:satMod val="1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2">
            <a:duotone>
              <a:schemeClr val="phClr">
                <a:shade val="82000"/>
                <a:satMod val="115000"/>
              </a:schemeClr>
              <a:schemeClr val="phClr">
                <a:tint val="90000"/>
                <a:satMod val="135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TC010274808[[fn=テイラード テーマ]]</Template>
  <TotalTime>4162</TotalTime>
  <Words>74</Words>
  <Application>Microsoft Office PowerPoint</Application>
  <PresentationFormat>画面に合わせる (4:3)</PresentationFormat>
  <Paragraphs>24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3" baseType="lpstr">
      <vt:lpstr>Lucida Console</vt:lpstr>
      <vt:lpstr>HGPｺﾞｼｯｸE</vt:lpstr>
      <vt:lpstr>Arial</vt:lpstr>
      <vt:lpstr>Lucida Sans Unicode</vt:lpstr>
      <vt:lpstr>ＭＳ Ｐゴシック</vt:lpstr>
      <vt:lpstr>Wingdings</vt:lpstr>
      <vt:lpstr>Calibri</vt:lpstr>
      <vt:lpstr>テーマ6</vt:lpstr>
      <vt:lpstr>バリ島ツアー企画案</vt:lpstr>
      <vt:lpstr>アンケート調査(1) 海外旅行の目的は？</vt:lpstr>
      <vt:lpstr>アンケート調査(2) 海外旅行で行きたい地域は？</vt:lpstr>
      <vt:lpstr>バリ島の魅力</vt:lpstr>
      <vt:lpstr>ツアー＆オプショナルツアー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tanaka</dc:creator>
  <cp:lastModifiedBy>Ken Ishikawa</cp:lastModifiedBy>
  <cp:revision>38</cp:revision>
  <dcterms:created xsi:type="dcterms:W3CDTF">2009-12-14T08:07:36Z</dcterms:created>
  <dcterms:modified xsi:type="dcterms:W3CDTF">2014-12-17T05:52:17Z</dcterms:modified>
</cp:coreProperties>
</file>