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1056" y="48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A900C-607F-4AF4-A614-1499DD1C5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46654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70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2015/4/1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電子書籍ストア　ノート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747</TotalTime>
  <Words>322</Words>
  <Application>Microsoft Office PowerPoint</Application>
  <PresentationFormat>ワイド画面</PresentationFormat>
  <Paragraphs>76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23</cp:revision>
  <dcterms:created xsi:type="dcterms:W3CDTF">2014-12-09T13:22:35Z</dcterms:created>
  <dcterms:modified xsi:type="dcterms:W3CDTF">2014-12-17T06:51:13Z</dcterms:modified>
</cp:coreProperties>
</file>