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77" r:id="rId1"/>
  </p:sldMasterIdLst>
  <p:notesMasterIdLst>
    <p:notesMasterId r:id="rId9"/>
  </p:notes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53EAC7-E405-40D6-B485-FEAAD8A30884}" type="datetimeFigureOut">
              <a:rPr kumimoji="1" lang="ja-JP" altLang="en-US" smtClean="0"/>
              <a:t>2014/12/18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AB58B-F8B8-4D97-90B2-182EBD7CD6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2862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AB58B-F8B8-4D97-90B2-182EBD7CD64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8946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EEA648E5-8036-468F-81F7-0622A278611F}" type="datetime1">
              <a:rPr kumimoji="1" lang="ja-JP" altLang="en-US" smtClean="0"/>
              <a:t>2014/12/18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(c)Aozora Planning Co., Ltd.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3AD0B-3B77-43DB-B78C-125EB2B442D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44906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D4031-92F1-4C78-A92F-8E1CA8C02006}" type="datetime1">
              <a:rPr kumimoji="1" lang="ja-JP" altLang="en-US" smtClean="0"/>
              <a:t>2014/12/18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(c)Aozora Planning Co., Ltd.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3AD0B-3B77-43DB-B78C-125EB2B442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8033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60E0-173A-4D4E-B753-1C5BB592A6BD}" type="datetime1">
              <a:rPr kumimoji="1" lang="ja-JP" altLang="en-US" smtClean="0"/>
              <a:t>2014/12/18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(c)Aozora Planning Co., Ltd.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3AD0B-3B77-43DB-B78C-125EB2B442D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115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A2392-867D-4CC8-BBCD-11B29B160C19}" type="datetime1">
              <a:rPr kumimoji="1" lang="ja-JP" altLang="en-US" smtClean="0"/>
              <a:t>2014/12/18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(c)Aozora Planning Co., Ltd.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3AD0B-3B77-43DB-B78C-125EB2B442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6183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D48E6-6967-40C0-96D3-D47E09B14C83}" type="datetime1">
              <a:rPr kumimoji="1" lang="ja-JP" altLang="en-US" smtClean="0"/>
              <a:t>2014/12/18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(c)Aozora Planning Co., Ltd.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3AD0B-3B77-43DB-B78C-125EB2B442D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1846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8D1A4-77C3-4F02-B838-B75FF6C6813E}" type="datetime1">
              <a:rPr kumimoji="1" lang="ja-JP" altLang="en-US" smtClean="0"/>
              <a:t>2014/12/18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(c)Aozora Planning Co., Ltd.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3AD0B-3B77-43DB-B78C-125EB2B442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5138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B8BE-1454-40B5-9DCE-9F3B41B737FA}" type="datetime1">
              <a:rPr kumimoji="1" lang="ja-JP" altLang="en-US" smtClean="0"/>
              <a:t>2014/12/18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(c)Aozora Planning Co., Ltd.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3AD0B-3B77-43DB-B78C-125EB2B442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2551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C7B3-14ED-4B57-AC29-4569973DD9F7}" type="datetime1">
              <a:rPr kumimoji="1" lang="ja-JP" altLang="en-US" smtClean="0"/>
              <a:t>2014/12/18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(c)Aozora Planning Co., Ltd.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3AD0B-3B77-43DB-B78C-125EB2B442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473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21B09-705A-4718-ACC0-89EDE4326F90}" type="datetime1">
              <a:rPr kumimoji="1" lang="ja-JP" altLang="en-US" smtClean="0"/>
              <a:t>2014/12/18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(c)Aozora Planning Co., Ltd.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3AD0B-3B77-43DB-B78C-125EB2B442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6656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17AAA-0454-4A7C-ABC9-9D9852F080A7}" type="datetime1">
              <a:rPr kumimoji="1" lang="ja-JP" altLang="en-US" smtClean="0"/>
              <a:t>2014/12/18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(c)Aozora Planning Co., Ltd.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3AD0B-3B77-43DB-B78C-125EB2B442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1037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F5F65-BDFE-4075-99C4-A0FFC9687E37}" type="datetime1">
              <a:rPr kumimoji="1" lang="ja-JP" altLang="en-US" smtClean="0"/>
              <a:t>2014/12/18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(c)Aozora Planning Co., Ltd.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3AD0B-3B77-43DB-B78C-125EB2B442D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745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9099204B-2B32-4514-BC51-2CD2340648B4}" type="datetime1">
              <a:rPr kumimoji="1" lang="ja-JP" altLang="en-US" smtClean="0"/>
              <a:t>2014/12/18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r>
              <a:rPr kumimoji="1" lang="en-US" altLang="ja-JP" smtClean="0"/>
              <a:t>(c)Aozora Planning Co., Ltd.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D673AD0B-3B77-43DB-B78C-125EB2B442D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114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イベント</a:t>
            </a:r>
            <a:r>
              <a:rPr lang="ja-JP" altLang="en-US" dirty="0" smtClean="0"/>
              <a:t>のご提案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1600" dirty="0" smtClean="0"/>
              <a:t>株式会社あおぞらプランニング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70903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目的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F8457-FFA4-4446-B022-C8005E065FE0}" type="datetime1">
              <a:rPr kumimoji="1" lang="ja-JP" altLang="en-US" smtClean="0"/>
              <a:t>2014/12/18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(c)Aozora Planning Co., Ltd.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3AD0B-3B77-43DB-B78C-125EB2B442D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454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コンセプト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953A2-12E2-40E8-AD70-85E1528DCCB7}" type="datetime1">
              <a:rPr kumimoji="1" lang="ja-JP" altLang="en-US" smtClean="0"/>
              <a:t>2014/12/18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(c)Aozora Planning Co., Ltd.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3AD0B-3B77-43DB-B78C-125EB2B442D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785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イベント</a:t>
            </a:r>
            <a:r>
              <a:rPr lang="ja-JP" altLang="en-US" dirty="0"/>
              <a:t>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D3B75-68DF-4B7C-AE62-6A1413EB9296}" type="datetime1">
              <a:rPr kumimoji="1" lang="ja-JP" altLang="en-US" smtClean="0"/>
              <a:t>2014/12/18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(c)Aozora Planning Co., Ltd.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3AD0B-3B77-43DB-B78C-125EB2B442D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076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イベント詳細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B8AC9-3F1B-4535-9BA5-F841DCDCACA3}" type="datetime1">
              <a:rPr kumimoji="1" lang="ja-JP" altLang="en-US" smtClean="0"/>
              <a:t>2014/12/18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(c)Aozora Planning Co., Ltd.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3AD0B-3B77-43DB-B78C-125EB2B442DA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779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スケジュール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69419-5EA4-429E-9FB5-13F06CA57A92}" type="datetime1">
              <a:rPr kumimoji="1" lang="ja-JP" altLang="en-US" smtClean="0"/>
              <a:t>2014/12/18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(c)Aozora Planning Co., Ltd.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3AD0B-3B77-43DB-B78C-125EB2B442DA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40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費用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D7B82-11AB-43A7-887A-9639FB1A8F13}" type="datetime1">
              <a:rPr kumimoji="1" lang="ja-JP" altLang="en-US" smtClean="0"/>
              <a:t>2014/12/18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(c)Aozora Planning Co., Ltd.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3AD0B-3B77-43DB-B78C-125EB2B442DA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7886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イベントのご提案.pptx" id="{41713F93-B88C-4AFE-9F4A-8C327ECD62FD}" vid="{BE3A16CA-018C-4BDF-99DF-8FB2316D04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イベントのご提案</Template>
  <TotalTime>0</TotalTime>
  <Words>70</Words>
  <Application>Microsoft Office PowerPoint</Application>
  <PresentationFormat>ワイド画面</PresentationFormat>
  <Paragraphs>27</Paragraphs>
  <Slides>7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ＭＳ Ｐゴシック</vt:lpstr>
      <vt:lpstr>メイリオ</vt:lpstr>
      <vt:lpstr>Calibri</vt:lpstr>
      <vt:lpstr>Tw Cen MT</vt:lpstr>
      <vt:lpstr>Tw Cen MT Condensed</vt:lpstr>
      <vt:lpstr>Wingdings 3</vt:lpstr>
      <vt:lpstr>インテグラル</vt:lpstr>
      <vt:lpstr>イベントのご提案</vt:lpstr>
      <vt:lpstr>目的</vt:lpstr>
      <vt:lpstr>コンセプト</vt:lpstr>
      <vt:lpstr>イベント概要</vt:lpstr>
      <vt:lpstr>イベント詳細</vt:lpstr>
      <vt:lpstr>スケジュール</vt:lpstr>
      <vt:lpstr>費用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イベントのご提案</dc:title>
  <dc:creator>Ken Ishikawa</dc:creator>
  <cp:lastModifiedBy>Ken Ishikawa</cp:lastModifiedBy>
  <cp:revision>1</cp:revision>
  <dcterms:created xsi:type="dcterms:W3CDTF">2014-12-18T06:23:51Z</dcterms:created>
  <dcterms:modified xsi:type="dcterms:W3CDTF">2014-12-18T06:24:29Z</dcterms:modified>
</cp:coreProperties>
</file>