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7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5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AD6EE87-EBD5-4F12-A48A-63ACA297AC8F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67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73815-2707-4475-8F1A-B873CB631BB4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AFB99-0EAB-4182-AFF8-E214C82A68F6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28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 sz="2400"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D3794B-289A-4A80-97D7-111025398D45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0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A61015F-7CC6-4D0A-9D87-873EA4C304CC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640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C6A301-0538-44EC-B09D-202E1042A48B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9574A-8875-45EF-8EA2-3CAA0F7ABC4C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3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EF4D4C-5367-4C26-9E2B-D8088D7FCA81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4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91E96-98B0-4413-9547-46F3504108EF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0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C68B11-C5A8-448C-8CE9-B1A273C79CFC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007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616CA0-919D-4A49-9C8A-62FDFB3A5183}" type="datetimeFigureOut">
              <a:rPr lang="en-US" smtClean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8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rgbClr val="BACE94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87754"/>
            <a:ext cx="10058400" cy="4247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6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3600" kern="1200" cap="none" spc="0" baseline="0" dirty="0">
          <a:solidFill>
            <a:schemeClr val="tx2">
              <a:lumMod val="2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Font typeface="Wingdings" panose="05000000000000000000" pitchFamily="2" charset="2"/>
        <a:buChar char="l"/>
        <a:defRPr kumimoji="1" sz="2400" b="1" kern="1200">
          <a:solidFill>
            <a:sysClr val="windowText" lastClr="000000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2000" kern="1200">
          <a:solidFill>
            <a:sysClr val="windowText" lastClr="00000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Tx/>
        <a:buFont typeface="Arial" pitchFamily="34" charset="0"/>
        <a:buChar char="•"/>
        <a:defRPr kumimoji="1" sz="1600" kern="1200">
          <a:solidFill>
            <a:sysClr val="windowText" lastClr="000000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346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ゴシック</vt:lpstr>
      <vt:lpstr>Arial</vt:lpstr>
      <vt:lpstr>Century Gothic</vt:lpstr>
      <vt:lpstr>Wingdings</vt:lpstr>
      <vt:lpstr>シャボン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2015-03-16T20:41:37Z</dcterms:modified>
  <cp:contentStatus/>
</cp:coreProperties>
</file>