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7" d="100"/>
          <a:sy n="77" d="100"/>
        </p:scale>
        <p:origin x="456" y="78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2014-12-17T06:13:53Z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