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355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2014-12-17T06:22:34Z</dcterms:modified>
  <cp:contentStatus/>
</cp:coreProperties>
</file>