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37</cp:revision>
  <dcterms:created xsi:type="dcterms:W3CDTF">2014-12-02T23:53:32Z</dcterms:created>
  <dcterms:modified xsi:type="dcterms:W3CDTF">2014-12-17T05:03:05Z</dcterms:modified>
</cp:coreProperties>
</file>