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350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2014-12-24T06:30:08Z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