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B004-81A7-41F2-9EB1-671E12946018}" type="datetimeFigureOut">
              <a:rPr lang="en-US" smtClean="0"/>
              <a:t>7/22/2015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DFF1D-C78B-49BB-81E0-63FCFED6AE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583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B004-81A7-41F2-9EB1-671E12946018}" type="datetimeFigureOut">
              <a:rPr lang="en-US" smtClean="0"/>
              <a:t>7/22/2015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DFF1D-C78B-49BB-81E0-63FCFED6AE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649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B004-81A7-41F2-9EB1-671E12946018}" type="datetimeFigureOut">
              <a:rPr lang="en-US" smtClean="0"/>
              <a:t>7/22/2015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DFF1D-C78B-49BB-81E0-63FCFED6AE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34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B004-81A7-41F2-9EB1-671E12946018}" type="datetimeFigureOut">
              <a:rPr lang="en-US" smtClean="0"/>
              <a:t>7/22/2015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DFF1D-C78B-49BB-81E0-63FCFED6AE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536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B004-81A7-41F2-9EB1-671E12946018}" type="datetimeFigureOut">
              <a:rPr lang="en-US" smtClean="0"/>
              <a:t>7/22/2015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DFF1D-C78B-49BB-81E0-63FCFED6AE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62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B004-81A7-41F2-9EB1-671E12946018}" type="datetimeFigureOut">
              <a:rPr lang="en-US" smtClean="0"/>
              <a:t>7/22/2015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DFF1D-C78B-49BB-81E0-63FCFED6AE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B004-81A7-41F2-9EB1-671E12946018}" type="datetimeFigureOut">
              <a:rPr lang="en-US" smtClean="0"/>
              <a:t>7/22/2015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DFF1D-C78B-49BB-81E0-63FCFED6AE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558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B004-81A7-41F2-9EB1-671E12946018}" type="datetimeFigureOut">
              <a:rPr lang="en-US" smtClean="0"/>
              <a:t>7/22/2015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DFF1D-C78B-49BB-81E0-63FCFED6AE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71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B004-81A7-41F2-9EB1-671E12946018}" type="datetimeFigureOut">
              <a:rPr lang="en-US" smtClean="0"/>
              <a:t>7/22/2015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DFF1D-C78B-49BB-81E0-63FCFED6AE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859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B004-81A7-41F2-9EB1-671E12946018}" type="datetimeFigureOut">
              <a:rPr lang="en-US" smtClean="0"/>
              <a:t>7/22/2015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DFF1D-C78B-49BB-81E0-63FCFED6AE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720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B004-81A7-41F2-9EB1-671E12946018}" type="datetimeFigureOut">
              <a:rPr lang="en-US" smtClean="0"/>
              <a:t>7/22/2015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DFF1D-C78B-49BB-81E0-63FCFED6AE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381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EB004-81A7-41F2-9EB1-671E12946018}" type="datetimeFigureOut">
              <a:rPr lang="en-US" smtClean="0"/>
              <a:t>7/22/2015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DFF1D-C78B-49BB-81E0-63FCFED6AE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7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ビーチリゾートツアー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 smtClean="0"/>
              <a:t>株式会社</a:t>
            </a:r>
            <a:r>
              <a:rPr lang="en-US" altLang="ja-JP" dirty="0" smtClean="0"/>
              <a:t>ABC</a:t>
            </a:r>
            <a:r>
              <a:rPr lang="ja-JP" altLang="en-US" dirty="0" smtClean="0"/>
              <a:t>ツアー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901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</Words>
  <Application>Microsoft Office PowerPoint</Application>
  <PresentationFormat>ワイド画面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Light</vt:lpstr>
      <vt:lpstr>Arial</vt:lpstr>
      <vt:lpstr>Calibri</vt:lpstr>
      <vt:lpstr>Calibri Light</vt:lpstr>
      <vt:lpstr>Office テーマ</vt:lpstr>
      <vt:lpstr>ビーチリゾートツアー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ビーチリゾートツアー</dc:title>
  <dc:creator>Taro Gihyo</dc:creator>
  <cp:lastModifiedBy>Taro Gihyo</cp:lastModifiedBy>
  <cp:revision>3</cp:revision>
  <dcterms:created xsi:type="dcterms:W3CDTF">2015-07-22T01:50:08Z</dcterms:created>
  <dcterms:modified xsi:type="dcterms:W3CDTF">2015-07-22T02:11:19Z</dcterms:modified>
</cp:coreProperties>
</file>