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3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D6EE87-EBD5-4F12-A48A-63ACA297AC8F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912704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D73815-2707-4475-8F1A-B873CB631BB4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90669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FB99-0EAB-4182-AFF8-E214C82A68F6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88032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D3794B-289A-4A80-97D7-111025398D45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611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1015F-7CC6-4D0A-9D87-873EA4C304CC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784102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8" y="1845734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C6A301-0538-44EC-B09D-202E1042A48B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74008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89574A-8875-45EF-8EA2-3CAA0F7ABC4C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47782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EF4D4C-5367-4C26-9E2B-D8088D7FCA81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7885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E91E96-98B0-4413-9547-46F3504108EF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74713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05C68B11-C5A8-448C-8CE9-B1A273C79CFC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4FAB73BC-B049-4115-A692-8D63A059BFB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6038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16CA0-919D-4A49-9C8A-62FDFB3A5183}" type="datetimeFigureOut">
              <a:rPr lang="en-US" smtClean="0"/>
              <a:t>7/22/2015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0158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91985" cy="6648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90298CD5-6C1E-4009-B41F-6DF62E31D3BE}" type="datetimeFigureOut">
              <a:rPr lang="en-US" smtClean="0"/>
              <a:pPr/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22982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4" r:id="rId1"/>
    <p:sldLayoutId id="2147483675" r:id="rId2"/>
    <p:sldLayoutId id="2147483676" r:id="rId3"/>
    <p:sldLayoutId id="2147483677" r:id="rId4"/>
    <p:sldLayoutId id="2147483678" r:id="rId5"/>
    <p:sldLayoutId id="2147483679" r:id="rId6"/>
    <p:sldLayoutId id="2147483680" r:id="rId7"/>
    <p:sldLayoutId id="2147483681" r:id="rId8"/>
    <p:sldLayoutId id="2147483682" r:id="rId9"/>
    <p:sldLayoutId id="2147483683" r:id="rId10"/>
    <p:sldLayoutId id="2147483684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ja-JP" altLang="en-US" sz="4000" dirty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株式</a:t>
            </a: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会社ヤマムラ製菓</a:t>
            </a:r>
            <a: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/>
            </a:r>
            <a:br>
              <a:rPr lang="en-US" altLang="ja-JP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</a:br>
            <a:r>
              <a:rPr lang="ja-JP" altLang="en-US" sz="4000" dirty="0" smtClean="0">
                <a:solidFill>
                  <a:schemeClr val="accent1">
                    <a:lumMod val="5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会社案内</a:t>
            </a:r>
            <a:endParaRPr lang="en-US" sz="4000" dirty="0">
              <a:solidFill>
                <a:schemeClr val="accent1">
                  <a:lumMod val="5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ja-JP" altLang="en-US" dirty="0" smtClean="0"/>
              <a:t>おいしいお菓子でしあわせ</a:t>
            </a:r>
            <a:r>
              <a:rPr lang="ja-JP" altLang="en-US" dirty="0"/>
              <a:t>に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15279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b="1" spc="0" dirty="0" smtClean="0">
                <a:ln w="6600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会社概要</a:t>
            </a:r>
            <a:endParaRPr lang="en-US" b="1" spc="0" dirty="0">
              <a:ln w="6600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a:endParaRP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ja-JP" altLang="en-US" dirty="0" smtClean="0"/>
              <a:t>名称</a:t>
            </a:r>
            <a:r>
              <a:rPr lang="en-US" altLang="ja-JP" dirty="0" smtClean="0"/>
              <a:t>	</a:t>
            </a:r>
            <a:r>
              <a:rPr lang="ja-JP" altLang="en-US" dirty="0" smtClean="0"/>
              <a:t>株式会社ヤマムラ製菓</a:t>
            </a:r>
            <a:endParaRPr lang="en-US" altLang="ja-JP" dirty="0" smtClean="0"/>
          </a:p>
          <a:p>
            <a:r>
              <a:rPr lang="ja-JP" altLang="en-US" dirty="0" smtClean="0"/>
              <a:t>設立</a:t>
            </a:r>
            <a:r>
              <a:rPr lang="en-US" altLang="ja-JP" dirty="0" smtClean="0"/>
              <a:t>	1978</a:t>
            </a:r>
            <a:r>
              <a:rPr lang="ja-JP" altLang="en-US" dirty="0" smtClean="0"/>
              <a:t>年</a:t>
            </a:r>
            <a:r>
              <a:rPr lang="en-US" altLang="ja-JP" dirty="0" smtClean="0"/>
              <a:t>4</a:t>
            </a:r>
            <a:r>
              <a:rPr lang="ja-JP" altLang="en-US" dirty="0" smtClean="0"/>
              <a:t>月</a:t>
            </a:r>
            <a:r>
              <a:rPr lang="en-US" altLang="ja-JP" dirty="0" smtClean="0"/>
              <a:t>20</a:t>
            </a:r>
            <a:r>
              <a:rPr lang="ja-JP" altLang="en-US" dirty="0" smtClean="0"/>
              <a:t>日</a:t>
            </a:r>
            <a:endParaRPr lang="en-US" altLang="ja-JP" dirty="0" smtClean="0"/>
          </a:p>
          <a:p>
            <a:r>
              <a:rPr lang="ja-JP" altLang="en-US" dirty="0"/>
              <a:t>資本</a:t>
            </a:r>
            <a:r>
              <a:rPr lang="ja-JP" altLang="en-US" dirty="0" smtClean="0"/>
              <a:t>金</a:t>
            </a:r>
            <a:r>
              <a:rPr lang="en-US" altLang="ja-JP" dirty="0" smtClean="0"/>
              <a:t>	1,304,895</a:t>
            </a:r>
            <a:r>
              <a:rPr lang="ja-JP" altLang="en-US" dirty="0" smtClean="0"/>
              <a:t>千円</a:t>
            </a:r>
            <a:endParaRPr lang="en-US" altLang="ja-JP" dirty="0" smtClean="0"/>
          </a:p>
          <a:p>
            <a:r>
              <a:rPr lang="ja-JP" altLang="en-US" dirty="0" smtClean="0"/>
              <a:t>事業内容</a:t>
            </a:r>
            <a:r>
              <a:rPr lang="en-US" altLang="ja-JP" dirty="0" smtClean="0"/>
              <a:t>	</a:t>
            </a:r>
            <a:r>
              <a:rPr lang="ja-JP" altLang="en-US" dirty="0" smtClean="0"/>
              <a:t>菓子の製造および販売</a:t>
            </a:r>
            <a:endParaRPr lang="en-US" altLang="ja-JP" dirty="0" smtClean="0"/>
          </a:p>
          <a:p>
            <a:r>
              <a:rPr lang="ja-JP" altLang="en-US" dirty="0"/>
              <a:t>従業</a:t>
            </a:r>
            <a:r>
              <a:rPr lang="ja-JP" altLang="en-US" dirty="0" smtClean="0"/>
              <a:t>員数</a:t>
            </a:r>
            <a:r>
              <a:rPr lang="en-US" altLang="ja-JP" dirty="0" smtClean="0"/>
              <a:t>	860</a:t>
            </a:r>
            <a:r>
              <a:rPr lang="ja-JP" altLang="en-US" dirty="0" smtClean="0"/>
              <a:t>名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</a:t>
            </a:r>
            <a:r>
              <a:rPr lang="en-US" altLang="ja-JP" sz="1600" dirty="0" smtClean="0"/>
              <a:t>31</a:t>
            </a:r>
            <a:r>
              <a:rPr lang="ja-JP" altLang="en-US" sz="1600" dirty="0" smtClean="0"/>
              <a:t>日現在）</a:t>
            </a:r>
            <a:endParaRPr lang="en-US" altLang="ja-JP" sz="1600" dirty="0" smtClean="0"/>
          </a:p>
          <a:p>
            <a:r>
              <a:rPr lang="ja-JP" altLang="en-US" dirty="0" smtClean="0"/>
              <a:t>売上高</a:t>
            </a:r>
            <a:r>
              <a:rPr lang="en-US" altLang="ja-JP" dirty="0" smtClean="0"/>
              <a:t>	182</a:t>
            </a:r>
            <a:r>
              <a:rPr lang="ja-JP" altLang="en-US" dirty="0" smtClean="0"/>
              <a:t>億</a:t>
            </a:r>
            <a:r>
              <a:rPr lang="en-US" altLang="ja-JP" dirty="0" smtClean="0"/>
              <a:t>46</a:t>
            </a:r>
            <a:r>
              <a:rPr lang="ja-JP" altLang="en-US" dirty="0" smtClean="0"/>
              <a:t>百万円</a:t>
            </a:r>
            <a:r>
              <a:rPr lang="ja-JP" altLang="en-US" sz="1600" dirty="0" smtClean="0"/>
              <a:t>（</a:t>
            </a:r>
            <a:r>
              <a:rPr lang="en-US" altLang="ja-JP" sz="1600" dirty="0" smtClean="0"/>
              <a:t>2015</a:t>
            </a:r>
            <a:r>
              <a:rPr lang="ja-JP" altLang="en-US" sz="1600" dirty="0" smtClean="0"/>
              <a:t>年</a:t>
            </a:r>
            <a:r>
              <a:rPr lang="en-US" altLang="ja-JP" sz="1600" dirty="0" smtClean="0"/>
              <a:t>3</a:t>
            </a:r>
            <a:r>
              <a:rPr lang="ja-JP" altLang="en-US" sz="1600" dirty="0" smtClean="0"/>
              <a:t>月期）</a:t>
            </a:r>
            <a:endParaRPr lang="en-US" altLang="ja-JP" sz="1600" dirty="0" smtClean="0"/>
          </a:p>
          <a:p>
            <a:r>
              <a:rPr lang="ja-JP" altLang="en-US" dirty="0" smtClean="0"/>
              <a:t>拠点</a:t>
            </a:r>
            <a:endParaRPr lang="en-US" altLang="ja-JP" dirty="0" smtClean="0"/>
          </a:p>
          <a:p>
            <a:r>
              <a:rPr lang="ja-JP" altLang="en-US" dirty="0" smtClean="0"/>
              <a:t>工場</a:t>
            </a:r>
            <a:r>
              <a:rPr lang="en-US" altLang="ja-JP" dirty="0" smtClean="0"/>
              <a:t>	6</a:t>
            </a:r>
            <a:r>
              <a:rPr lang="ja-JP" altLang="en-US" dirty="0"/>
              <a:t>ヶ</a:t>
            </a:r>
            <a:r>
              <a:rPr lang="ja-JP" altLang="en-US" dirty="0" smtClean="0"/>
              <a:t>所</a:t>
            </a:r>
            <a:endParaRPr lang="en-US" altLang="ja-JP" dirty="0" smtClean="0"/>
          </a:p>
          <a:p>
            <a:r>
              <a:rPr lang="ja-JP" altLang="en-US" dirty="0" smtClean="0"/>
              <a:t>営業所</a:t>
            </a:r>
            <a:r>
              <a:rPr lang="en-US" altLang="ja-JP" dirty="0" smtClean="0"/>
              <a:t>	15</a:t>
            </a:r>
            <a:r>
              <a:rPr lang="ja-JP" altLang="en-US" dirty="0" smtClean="0"/>
              <a:t>ヶ所</a:t>
            </a:r>
            <a:endParaRPr lang="en-US" altLang="ja-JP" dirty="0" smtClean="0"/>
          </a:p>
          <a:p>
            <a:r>
              <a:rPr lang="ja-JP" altLang="en-US" dirty="0" smtClean="0"/>
              <a:t>関連会社</a:t>
            </a:r>
            <a:endParaRPr lang="en-US" altLang="ja-JP" dirty="0" smtClean="0"/>
          </a:p>
          <a:p>
            <a:r>
              <a:rPr lang="ja-JP" altLang="en-US" dirty="0"/>
              <a:t>株式</a:t>
            </a:r>
            <a:r>
              <a:rPr lang="ja-JP" altLang="en-US" dirty="0" smtClean="0"/>
              <a:t>会社ヤマムラ産業</a:t>
            </a:r>
            <a:endParaRPr lang="en-US" altLang="ja-JP" dirty="0" smtClean="0"/>
          </a:p>
          <a:p>
            <a:r>
              <a:rPr lang="ja-JP" altLang="en-US" dirty="0"/>
              <a:t>株式</a:t>
            </a:r>
            <a:r>
              <a:rPr lang="ja-JP" altLang="en-US" dirty="0" smtClean="0"/>
              <a:t>会社ヤマムラフード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8922491"/>
      </p:ext>
    </p:extLst>
  </p:cSld>
  <p:clrMapOvr>
    <a:masterClrMapping/>
  </p:clrMapOvr>
</p:sld>
</file>

<file path=ppt/theme/theme1.xml><?xml version="1.0" encoding="utf-8"?>
<a:theme xmlns:a="http://schemas.openxmlformats.org/drawingml/2006/main" name="レトロスペクト">
  <a:themeElements>
    <a:clrScheme name="デザート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レトロスペクト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レトロスペク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BAB94BD4-5D6D-4148-AB57-A4CCF1FD4E0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53</TotalTime>
  <Words>12</Words>
  <Application>Microsoft Office PowerPoint</Application>
  <PresentationFormat>ワイド画面</PresentationFormat>
  <Paragraphs>15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HGP創英角ｺﾞｼｯｸUB</vt:lpstr>
      <vt:lpstr>ＭＳ Ｐゴシック</vt:lpstr>
      <vt:lpstr>Calibri</vt:lpstr>
      <vt:lpstr>Calibri Light</vt:lpstr>
      <vt:lpstr>レトロスペクト</vt:lpstr>
      <vt:lpstr>株式会社ヤマムラ製菓 会社案内</vt:lpstr>
      <vt:lpstr>会社概要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株式会社ヤマムラ製菓 会社案内</dc:title>
  <dc:creator>Taro Gihyo</dc:creator>
  <cp:lastModifiedBy>Taro Gihyo</cp:lastModifiedBy>
  <cp:revision>10</cp:revision>
  <dcterms:created xsi:type="dcterms:W3CDTF">2015-07-20T07:09:42Z</dcterms:created>
  <dcterms:modified xsi:type="dcterms:W3CDTF">2015-07-22T06:56:19Z</dcterms:modified>
</cp:coreProperties>
</file>

<file path=docProps/thumbnail.jpeg>
</file>