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av" ContentType="audio/x-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notesMasterIdLst>
    <p:notesMasterId r:id="rId7"/>
  </p:notesMasterIdLst>
  <p:sldIdLst>
    <p:sldId id="256" r:id="rId2"/>
    <p:sldId id="257" r:id="rId3"/>
    <p:sldId id="259" r:id="rId4"/>
    <p:sldId id="263" r:id="rId5"/>
    <p:sldId id="261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audio1.wav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D76C775-952F-4BE6-B964-5C1B687AA8ED}" type="datetimeFigureOut">
              <a:rPr lang="en-US" smtClean="0"/>
              <a:t>7/30/2015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4C9221A-2DCA-4A5D-8BCB-680B06392B4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41082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Relationship Id="rId4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dirty="0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" name="図 9"/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4" name="camera.wav"/>
          </p:stSnd>
        </p:sndAc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図プレースホルダー 6"/>
          <p:cNvSpPr>
            <a:spLocks noGrp="1"/>
          </p:cNvSpPr>
          <p:nvPr>
            <p:ph type="pic" sz="quarter" idx="13"/>
          </p:nvPr>
        </p:nvSpPr>
        <p:spPr>
          <a:xfrm>
            <a:off x="3089535" y="2292966"/>
            <a:ext cx="5549497" cy="30979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021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audio" Target="../media/audio1.wav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audio" Target="../media/audio1.wav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cap="all" baseline="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bg2">
                    <a:lumMod val="2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8" name="図 7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99344" y="6002161"/>
            <a:ext cx="1673896" cy="2731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  <p:sldLayoutId id="2147483685" r:id="rId12"/>
  </p:sldLayoutIdLst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14" name="camera.wav"/>
          </p:stSnd>
        </p:sndAc>
      </p:transition>
    </mc:Choice>
    <mc:Fallback xmlns="">
      <p:transition spd="slow" advClick="0" advTm="7000">
        <p:fade/>
        <p:sndAc>
          <p:stSnd>
            <p:snd r:embed="rId16" name="camera.wav"/>
          </p:stSnd>
        </p:sndAc>
      </p:transition>
    </mc:Fallback>
  </mc:AlternateContent>
  <p:hf hdr="0"/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2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  <a:tabLst>
                <a:tab pos="1611313" algn="l"/>
              </a:tabLst>
            </a:pPr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pPr marL="457200" indent="-457200">
              <a:lnSpc>
                <a:spcPct val="150000"/>
              </a:lnSpc>
              <a:buClr>
                <a:schemeClr val="accent1">
                  <a:lumMod val="50000"/>
                </a:schemeClr>
              </a:buClr>
              <a:buFont typeface="+mj-lt"/>
              <a:buAutoNum type="arabicPeriod"/>
            </a:pPr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>
              <a:lnSpc>
                <a:spcPct val="150000"/>
              </a:lnSpc>
            </a:pPr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(c)2015 YAMAMURASEIKA CO., LTD.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2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沿革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ja-JP" dirty="0" smtClean="0"/>
              <a:t>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株式会社ヤマムラ製菓設立</a:t>
            </a:r>
            <a:r>
              <a:rPr lang="en-US" altLang="ja-JP" dirty="0"/>
              <a:t/>
            </a:r>
            <a:br>
              <a:rPr lang="en-US" altLang="ja-JP" dirty="0"/>
            </a:br>
            <a:r>
              <a:rPr lang="en-US" altLang="ja-JP" dirty="0" smtClean="0"/>
              <a:t>	</a:t>
            </a:r>
            <a:r>
              <a:rPr lang="ja-JP" altLang="en-US" dirty="0" smtClean="0"/>
              <a:t>月岡工場建設</a:t>
            </a:r>
            <a:endParaRPr lang="en-US" altLang="ja-JP" dirty="0" smtClean="0"/>
          </a:p>
          <a:p>
            <a:r>
              <a:rPr lang="en-US" altLang="ja-JP" dirty="0" smtClean="0"/>
              <a:t>1982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三条工場建設</a:t>
            </a:r>
            <a:endParaRPr lang="en-US" altLang="ja-JP" dirty="0" smtClean="0"/>
          </a:p>
          <a:p>
            <a:r>
              <a:rPr lang="en-US" altLang="ja-JP" dirty="0" smtClean="0"/>
              <a:t>1994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村上工場建設</a:t>
            </a:r>
            <a:endParaRPr lang="en-US" altLang="ja-JP" dirty="0"/>
          </a:p>
          <a:p>
            <a:r>
              <a:rPr lang="en-US" altLang="ja-JP" dirty="0" smtClean="0"/>
              <a:t>1998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株式会社ヤマムラ産業設立</a:t>
            </a:r>
            <a:endParaRPr lang="en-US" altLang="ja-JP" dirty="0" smtClean="0"/>
          </a:p>
          <a:p>
            <a:r>
              <a:rPr lang="en-US" altLang="ja-JP" dirty="0"/>
              <a:t>2000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工場建設</a:t>
            </a:r>
            <a:endParaRPr lang="en-US" altLang="ja-JP" dirty="0" smtClean="0"/>
          </a:p>
          <a:p>
            <a:r>
              <a:rPr lang="en-US" altLang="ja-JP" dirty="0" smtClean="0"/>
              <a:t>2003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株式会社ヤマムラフード設立</a:t>
            </a:r>
            <a:endParaRPr lang="en-US" altLang="ja-JP" dirty="0" smtClean="0"/>
          </a:p>
          <a:p>
            <a:r>
              <a:rPr lang="en-US" altLang="ja-JP" dirty="0" smtClean="0"/>
              <a:t>2007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東工場建設</a:t>
            </a:r>
            <a:endParaRPr lang="en-US" altLang="ja-JP" dirty="0" smtClean="0"/>
          </a:p>
          <a:p>
            <a:r>
              <a:rPr lang="en-US" altLang="ja-JP" dirty="0" smtClean="0"/>
              <a:t>2012</a:t>
            </a:r>
            <a:r>
              <a:rPr lang="ja-JP" altLang="en-US" dirty="0" smtClean="0"/>
              <a:t>年</a:t>
            </a:r>
            <a:r>
              <a:rPr lang="en-US" altLang="ja-JP" dirty="0" smtClean="0"/>
              <a:t>	</a:t>
            </a:r>
            <a:r>
              <a:rPr lang="ja-JP" altLang="en-US" dirty="0" smtClean="0"/>
              <a:t>安田工場建設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30587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2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ネットワーク</a:t>
            </a:r>
            <a:endParaRPr lang="en-US" dirty="0"/>
          </a:p>
        </p:txBody>
      </p:sp>
      <p:sp>
        <p:nvSpPr>
          <p:cNvPr id="5" name="コンテンツ プレースホルダー 4"/>
          <p:cNvSpPr>
            <a:spLocks noGrp="1"/>
          </p:cNvSpPr>
          <p:nvPr>
            <p:ph idx="1"/>
          </p:nvPr>
        </p:nvSpPr>
        <p:spPr/>
        <p:txBody>
          <a:bodyPr numCol="2">
            <a:normAutofit/>
          </a:bodyPr>
          <a:lstStyle/>
          <a:p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月岡第</a:t>
            </a:r>
            <a:r>
              <a:rPr lang="en-US" altLang="ja-JP" dirty="0" smtClean="0"/>
              <a:t>2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/>
              <a:t>三条</a:t>
            </a:r>
            <a:r>
              <a:rPr lang="ja-JP" altLang="en-US" dirty="0" smtClean="0"/>
              <a:t>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村上工場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東工場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安田工場</a:t>
            </a:r>
            <a:endParaRPr lang="en-US" altLang="ja-JP" dirty="0" smtClean="0"/>
          </a:p>
          <a:p>
            <a:pPr lvl="1"/>
            <a:endParaRPr lang="en-US" altLang="ja-JP" dirty="0" smtClean="0"/>
          </a:p>
          <a:p>
            <a:r>
              <a:rPr lang="ja-JP" altLang="en-US" dirty="0" smtClean="0"/>
              <a:t>営業所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札幌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仙台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大宮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東京</a:t>
            </a:r>
            <a:endParaRPr lang="en-US" altLang="ja-JP" dirty="0" smtClean="0"/>
          </a:p>
          <a:p>
            <a:pPr lvl="1"/>
            <a:r>
              <a:rPr lang="ja-JP" altLang="en-US" dirty="0"/>
              <a:t>横浜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新潟</a:t>
            </a:r>
            <a:endParaRPr lang="en-US" altLang="ja-JP" dirty="0" smtClean="0"/>
          </a:p>
          <a:p>
            <a:pPr lvl="1"/>
            <a:r>
              <a:rPr lang="ja-JP" altLang="en-US" dirty="0"/>
              <a:t>松本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名古屋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京都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大阪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神戸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広島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松山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福岡</a:t>
            </a:r>
            <a:endParaRPr lang="en-US" altLang="ja-JP" dirty="0" smtClean="0"/>
          </a:p>
          <a:p>
            <a:pPr lvl="1"/>
            <a:r>
              <a:rPr lang="ja-JP" altLang="en-US" dirty="0" smtClean="0"/>
              <a:t>鹿児島</a:t>
            </a:r>
            <a:endParaRPr lang="en-US" altLang="ja-JP" dirty="0" smtClean="0"/>
          </a:p>
        </p:txBody>
      </p:sp>
    </p:spTree>
    <p:extLst>
      <p:ext uri="{BB962C8B-B14F-4D97-AF65-F5344CB8AC3E}">
        <p14:creationId xmlns:p14="http://schemas.microsoft.com/office/powerpoint/2010/main" val="7947636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2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 vert="horz" lIns="91440" tIns="45720" rIns="91440" bIns="45720" rtlCol="0" anchor="b">
            <a:normAutofit/>
          </a:bodyPr>
          <a:lstStyle/>
          <a:p>
            <a:pPr algn="ctr"/>
            <a:r>
              <a:rPr lang="ja-JP" altLang="en-US" b="1" spc="0" dirty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おもな商品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ja-JP" altLang="en-US" dirty="0" smtClean="0"/>
              <a:t>チョコレート</a:t>
            </a:r>
            <a:endParaRPr lang="en-US" dirty="0"/>
          </a:p>
        </p:txBody>
      </p:sp>
      <p:sp>
        <p:nvSpPr>
          <p:cNvPr id="8" name="コンテンツ プレースホルダー 7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ja-JP" altLang="en-US" dirty="0"/>
              <a:t>大人</a:t>
            </a:r>
            <a:r>
              <a:rPr lang="ja-JP" altLang="en-US" dirty="0" smtClean="0"/>
              <a:t>の</a:t>
            </a:r>
            <a:r>
              <a:rPr lang="ja-JP" altLang="en-US" dirty="0" err="1" smtClean="0"/>
              <a:t>ほろにが</a:t>
            </a:r>
            <a:r>
              <a:rPr lang="ja-JP" altLang="en-US" dirty="0" smtClean="0"/>
              <a:t>チョコレート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チョコ＆ナッツシリーズ</a:t>
            </a:r>
            <a:endParaRPr lang="en-US" altLang="ja-JP" dirty="0"/>
          </a:p>
          <a:p>
            <a:pPr marL="292608" lvl="1" indent="0">
              <a:buNone/>
            </a:pPr>
            <a:r>
              <a:rPr lang="ja-JP" altLang="en-US" dirty="0" smtClean="0"/>
              <a:t>アーモンド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マカデミアナッツ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カシューナッツ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チョコ＆フルーツシリーズ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オレンジ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ストロベリー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/>
              <a:t>バナナ</a:t>
            </a:r>
            <a:endParaRPr lang="en-US" altLang="ja-JP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ja-JP" altLang="en-US" dirty="0" smtClean="0"/>
              <a:t>スナック</a:t>
            </a:r>
            <a:endParaRPr lang="en-US" dirty="0"/>
          </a:p>
        </p:txBody>
      </p:sp>
      <p:sp>
        <p:nvSpPr>
          <p:cNvPr id="10" name="コンテンツ プレースホルダー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ノンフライポテトチップス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うす塩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のり塩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柚子胡椒</a:t>
            </a:r>
            <a:endParaRPr lang="en-US" altLang="ja-JP" dirty="0" smtClean="0"/>
          </a:p>
          <a:p>
            <a:pPr marL="0" indent="0">
              <a:buNone/>
            </a:pPr>
            <a:r>
              <a:rPr lang="ja-JP" altLang="en-US" dirty="0" smtClean="0"/>
              <a:t>野菜チップス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緑黄色野菜ミックス</a:t>
            </a:r>
            <a:endParaRPr lang="en-US" altLang="ja-JP" dirty="0" smtClean="0"/>
          </a:p>
          <a:p>
            <a:pPr marL="292608" lvl="1" indent="0">
              <a:buNone/>
            </a:pPr>
            <a:r>
              <a:rPr lang="ja-JP" altLang="en-US" dirty="0" smtClean="0"/>
              <a:t>根菜</a:t>
            </a:r>
            <a:r>
              <a:rPr lang="ja-JP" altLang="en-US" dirty="0"/>
              <a:t>ミックス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2015/12/1</a:t>
            </a:r>
            <a:endParaRPr lang="en-US" dirty="0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(c)2015 YAMAMURASEIKA CO., LTD.</a:t>
            </a:r>
            <a:endParaRPr lang="en-US" dirty="0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6900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 advClick="0" advTm="7000">
        <p14:prism dir="u"/>
        <p:sndAc>
          <p:stSnd>
            <p:snd r:embed="rId2" name="camera.wav"/>
          </p:stSnd>
        </p:sndAc>
      </p:transition>
    </mc:Choice>
    <mc:Fallback xmlns="">
      <p:transition spd="slow" advClick="0" advTm="7000">
        <p:fade/>
        <p:sndAc>
          <p:stSnd>
            <p:snd r:embed="rId3" name="camera.wav"/>
          </p:stSnd>
        </p:sndAc>
      </p:transition>
    </mc:Fallback>
  </mc:AlternateContent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273</TotalTime>
  <Words>116</Words>
  <Application>Microsoft Office PowerPoint</Application>
  <PresentationFormat>ワイド画面</PresentationFormat>
  <Paragraphs>80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HGP創英角ｺﾞｼｯｸUB</vt:lpstr>
      <vt:lpstr>ＭＳ Ｐゴシック</vt:lpstr>
      <vt:lpstr>游ゴシック</vt:lpstr>
      <vt:lpstr>Calibri</vt:lpstr>
      <vt:lpstr>Calibri Light</vt:lpstr>
      <vt:lpstr>レトロスペクト</vt:lpstr>
      <vt:lpstr>株式会社ヤマムラ製菓 会社案内</vt:lpstr>
      <vt:lpstr>会社概要</vt:lpstr>
      <vt:lpstr>沿革</vt:lpstr>
      <vt:lpstr>ネットワーク</vt:lpstr>
      <vt:lpstr>おもな商品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30</cp:revision>
  <dcterms:created xsi:type="dcterms:W3CDTF">2015-07-20T07:09:42Z</dcterms:created>
  <dcterms:modified xsi:type="dcterms:W3CDTF">2015-07-30T06:25:37Z</dcterms:modified>
</cp:coreProperties>
</file>

<file path=docProps/thumbnail.jpeg>
</file>