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5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既定のセクション" id="{77473954-3B44-46C3-9D81-73A43EEE75B1}">
          <p14:sldIdLst>
            <p14:sldId id="256"/>
          </p14:sldIdLst>
        </p14:section>
        <p14:section name="SPRING" id="{A7A0E5F6-465E-48AB-BCF7-7BFFC25C5626}">
          <p14:sldIdLst>
            <p14:sldId id="257"/>
            <p14:sldId id="258"/>
          </p14:sldIdLst>
        </p14:section>
        <p14:section name="SUMMER" id="{D38028BF-A885-4D3D-99E5-AEA8D1CB7CFA}">
          <p14:sldIdLst>
            <p14:sldId id="260"/>
            <p14:sldId id="261"/>
            <p14:sldId id="262"/>
            <p14:sldId id="263"/>
          </p14:sldIdLst>
        </p14:section>
        <p14:section name="AUTUMN" id="{AD759002-6AF1-4B16-85A5-48AC22C06D0E}">
          <p14:sldIdLst>
            <p14:sldId id="264"/>
            <p14:sldId id="265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70" d="100"/>
          <a:sy n="70" d="100"/>
        </p:scale>
        <p:origin x="48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D090D-7246-44EE-95D4-AF254122CFCC}" type="datetimeFigureOut">
              <a:rPr kumimoji="1" lang="ja-JP" altLang="en-US" smtClean="0"/>
              <a:t>2015/7/30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2E8E6-351C-4F8B-8743-11BE4228D1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486821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パノラマ写真 (キャプション付き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 smtClean="0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D090D-7246-44EE-95D4-AF254122CFCC}" type="datetimeFigureOut">
              <a:rPr kumimoji="1" lang="ja-JP" altLang="en-US" smtClean="0"/>
              <a:t>2015/7/30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2E8E6-351C-4F8B-8743-11BE4228D1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794769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タイトルとキャプショ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D090D-7246-44EE-95D4-AF254122CFCC}" type="datetimeFigureOut">
              <a:rPr kumimoji="1" lang="ja-JP" altLang="en-US" smtClean="0"/>
              <a:t>2015/7/30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2E8E6-351C-4F8B-8743-11BE4228D1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963757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用 (キャプション付き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D090D-7246-44EE-95D4-AF254122CFCC}" type="datetimeFigureOut">
              <a:rPr kumimoji="1" lang="ja-JP" altLang="en-US" smtClean="0"/>
              <a:t>2015/7/30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2E8E6-351C-4F8B-8743-11BE4228D16E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69287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D090D-7246-44EE-95D4-AF254122CFCC}" type="datetimeFigureOut">
              <a:rPr kumimoji="1" lang="ja-JP" altLang="en-US" smtClean="0"/>
              <a:t>2015/7/30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2E8E6-351C-4F8B-8743-11BE4228D1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825724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D090D-7246-44EE-95D4-AF254122CFCC}" type="datetimeFigureOut">
              <a:rPr kumimoji="1" lang="ja-JP" altLang="en-US" smtClean="0"/>
              <a:t>2015/7/30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2E8E6-351C-4F8B-8743-11BE4228D1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664253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つの画像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ja-JP" altLang="en-US" smtClean="0"/>
              <a:t>図を追加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ja-JP" altLang="en-US" smtClean="0"/>
              <a:t>図を追加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ja-JP" altLang="en-US" smtClean="0"/>
              <a:t>図を追加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D090D-7246-44EE-95D4-AF254122CFCC}" type="datetimeFigureOut">
              <a:rPr kumimoji="1" lang="ja-JP" altLang="en-US" smtClean="0"/>
              <a:t>2015/7/30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2E8E6-351C-4F8B-8743-11BE4228D1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987346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D090D-7246-44EE-95D4-AF254122CFCC}" type="datetimeFigureOut">
              <a:rPr kumimoji="1" lang="ja-JP" altLang="en-US" smtClean="0"/>
              <a:t>2015/7/30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2E8E6-351C-4F8B-8743-11BE4228D1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441203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D090D-7246-44EE-95D4-AF254122CFCC}" type="datetimeFigureOut">
              <a:rPr kumimoji="1" lang="ja-JP" altLang="en-US" smtClean="0"/>
              <a:t>2015/7/30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2E8E6-351C-4F8B-8743-11BE4228D1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771791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D090D-7246-44EE-95D4-AF254122CFCC}" type="datetimeFigureOut">
              <a:rPr kumimoji="1" lang="ja-JP" altLang="en-US" smtClean="0"/>
              <a:t>2015/7/30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2E8E6-351C-4F8B-8743-11BE4228D1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25189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D090D-7246-44EE-95D4-AF254122CFCC}" type="datetimeFigureOut">
              <a:rPr kumimoji="1" lang="ja-JP" altLang="en-US" smtClean="0"/>
              <a:t>2015/7/30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2E8E6-351C-4F8B-8743-11BE4228D1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093332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D090D-7246-44EE-95D4-AF254122CFCC}" type="datetimeFigureOut">
              <a:rPr kumimoji="1" lang="ja-JP" altLang="en-US" smtClean="0"/>
              <a:t>2015/7/30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2E8E6-351C-4F8B-8743-11BE4228D1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048792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D090D-7246-44EE-95D4-AF254122CFCC}" type="datetimeFigureOut">
              <a:rPr kumimoji="1" lang="ja-JP" altLang="en-US" smtClean="0"/>
              <a:t>2015/7/30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2E8E6-351C-4F8B-8743-11BE4228D1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622872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D090D-7246-44EE-95D4-AF254122CFCC}" type="datetimeFigureOut">
              <a:rPr kumimoji="1" lang="ja-JP" altLang="en-US" smtClean="0"/>
              <a:t>2015/7/30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2E8E6-351C-4F8B-8743-11BE4228D1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636289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D090D-7246-44EE-95D4-AF254122CFCC}" type="datetimeFigureOut">
              <a:rPr kumimoji="1" lang="ja-JP" altLang="en-US" smtClean="0"/>
              <a:t>2015/7/30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2E8E6-351C-4F8B-8743-11BE4228D1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644312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D090D-7246-44EE-95D4-AF254122CFCC}" type="datetimeFigureOut">
              <a:rPr kumimoji="1" lang="ja-JP" altLang="en-US" smtClean="0"/>
              <a:t>2015/7/30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2E8E6-351C-4F8B-8743-11BE4228D1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12160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 smtClean="0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D090D-7246-44EE-95D4-AF254122CFCC}" type="datetimeFigureOut">
              <a:rPr kumimoji="1" lang="ja-JP" altLang="en-US" smtClean="0"/>
              <a:t>2015/7/30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2E8E6-351C-4F8B-8743-11BE4228D1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319560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511D090D-7246-44EE-95D4-AF254122CFCC}" type="datetimeFigureOut">
              <a:rPr kumimoji="1" lang="ja-JP" altLang="en-US" smtClean="0"/>
              <a:t>2015/7/30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8EC2E8E6-351C-4F8B-8743-11BE4228D1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569873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6" r:id="rId1"/>
    <p:sldLayoutId id="2147483767" r:id="rId2"/>
    <p:sldLayoutId id="2147483768" r:id="rId3"/>
    <p:sldLayoutId id="2147483769" r:id="rId4"/>
    <p:sldLayoutId id="2147483770" r:id="rId5"/>
    <p:sldLayoutId id="2147483771" r:id="rId6"/>
    <p:sldLayoutId id="2147483772" r:id="rId7"/>
    <p:sldLayoutId id="2147483773" r:id="rId8"/>
    <p:sldLayoutId id="2147483774" r:id="rId9"/>
    <p:sldLayoutId id="2147483775" r:id="rId10"/>
    <p:sldLayoutId id="2147483776" r:id="rId11"/>
    <p:sldLayoutId id="2147483777" r:id="rId12"/>
    <p:sldLayoutId id="2147483778" r:id="rId13"/>
    <p:sldLayoutId id="2147483779" r:id="rId14"/>
    <p:sldLayoutId id="2147483780" r:id="rId15"/>
    <p:sldLayoutId id="2147483781" r:id="rId16"/>
    <p:sldLayoutId id="2147483782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kumimoji="1"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kumimoji="1"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kumimoji="1"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kumimoji="1"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kumimoji="1"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kumimoji="1"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kumimoji="1"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kumimoji="1"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kumimoji="1"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kumimoji="1"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 smtClean="0"/>
              <a:t>Photo</a:t>
            </a:r>
            <a:r>
              <a:rPr kumimoji="1" lang="ja-JP" altLang="en-US" dirty="0" smtClean="0"/>
              <a:t> </a:t>
            </a:r>
            <a:r>
              <a:rPr kumimoji="1" lang="en-US" altLang="ja-JP" dirty="0" smtClean="0"/>
              <a:t>ALBUM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0394873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タイトル 1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dirty="0"/>
              <a:t>SPRING</a:t>
            </a:r>
            <a:endParaRPr lang="ja-JP" altLang="en-US" dirty="0"/>
          </a:p>
        </p:txBody>
      </p:sp>
      <p:pic>
        <p:nvPicPr>
          <p:cNvPr id="15" name="図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42080">
            <a:off x="683151" y="2666286"/>
            <a:ext cx="5073739" cy="3382493"/>
          </a:xfrm>
          <a:prstGeom prst="rect">
            <a:avLst/>
          </a:prstGeom>
        </p:spPr>
      </p:pic>
      <p:pic>
        <p:nvPicPr>
          <p:cNvPr id="16" name="図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74190">
            <a:off x="6439868" y="2202645"/>
            <a:ext cx="5073739" cy="3382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5299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33744">
            <a:off x="1008844" y="1815920"/>
            <a:ext cx="5121499" cy="3841125"/>
          </a:xfrm>
          <a:prstGeom prst="rect">
            <a:avLst/>
          </a:prstGeom>
        </p:spPr>
      </p:pic>
      <p:pic>
        <p:nvPicPr>
          <p:cNvPr id="3" name="図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044"/>
          <a:stretch/>
        </p:blipFill>
        <p:spPr>
          <a:xfrm rot="17430979">
            <a:off x="7699027" y="1463779"/>
            <a:ext cx="3992507" cy="3414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9672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SUMMER</a:t>
            </a:r>
            <a:endParaRPr kumimoji="1" lang="ja-JP" altLang="en-US" dirty="0"/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322653">
            <a:off x="106210" y="1323163"/>
            <a:ext cx="4958885" cy="3305923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44081">
            <a:off x="6511512" y="2676911"/>
            <a:ext cx="4949220" cy="3711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67919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18867">
            <a:off x="897453" y="2457568"/>
            <a:ext cx="4912738" cy="3275158"/>
          </a:xfrm>
          <a:prstGeom prst="rect">
            <a:avLst/>
          </a:prstGeom>
        </p:spPr>
      </p:pic>
      <p:pic>
        <p:nvPicPr>
          <p:cNvPr id="3" name="図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68848">
            <a:off x="6771490" y="692890"/>
            <a:ext cx="4214219" cy="5618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0774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2534">
            <a:off x="6941714" y="843207"/>
            <a:ext cx="3670747" cy="4894329"/>
          </a:xfrm>
          <a:prstGeom prst="rect">
            <a:avLst/>
          </a:prstGeom>
        </p:spPr>
      </p:pic>
      <p:pic>
        <p:nvPicPr>
          <p:cNvPr id="3" name="図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82529">
            <a:off x="673284" y="1093613"/>
            <a:ext cx="4849399" cy="3637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1701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78839">
            <a:off x="6954531" y="2755479"/>
            <a:ext cx="4481431" cy="3361073"/>
          </a:xfrm>
          <a:prstGeom prst="rect">
            <a:avLst/>
          </a:prstGeom>
        </p:spPr>
      </p:pic>
      <p:pic>
        <p:nvPicPr>
          <p:cNvPr id="3" name="図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948121">
            <a:off x="294810" y="1479934"/>
            <a:ext cx="5186964" cy="3890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6767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Autumn</a:t>
            </a:r>
            <a:endParaRPr kumimoji="1" lang="ja-JP" altLang="en-US" dirty="0"/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27680">
            <a:off x="837347" y="2349740"/>
            <a:ext cx="4375247" cy="2916831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995911">
            <a:off x="7086096" y="1804253"/>
            <a:ext cx="5185428" cy="3456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15548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917030">
            <a:off x="730591" y="1531865"/>
            <a:ext cx="5572473" cy="3714982"/>
          </a:xfrm>
          <a:prstGeom prst="rect">
            <a:avLst/>
          </a:prstGeom>
        </p:spPr>
      </p:pic>
      <p:pic>
        <p:nvPicPr>
          <p:cNvPr id="3" name="図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85817">
            <a:off x="6482885" y="1727764"/>
            <a:ext cx="4984775" cy="3323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1404959"/>
      </p:ext>
    </p:extLst>
  </p:cSld>
  <p:clrMapOvr>
    <a:masterClrMapping/>
  </p:clrMapOvr>
</p:sld>
</file>

<file path=ppt/theme/theme1.xml><?xml version="1.0" encoding="utf-8"?>
<a:theme xmlns:a="http://schemas.openxmlformats.org/drawingml/2006/main" name="しずく">
  <a:themeElements>
    <a:clrScheme name="しずく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しずく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しずく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しずく</Template>
  <TotalTime>21</TotalTime>
  <Words>5</Words>
  <Application>Microsoft Office PowerPoint</Application>
  <PresentationFormat>ワイド画面</PresentationFormat>
  <Paragraphs>4</Paragraphs>
  <Slides>9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9</vt:i4>
      </vt:variant>
    </vt:vector>
  </HeadingPairs>
  <TitlesOfParts>
    <vt:vector size="13" baseType="lpstr">
      <vt:lpstr>ＭＳ Ｐゴシック</vt:lpstr>
      <vt:lpstr>Arial</vt:lpstr>
      <vt:lpstr>Tw Cen MT</vt:lpstr>
      <vt:lpstr>しずく</vt:lpstr>
      <vt:lpstr>Photo ALBUM</vt:lpstr>
      <vt:lpstr>SPRING</vt:lpstr>
      <vt:lpstr>PowerPoint プレゼンテーション</vt:lpstr>
      <vt:lpstr>SUMMER</vt:lpstr>
      <vt:lpstr>PowerPoint プレゼンテーション</vt:lpstr>
      <vt:lpstr>PowerPoint プレゼンテーション</vt:lpstr>
      <vt:lpstr>PowerPoint プレゼンテーション</vt:lpstr>
      <vt:lpstr>Autumn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Photo ALBUM</dc:title>
  <dc:creator>nobu</dc:creator>
  <cp:lastModifiedBy>Taro Gihyo</cp:lastModifiedBy>
  <cp:revision>4</cp:revision>
  <dcterms:created xsi:type="dcterms:W3CDTF">2015-01-09T14:02:12Z</dcterms:created>
  <dcterms:modified xsi:type="dcterms:W3CDTF">2015-07-30T06:36:39Z</dcterms:modified>
</cp:coreProperties>
</file>