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8682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2015/1/9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9476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2015/1/9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63757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2015/1/9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9287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2015/1/9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2572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2015/1/9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64253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つの画像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2015/1/9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7346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41203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7179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518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9333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2015/1/9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4879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2015/1/9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2287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2015/1/9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3628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2015/1/9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4431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2015/1/9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216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090D-7246-44EE-95D4-AF254122CFCC}" type="datetimeFigureOut">
              <a:rPr kumimoji="1" lang="ja-JP" altLang="en-US" smtClean="0"/>
              <a:t>2015/1/9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1956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11D090D-7246-44EE-95D4-AF254122CFCC}" type="datetimeFigureOut">
              <a:rPr kumimoji="1" lang="ja-JP" altLang="en-US" smtClean="0"/>
              <a:t>2015/1/9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EC2E8E6-351C-4F8B-8743-11BE4228D1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6987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  <p:sldLayoutId id="2147483780" r:id="rId15"/>
    <p:sldLayoutId id="2147483781" r:id="rId16"/>
    <p:sldLayoutId id="2147483782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kumimoji="1"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kumimoji="1"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Photo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ALBUM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39487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タイトル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SPRING</a:t>
            </a:r>
            <a:endParaRPr lang="ja-JP" altLang="en-US" dirty="0"/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42080">
            <a:off x="683151" y="2666286"/>
            <a:ext cx="5073739" cy="3382493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4190">
            <a:off x="6439868" y="2202645"/>
            <a:ext cx="5073739" cy="338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529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33744">
            <a:off x="1008844" y="1815920"/>
            <a:ext cx="5121499" cy="3841125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44"/>
          <a:stretch/>
        </p:blipFill>
        <p:spPr>
          <a:xfrm rot="17430979">
            <a:off x="7699027" y="1463779"/>
            <a:ext cx="3992507" cy="341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967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SUMMER</a:t>
            </a:r>
            <a:endParaRPr kumimoji="1" lang="ja-JP" altLang="en-US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2653">
            <a:off x="106210" y="1323163"/>
            <a:ext cx="4958885" cy="3305923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4081">
            <a:off x="6511512" y="2676911"/>
            <a:ext cx="4949220" cy="371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791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8867">
            <a:off x="897453" y="2457568"/>
            <a:ext cx="4912738" cy="3275158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8848">
            <a:off x="6771490" y="692890"/>
            <a:ext cx="4214219" cy="561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077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534">
            <a:off x="6941714" y="843207"/>
            <a:ext cx="3670747" cy="4894329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2529">
            <a:off x="673284" y="1093613"/>
            <a:ext cx="4849399" cy="3637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170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8839">
            <a:off x="6954531" y="2755479"/>
            <a:ext cx="4481431" cy="3361073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48121">
            <a:off x="294810" y="1479934"/>
            <a:ext cx="5186964" cy="3890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76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Autumn</a:t>
            </a:r>
            <a:endParaRPr kumimoji="1" lang="ja-JP" altLang="en-US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7680">
            <a:off x="837347" y="2349740"/>
            <a:ext cx="4375247" cy="2916831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95911">
            <a:off x="7086096" y="1804253"/>
            <a:ext cx="5185428" cy="345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554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17030">
            <a:off x="730591" y="1531865"/>
            <a:ext cx="5572473" cy="3714982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5817">
            <a:off x="6482885" y="1727764"/>
            <a:ext cx="4984775" cy="3323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404959"/>
      </p:ext>
    </p:extLst>
  </p:cSld>
  <p:clrMapOvr>
    <a:masterClrMapping/>
  </p:clrMapOvr>
</p:sld>
</file>

<file path=ppt/theme/theme1.xml><?xml version="1.0" encoding="utf-8"?>
<a:theme xmlns:a="http://schemas.openxmlformats.org/drawingml/2006/main" name="しずく">
  <a:themeElements>
    <a:clrScheme name="しず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しず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しず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しずく</Template>
  <TotalTime>18</TotalTime>
  <Words>5</Words>
  <Application>Microsoft Office PowerPoint</Application>
  <PresentationFormat>ワイド画面</PresentationFormat>
  <Paragraphs>4</Paragraphs>
  <Slides>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3" baseType="lpstr">
      <vt:lpstr>ＭＳ Ｐゴシック</vt:lpstr>
      <vt:lpstr>Arial</vt:lpstr>
      <vt:lpstr>Tw Cen MT</vt:lpstr>
      <vt:lpstr>しずく</vt:lpstr>
      <vt:lpstr>Photo ALBUM</vt:lpstr>
      <vt:lpstr>SPRING</vt:lpstr>
      <vt:lpstr>PowerPoint プレゼンテーション</vt:lpstr>
      <vt:lpstr>SUMMER</vt:lpstr>
      <vt:lpstr>PowerPoint プレゼンテーション</vt:lpstr>
      <vt:lpstr>PowerPoint プレゼンテーション</vt:lpstr>
      <vt:lpstr>PowerPoint プレゼンテーション</vt:lpstr>
      <vt:lpstr>Autumn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ALBUM</dc:title>
  <dc:creator>nobu</dc:creator>
  <cp:lastModifiedBy>nobu</cp:lastModifiedBy>
  <cp:revision>3</cp:revision>
  <dcterms:created xsi:type="dcterms:W3CDTF">2015-01-09T14:02:12Z</dcterms:created>
  <dcterms:modified xsi:type="dcterms:W3CDTF">2015-01-09T14:21:12Z</dcterms:modified>
</cp:coreProperties>
</file>