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5898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64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株式会社ヤマムラ製菓会社案内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15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沿革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61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おもな商品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7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51932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12</TotalTime>
  <Words>13</Words>
  <Application>Microsoft Office PowerPoint</Application>
  <PresentationFormat>ワイド画面</PresentationFormat>
  <Paragraphs>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ＭＳ Ｐゴシック</vt:lpstr>
      <vt:lpstr>Arial</vt:lpstr>
      <vt:lpstr>Trebuchet MS</vt:lpstr>
      <vt:lpstr>ベルリン</vt:lpstr>
      <vt:lpstr>株式会社ヤマムラ製菓会社案内</vt:lpstr>
      <vt:lpstr>会社概要</vt:lpstr>
      <vt:lpstr>沿革</vt:lpstr>
      <vt:lpstr>おもな商品</vt:lpstr>
      <vt:lpstr>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2015-08-05T01:02:04Z</dcterms:created>
  <dcterms:modified xsi:type="dcterms:W3CDTF">2015-08-05T01:14:46Z</dcterms:modified>
</cp:coreProperties>
</file>