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5898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642" y="72"/>
      </p:cViewPr>
      <p:guideLst/>
    </p:cSldViewPr>
  </p:slideViewPr>
  <p:outlineViewPr>
    <p:cViewPr>
      <p:scale>
        <a:sx n="33" d="100"/>
        <a:sy n="33" d="100"/>
      </p:scale>
      <p:origin x="0" y="-22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株式会社ヤマムラ製菓会社案内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zh-TW" altLang="en-US" dirty="0" smtClean="0"/>
              <a:t>設立	</a:t>
            </a:r>
            <a:r>
              <a:rPr lang="en-US" altLang="zh-TW" dirty="0" smtClean="0"/>
              <a:t>1978</a:t>
            </a:r>
            <a:r>
              <a:rPr lang="zh-TW" altLang="en-US" dirty="0" smtClean="0"/>
              <a:t>年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</a:p>
          <a:p>
            <a:r>
              <a:rPr lang="ja-JP" altLang="en-US" dirty="0" smtClean="0"/>
              <a:t>資本金	</a:t>
            </a:r>
            <a:r>
              <a:rPr lang="en-US" altLang="ja-JP" dirty="0" smtClean="0"/>
              <a:t>1,304,895</a:t>
            </a:r>
            <a:r>
              <a:rPr lang="ja-JP" altLang="en-US" dirty="0" smtClean="0"/>
              <a:t>千円</a:t>
            </a:r>
          </a:p>
          <a:p>
            <a:r>
              <a:rPr lang="ja-JP" altLang="en-US" dirty="0" smtClean="0"/>
              <a:t>事業内容	菓子の製造および販売</a:t>
            </a:r>
          </a:p>
          <a:p>
            <a:r>
              <a:rPr lang="ja-JP" altLang="en-US" dirty="0" smtClean="0"/>
              <a:t>従業員数	</a:t>
            </a:r>
            <a:r>
              <a:rPr lang="en-US" altLang="ja-JP" dirty="0" smtClean="0"/>
              <a:t>860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日現在）</a:t>
            </a:r>
          </a:p>
          <a:p>
            <a:r>
              <a:rPr lang="ja-JP" altLang="en-US" dirty="0" smtClean="0"/>
              <a:t>売上高	</a:t>
            </a:r>
            <a:r>
              <a:rPr lang="en-US" altLang="ja-JP" dirty="0" smtClean="0"/>
              <a:t>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</a:p>
          <a:p>
            <a:r>
              <a:rPr lang="ja-JP" altLang="en-US" dirty="0" smtClean="0"/>
              <a:t>拠点</a:t>
            </a:r>
          </a:p>
          <a:p>
            <a:r>
              <a:rPr lang="ja-JP" altLang="en-US" dirty="0" smtClean="0"/>
              <a:t>工場	</a:t>
            </a:r>
            <a:r>
              <a:rPr lang="en-US" altLang="ja-JP" dirty="0" smtClean="0"/>
              <a:t>6</a:t>
            </a:r>
            <a:r>
              <a:rPr lang="ja-JP" altLang="en-US" dirty="0" smtClean="0"/>
              <a:t>ヶ所</a:t>
            </a:r>
          </a:p>
          <a:p>
            <a:r>
              <a:rPr lang="ja-JP" altLang="en-US" dirty="0" smtClean="0"/>
              <a:t>営業所	</a:t>
            </a:r>
            <a:r>
              <a:rPr lang="en-US" altLang="ja-JP" dirty="0" smtClean="0"/>
              <a:t>15</a:t>
            </a:r>
            <a:r>
              <a:rPr lang="ja-JP" altLang="en-US" dirty="0" smtClean="0"/>
              <a:t>ヶ所</a:t>
            </a:r>
          </a:p>
          <a:p>
            <a:r>
              <a:rPr lang="ja-JP" altLang="en-US" dirty="0" smtClean="0"/>
              <a:t>関連会社</a:t>
            </a:r>
          </a:p>
          <a:p>
            <a:r>
              <a:rPr lang="ja-JP" altLang="en-US" dirty="0" smtClean="0"/>
              <a:t>株式会社ヤマムラ産業</a:t>
            </a:r>
          </a:p>
          <a:p>
            <a:r>
              <a:rPr lang="ja-JP" altLang="en-US" dirty="0" smtClean="0"/>
              <a:t>株式会社ヤマムラフード</a:t>
            </a:r>
          </a:p>
        </p:txBody>
      </p:sp>
    </p:spTree>
    <p:extLst>
      <p:ext uri="{BB962C8B-B14F-4D97-AF65-F5344CB8AC3E}">
        <p14:creationId xmlns:p14="http://schemas.microsoft.com/office/powerpoint/2010/main" val="410515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沿革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1978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株式会社ヤマムラ製菓設立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1982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1994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村上工場建設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株式会社ヤマムラ産業設立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2000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月岡第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2003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株式会社ヤマムラフード設立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2007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東工場建設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安田工場建設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1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おもな商品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大人の</a:t>
            </a:r>
            <a:r>
              <a:rPr lang="ja-JP" altLang="en-US" sz="24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ほろにが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チョコレート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チョコ＆ナッツシリーズ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アーモンド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マカデミアナッツ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カシューナッツ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チョコ＆フルーツシリーズ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オレンジ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ストロベリー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バナナ</a:t>
            </a:r>
            <a:endParaRPr lang="en-US" dirty="0" smtClean="0">
              <a:effectLst/>
            </a:endParaRPr>
          </a:p>
          <a:p>
            <a:r>
              <a:rPr lang="ja-JP" altLang="en-US" dirty="0" smtClean="0"/>
              <a:t>スナック</a:t>
            </a:r>
            <a:endParaRPr lang="en-US" altLang="ja-JP" dirty="0" smtClean="0"/>
          </a:p>
          <a:p>
            <a:r>
              <a:rPr lang="ja-JP" altLang="en-US" dirty="0" smtClean="0"/>
              <a:t>ノンフライポテトチップス</a:t>
            </a:r>
          </a:p>
          <a:p>
            <a:r>
              <a:rPr lang="ja-JP" altLang="en-US" dirty="0" smtClean="0"/>
              <a:t>うす塩</a:t>
            </a:r>
          </a:p>
          <a:p>
            <a:r>
              <a:rPr lang="ja-JP" altLang="en-US" dirty="0" smtClean="0"/>
              <a:t>のり塩</a:t>
            </a:r>
          </a:p>
          <a:p>
            <a:r>
              <a:rPr lang="ja-JP" altLang="en-US" dirty="0" smtClean="0"/>
              <a:t>柚子胡椒</a:t>
            </a:r>
          </a:p>
          <a:p>
            <a:r>
              <a:rPr lang="ja-JP" altLang="en-US" dirty="0" smtClean="0"/>
              <a:t>野菜チップス</a:t>
            </a:r>
          </a:p>
          <a:p>
            <a:r>
              <a:rPr lang="ja-JP" altLang="en-US" dirty="0" smtClean="0"/>
              <a:t>緑黄色野菜ミックス</a:t>
            </a:r>
          </a:p>
          <a:p>
            <a:r>
              <a:rPr lang="ja-JP" altLang="en-US" dirty="0" smtClean="0"/>
              <a:t>根菜ミックス</a:t>
            </a:r>
          </a:p>
        </p:txBody>
      </p:sp>
    </p:spTree>
    <p:extLst>
      <p:ext uri="{BB962C8B-B14F-4D97-AF65-F5344CB8AC3E}">
        <p14:creationId xmlns:p14="http://schemas.microsoft.com/office/powerpoint/2010/main" val="342297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zh-TW" altLang="en-US" dirty="0" smtClean="0"/>
              <a:t>工場</a:t>
            </a:r>
          </a:p>
          <a:p>
            <a:r>
              <a:rPr lang="zh-TW" altLang="en-US" dirty="0" smtClean="0"/>
              <a:t>月岡工場</a:t>
            </a:r>
          </a:p>
          <a:p>
            <a:r>
              <a:rPr lang="zh-TW" altLang="en-US" dirty="0" smtClean="0"/>
              <a:t>月岡第</a:t>
            </a:r>
            <a:r>
              <a:rPr lang="en-US" altLang="zh-TW" dirty="0" smtClean="0"/>
              <a:t>2</a:t>
            </a:r>
            <a:r>
              <a:rPr lang="zh-TW" altLang="en-US" dirty="0" smtClean="0"/>
              <a:t>工場</a:t>
            </a:r>
          </a:p>
          <a:p>
            <a:r>
              <a:rPr lang="zh-TW" altLang="en-US" dirty="0" smtClean="0"/>
              <a:t>三条工場</a:t>
            </a:r>
          </a:p>
          <a:p>
            <a:r>
              <a:rPr lang="zh-TW" altLang="en-US" dirty="0" smtClean="0"/>
              <a:t>村上工場</a:t>
            </a:r>
          </a:p>
          <a:p>
            <a:r>
              <a:rPr lang="zh-TW" altLang="en-US" dirty="0" smtClean="0"/>
              <a:t>東工場</a:t>
            </a:r>
          </a:p>
          <a:p>
            <a:r>
              <a:rPr lang="zh-TW" altLang="en-US" dirty="0" smtClean="0"/>
              <a:t>安田工場</a:t>
            </a:r>
          </a:p>
          <a:p>
            <a:r>
              <a:rPr lang="zh-TW" altLang="en-US" dirty="0" smtClean="0"/>
              <a:t>営業所</a:t>
            </a:r>
          </a:p>
          <a:p>
            <a:r>
              <a:rPr lang="zh-TW" altLang="en-US" dirty="0" smtClean="0"/>
              <a:t>札幌</a:t>
            </a:r>
          </a:p>
          <a:p>
            <a:r>
              <a:rPr lang="zh-TW" altLang="en-US" dirty="0" smtClean="0"/>
              <a:t>仙台</a:t>
            </a:r>
          </a:p>
          <a:p>
            <a:r>
              <a:rPr lang="zh-TW" altLang="en-US" dirty="0" smtClean="0"/>
              <a:t>大宮</a:t>
            </a:r>
          </a:p>
          <a:p>
            <a:r>
              <a:rPr lang="zh-TW" altLang="en-US" dirty="0" smtClean="0"/>
              <a:t>東京</a:t>
            </a:r>
          </a:p>
          <a:p>
            <a:r>
              <a:rPr lang="zh-TW" altLang="en-US" dirty="0" smtClean="0"/>
              <a:t>横浜</a:t>
            </a:r>
          </a:p>
          <a:p>
            <a:r>
              <a:rPr lang="zh-TW" altLang="en-US" dirty="0" smtClean="0"/>
              <a:t>新潟</a:t>
            </a:r>
          </a:p>
          <a:p>
            <a:r>
              <a:rPr lang="zh-TW" altLang="en-US" dirty="0" smtClean="0"/>
              <a:t>松本</a:t>
            </a:r>
          </a:p>
          <a:p>
            <a:r>
              <a:rPr lang="zh-TW" altLang="en-US" dirty="0" smtClean="0"/>
              <a:t>名古屋</a:t>
            </a:r>
          </a:p>
          <a:p>
            <a:r>
              <a:rPr lang="zh-TW" altLang="en-US" dirty="0" smtClean="0"/>
              <a:t>京都</a:t>
            </a:r>
          </a:p>
          <a:p>
            <a:r>
              <a:rPr lang="zh-TW" altLang="en-US" dirty="0" smtClean="0"/>
              <a:t>大阪</a:t>
            </a:r>
          </a:p>
          <a:p>
            <a:r>
              <a:rPr lang="zh-TW" altLang="en-US" dirty="0" smtClean="0"/>
              <a:t>神戸</a:t>
            </a:r>
          </a:p>
          <a:p>
            <a:r>
              <a:rPr lang="zh-TW" altLang="en-US" dirty="0" smtClean="0"/>
              <a:t>広島</a:t>
            </a:r>
          </a:p>
          <a:p>
            <a:r>
              <a:rPr lang="zh-TW" altLang="en-US" dirty="0" smtClean="0"/>
              <a:t>松山</a:t>
            </a:r>
          </a:p>
          <a:p>
            <a:r>
              <a:rPr lang="zh-TW" altLang="en-US" dirty="0" smtClean="0"/>
              <a:t>福岡</a:t>
            </a:r>
          </a:p>
          <a:p>
            <a:r>
              <a:rPr lang="zh-TW" altLang="en-US" dirty="0" smtClean="0"/>
              <a:t>鹿児島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51932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22</TotalTime>
  <Words>83</Words>
  <Application>Microsoft Office PowerPoint</Application>
  <PresentationFormat>ワイド画面</PresentationFormat>
  <Paragraphs>67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新細明體</vt:lpstr>
      <vt:lpstr>Arial</vt:lpstr>
      <vt:lpstr>Trebuchet MS</vt:lpstr>
      <vt:lpstr>ベルリン</vt:lpstr>
      <vt:lpstr>株式会社ヤマムラ製菓会社案内</vt:lpstr>
      <vt:lpstr>会社概要</vt:lpstr>
      <vt:lpstr>沿革</vt:lpstr>
      <vt:lpstr>おもな商品</vt:lpstr>
      <vt:lpstr>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4</cp:revision>
  <dcterms:created xsi:type="dcterms:W3CDTF">2015-08-05T01:02:04Z</dcterms:created>
  <dcterms:modified xsi:type="dcterms:W3CDTF">2015-08-05T01:24:44Z</dcterms:modified>
</cp:coreProperties>
</file>