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5898" autoAdjust="0"/>
    <p:restoredTop sz="86398" autoAdjust="0"/>
  </p:normalViewPr>
  <p:slideViewPr>
    <p:cSldViewPr snapToGrid="0">
      <p:cViewPr varScale="1">
        <p:scale>
          <a:sx n="60" d="100"/>
          <a:sy n="60" d="100"/>
        </p:scale>
        <p:origin x="64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9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1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892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15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1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5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25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5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8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6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3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9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98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株式会社ヤマムラ製菓会社案内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15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沿革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61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おもな商品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7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ネットワーク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751932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13</TotalTime>
  <Words>13</Words>
  <Application>Microsoft Office PowerPoint</Application>
  <PresentationFormat>ワイド画面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Trebuchet MS</vt:lpstr>
      <vt:lpstr>ベルリン</vt:lpstr>
      <vt:lpstr>株式会社ヤマムラ製菓会社案内</vt:lpstr>
      <vt:lpstr>会社概要</vt:lpstr>
      <vt:lpstr>沿革</vt:lpstr>
      <vt:lpstr>おもな商品</vt:lpstr>
      <vt:lpstr>ネットワーク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2015-08-05T01:02:04Z</dcterms:created>
  <dcterms:modified xsi:type="dcterms:W3CDTF">2015-08-05T01:15:08Z</dcterms:modified>
</cp:coreProperties>
</file>