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6100-D05E-4216-ABD2-857C0F5C4562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4F6D-077C-42D5-8B51-98671F0C2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134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6100-D05E-4216-ABD2-857C0F5C4562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4F6D-077C-42D5-8B51-98671F0C2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860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6100-D05E-4216-ABD2-857C0F5C4562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4F6D-077C-42D5-8B51-98671F0C2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17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6100-D05E-4216-ABD2-857C0F5C4562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4F6D-077C-42D5-8B51-98671F0C2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933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6100-D05E-4216-ABD2-857C0F5C4562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4F6D-077C-42D5-8B51-98671F0C2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33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6100-D05E-4216-ABD2-857C0F5C4562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4F6D-077C-42D5-8B51-98671F0C2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219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6100-D05E-4216-ABD2-857C0F5C4562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4F6D-077C-42D5-8B51-98671F0C2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34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6100-D05E-4216-ABD2-857C0F5C4562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4F6D-077C-42D5-8B51-98671F0C2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950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6100-D05E-4216-ABD2-857C0F5C4562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4F6D-077C-42D5-8B51-98671F0C2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963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6100-D05E-4216-ABD2-857C0F5C4562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4F6D-077C-42D5-8B51-98671F0C2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67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6100-D05E-4216-ABD2-857C0F5C4562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E24F6D-077C-42D5-8B51-98671F0C2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254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36100-D05E-4216-ABD2-857C0F5C4562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24F6D-077C-42D5-8B51-98671F0C2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66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943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</cp:revision>
  <dcterms:created xsi:type="dcterms:W3CDTF">2015-09-15T00:06:43Z</dcterms:created>
  <dcterms:modified xsi:type="dcterms:W3CDTF">2015-09-15T00:06:58Z</dcterms:modified>
</cp:coreProperties>
</file>