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-40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pPr lvl="1"/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pPr lvl="1"/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pPr lvl="1"/>
            <a:r>
              <a:rPr lang="ja-JP" altLang="en-US" dirty="0" smtClean="0"/>
              <a:t>株式会社ヤマムラ産業</a:t>
            </a:r>
          </a:p>
          <a:p>
            <a:pPr lvl="1"/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ノンフライポテトチップス</a:t>
            </a:r>
          </a:p>
          <a:p>
            <a:pPr lvl="2"/>
            <a:r>
              <a:rPr lang="ja-JP" altLang="en-US" dirty="0" smtClean="0"/>
              <a:t>うす塩</a:t>
            </a:r>
          </a:p>
          <a:p>
            <a:pPr lvl="2"/>
            <a:r>
              <a:rPr lang="ja-JP" altLang="en-US" dirty="0" smtClean="0"/>
              <a:t>のり塩</a:t>
            </a:r>
          </a:p>
          <a:p>
            <a:pPr lvl="2"/>
            <a:r>
              <a:rPr lang="ja-JP" altLang="en-US" dirty="0" smtClean="0"/>
              <a:t>柚子胡椒</a:t>
            </a:r>
          </a:p>
          <a:p>
            <a:pPr lvl="1"/>
            <a:r>
              <a:rPr lang="ja-JP" altLang="en-US" dirty="0" smtClean="0"/>
              <a:t>野菜チップス</a:t>
            </a:r>
          </a:p>
          <a:p>
            <a:pPr lvl="2"/>
            <a:r>
              <a:rPr lang="ja-JP" altLang="en-US" dirty="0" smtClean="0"/>
              <a:t>緑黄色野菜ミックス</a:t>
            </a:r>
          </a:p>
          <a:p>
            <a:pPr lvl="2"/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月岡工場</a:t>
            </a:r>
          </a:p>
          <a:p>
            <a:pPr lvl="1"/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三条工場</a:t>
            </a:r>
          </a:p>
          <a:p>
            <a:pPr lvl="1"/>
            <a:r>
              <a:rPr lang="zh-TW" altLang="en-US" dirty="0" smtClean="0"/>
              <a:t>村上工場</a:t>
            </a:r>
          </a:p>
          <a:p>
            <a:pPr lvl="1"/>
            <a:r>
              <a:rPr lang="zh-TW" altLang="en-US" dirty="0" smtClean="0"/>
              <a:t>東工場</a:t>
            </a:r>
          </a:p>
          <a:p>
            <a:pPr lvl="1"/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pPr lvl="1"/>
            <a:r>
              <a:rPr lang="zh-TW" altLang="en-US" dirty="0" smtClean="0"/>
              <a:t>札幌</a:t>
            </a:r>
          </a:p>
          <a:p>
            <a:pPr lvl="1"/>
            <a:r>
              <a:rPr lang="zh-TW" altLang="en-US" dirty="0" smtClean="0"/>
              <a:t>仙台</a:t>
            </a:r>
          </a:p>
          <a:p>
            <a:pPr lvl="1"/>
            <a:r>
              <a:rPr lang="zh-TW" altLang="en-US" dirty="0" smtClean="0"/>
              <a:t>大宮</a:t>
            </a:r>
          </a:p>
          <a:p>
            <a:pPr lvl="1"/>
            <a:r>
              <a:rPr lang="zh-TW" altLang="en-US" dirty="0" smtClean="0"/>
              <a:t>東京</a:t>
            </a:r>
          </a:p>
          <a:p>
            <a:pPr lvl="1"/>
            <a:r>
              <a:rPr lang="zh-TW" altLang="en-US" dirty="0" smtClean="0"/>
              <a:t>横浜</a:t>
            </a:r>
          </a:p>
          <a:p>
            <a:pPr lvl="1"/>
            <a:r>
              <a:rPr lang="zh-TW" altLang="en-US" dirty="0" smtClean="0"/>
              <a:t>新潟</a:t>
            </a:r>
          </a:p>
          <a:p>
            <a:pPr lvl="1"/>
            <a:r>
              <a:rPr lang="zh-TW" altLang="en-US" dirty="0" smtClean="0"/>
              <a:t>松本</a:t>
            </a:r>
          </a:p>
          <a:p>
            <a:pPr lvl="1"/>
            <a:r>
              <a:rPr lang="zh-TW" altLang="en-US" dirty="0" smtClean="0"/>
              <a:t>名古屋</a:t>
            </a:r>
          </a:p>
          <a:p>
            <a:pPr lvl="1"/>
            <a:r>
              <a:rPr lang="zh-TW" altLang="en-US" dirty="0" smtClean="0"/>
              <a:t>京都</a:t>
            </a:r>
          </a:p>
          <a:p>
            <a:pPr lvl="1"/>
            <a:r>
              <a:rPr lang="zh-TW" altLang="en-US" dirty="0" smtClean="0"/>
              <a:t>大阪</a:t>
            </a:r>
          </a:p>
          <a:p>
            <a:pPr lvl="1"/>
            <a:r>
              <a:rPr lang="zh-TW" altLang="en-US" dirty="0" smtClean="0"/>
              <a:t>神戸</a:t>
            </a:r>
          </a:p>
          <a:p>
            <a:pPr lvl="1"/>
            <a:r>
              <a:rPr lang="zh-TW" altLang="en-US" dirty="0" smtClean="0"/>
              <a:t>広島</a:t>
            </a:r>
          </a:p>
          <a:p>
            <a:pPr lvl="1"/>
            <a:r>
              <a:rPr lang="zh-TW" altLang="en-US" dirty="0" smtClean="0"/>
              <a:t>松山</a:t>
            </a:r>
          </a:p>
          <a:p>
            <a:pPr lvl="1"/>
            <a:r>
              <a:rPr lang="zh-TW" altLang="en-US" dirty="0" smtClean="0"/>
              <a:t>福岡</a:t>
            </a:r>
          </a:p>
          <a:p>
            <a:pPr lvl="1"/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37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5</cp:revision>
  <dcterms:created xsi:type="dcterms:W3CDTF">2015-08-05T01:02:04Z</dcterms:created>
  <dcterms:modified xsi:type="dcterms:W3CDTF">2015-08-05T01:39:55Z</dcterms:modified>
</cp:coreProperties>
</file>