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5898" autoAdjust="0"/>
    <p:restoredTop sz="86398" autoAdjust="0"/>
  </p:normalViewPr>
  <p:slideViewPr>
    <p:cSldViewPr snapToGrid="0">
      <p:cViewPr varScale="1">
        <p:scale>
          <a:sx n="60" d="100"/>
          <a:sy n="60" d="100"/>
        </p:scale>
        <p:origin x="642" y="72"/>
      </p:cViewPr>
      <p:guideLst/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9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1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77892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153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917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475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025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25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9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52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8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0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66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53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9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298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81E09-A4C7-4F4A-864A-EE2D63213FBC}" type="datetimeFigureOut">
              <a:rPr lang="en-US" smtClean="0"/>
              <a:t>8/5/2015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FD56D-1D1B-4A0D-B195-EF16AEA678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3987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dirty="0" smtClean="0"/>
              <a:t>株式会社ヤマムラ製菓会社案内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会社概要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r>
              <a:rPr lang="zh-TW" altLang="en-US" dirty="0" smtClean="0"/>
              <a:t>設立	</a:t>
            </a:r>
            <a:r>
              <a:rPr lang="en-US" altLang="zh-TW" dirty="0" smtClean="0"/>
              <a:t>1978</a:t>
            </a:r>
            <a:r>
              <a:rPr lang="zh-TW" altLang="en-US" dirty="0" smtClean="0"/>
              <a:t>年</a:t>
            </a:r>
            <a:r>
              <a:rPr lang="en-US" altLang="zh-TW" dirty="0" smtClean="0"/>
              <a:t>4</a:t>
            </a:r>
            <a:r>
              <a:rPr lang="zh-TW" altLang="en-US" dirty="0" smtClean="0"/>
              <a:t>月</a:t>
            </a:r>
            <a:r>
              <a:rPr lang="en-US" altLang="zh-TW" dirty="0" smtClean="0"/>
              <a:t>20</a:t>
            </a:r>
            <a:r>
              <a:rPr lang="zh-TW" altLang="en-US" dirty="0" smtClean="0"/>
              <a:t>日</a:t>
            </a:r>
          </a:p>
          <a:p>
            <a:r>
              <a:rPr lang="ja-JP" altLang="en-US" dirty="0" smtClean="0"/>
              <a:t>資本金	</a:t>
            </a:r>
            <a:r>
              <a:rPr lang="en-US" altLang="ja-JP" dirty="0" smtClean="0"/>
              <a:t>1,304,895</a:t>
            </a:r>
            <a:r>
              <a:rPr lang="ja-JP" altLang="en-US" dirty="0" smtClean="0"/>
              <a:t>千円</a:t>
            </a:r>
          </a:p>
          <a:p>
            <a:r>
              <a:rPr lang="ja-JP" altLang="en-US" dirty="0" smtClean="0"/>
              <a:t>事業内容	菓子の製造および販売</a:t>
            </a:r>
          </a:p>
          <a:p>
            <a:r>
              <a:rPr lang="ja-JP" altLang="en-US" dirty="0" smtClean="0"/>
              <a:t>従業員数	</a:t>
            </a:r>
            <a:r>
              <a:rPr lang="en-US" altLang="ja-JP" dirty="0" smtClean="0"/>
              <a:t>860</a:t>
            </a:r>
            <a:r>
              <a:rPr lang="ja-JP" altLang="en-US" dirty="0" smtClean="0"/>
              <a:t>名（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日現在）</a:t>
            </a:r>
          </a:p>
          <a:p>
            <a:r>
              <a:rPr lang="ja-JP" altLang="en-US" dirty="0" smtClean="0"/>
              <a:t>売上高	</a:t>
            </a:r>
            <a:r>
              <a:rPr lang="en-US" altLang="ja-JP" dirty="0" smtClean="0"/>
              <a:t>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百万円（</a:t>
            </a:r>
            <a:r>
              <a:rPr lang="en-US" altLang="ja-JP" dirty="0" smtClean="0"/>
              <a:t>2015</a:t>
            </a:r>
            <a:r>
              <a:rPr lang="ja-JP" altLang="en-US" dirty="0" smtClean="0"/>
              <a:t>年</a:t>
            </a:r>
            <a:r>
              <a:rPr lang="en-US" altLang="ja-JP" dirty="0" smtClean="0"/>
              <a:t>3</a:t>
            </a:r>
            <a:r>
              <a:rPr lang="ja-JP" altLang="en-US" dirty="0" smtClean="0"/>
              <a:t>月期）</a:t>
            </a:r>
          </a:p>
          <a:p>
            <a:r>
              <a:rPr lang="ja-JP" altLang="en-US" dirty="0" smtClean="0"/>
              <a:t>拠点</a:t>
            </a:r>
          </a:p>
          <a:p>
            <a:pPr lvl="1"/>
            <a:r>
              <a:rPr lang="ja-JP" altLang="en-US" dirty="0" smtClean="0"/>
              <a:t>工場	</a:t>
            </a:r>
            <a:r>
              <a:rPr lang="en-US" altLang="ja-JP" dirty="0" smtClean="0"/>
              <a:t>6</a:t>
            </a:r>
            <a:r>
              <a:rPr lang="ja-JP" altLang="en-US" dirty="0" smtClean="0"/>
              <a:t>ヶ所</a:t>
            </a:r>
          </a:p>
          <a:p>
            <a:pPr lvl="1"/>
            <a:r>
              <a:rPr lang="ja-JP" altLang="en-US" dirty="0" smtClean="0"/>
              <a:t>営業所	</a:t>
            </a:r>
            <a:r>
              <a:rPr lang="en-US" altLang="ja-JP" dirty="0" smtClean="0"/>
              <a:t>15</a:t>
            </a:r>
            <a:r>
              <a:rPr lang="ja-JP" altLang="en-US" dirty="0" smtClean="0"/>
              <a:t>ヶ所</a:t>
            </a:r>
          </a:p>
          <a:p>
            <a:r>
              <a:rPr lang="ja-JP" altLang="en-US" dirty="0" smtClean="0"/>
              <a:t>関連会社</a:t>
            </a:r>
          </a:p>
          <a:p>
            <a:pPr lvl="1"/>
            <a:r>
              <a:rPr lang="ja-JP" altLang="en-US" dirty="0" smtClean="0"/>
              <a:t>株式会社</a:t>
            </a:r>
            <a:r>
              <a:rPr lang="ja-JP" altLang="en-US" smtClean="0"/>
              <a:t>ヤマムラ産業</a:t>
            </a:r>
          </a:p>
          <a:p>
            <a:pPr lvl="1"/>
            <a:r>
              <a:rPr lang="ja-JP" altLang="en-US" smtClean="0"/>
              <a:t>株式会社ヤマムラフード</a:t>
            </a:r>
            <a:endParaRPr lang="ja-JP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5156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沿革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1978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株式会社ヤマムラ製菓設立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1982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三条工場建設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1994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村上工場建設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1998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株式会社ヤマムラ産業設立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2000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月岡第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2003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株式会社ヤマムラフード設立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2007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東工場建設</a:t>
            </a:r>
            <a:endParaRPr lang="en-US" dirty="0" smtClean="0">
              <a:effectLst/>
            </a:endParaRPr>
          </a:p>
          <a:p>
            <a:pPr rtl="0" eaLnBrk="1" latinLnBrk="0" hangingPunct="1"/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2012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年</a:t>
            </a:r>
            <a:r>
              <a:rPr 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  <a:r>
              <a:rPr lang="ja-JP" altLang="en-US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安田工場建設</a:t>
            </a:r>
          </a:p>
        </p:txBody>
      </p:sp>
    </p:spTree>
    <p:extLst>
      <p:ext uri="{BB962C8B-B14F-4D97-AF65-F5344CB8AC3E}">
        <p14:creationId xmlns:p14="http://schemas.microsoft.com/office/powerpoint/2010/main" val="2577614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ネットワーク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月岡工場</a:t>
            </a:r>
          </a:p>
          <a:p>
            <a:pPr lvl="1"/>
            <a:r>
              <a:rPr lang="zh-TW" altLang="en-US" dirty="0" smtClean="0"/>
              <a:t>月岡第</a:t>
            </a:r>
            <a:r>
              <a:rPr lang="en-US" altLang="zh-TW" dirty="0" smtClean="0"/>
              <a:t>2</a:t>
            </a:r>
            <a:r>
              <a:rPr lang="zh-TW" altLang="en-US" dirty="0" smtClean="0"/>
              <a:t>工場</a:t>
            </a:r>
          </a:p>
          <a:p>
            <a:pPr lvl="1"/>
            <a:r>
              <a:rPr lang="zh-TW" altLang="en-US" dirty="0" smtClean="0"/>
              <a:t>三条工場</a:t>
            </a:r>
          </a:p>
          <a:p>
            <a:pPr lvl="1"/>
            <a:r>
              <a:rPr lang="zh-TW" altLang="en-US" dirty="0" smtClean="0"/>
              <a:t>村上工場</a:t>
            </a:r>
          </a:p>
          <a:p>
            <a:pPr lvl="1"/>
            <a:r>
              <a:rPr lang="zh-TW" altLang="en-US" dirty="0" smtClean="0"/>
              <a:t>東工場</a:t>
            </a:r>
          </a:p>
          <a:p>
            <a:pPr lvl="1"/>
            <a:r>
              <a:rPr lang="zh-TW" altLang="en-US" dirty="0" smtClean="0"/>
              <a:t>安田工場</a:t>
            </a:r>
          </a:p>
          <a:p>
            <a:r>
              <a:rPr lang="zh-TW" altLang="en-US" dirty="0" smtClean="0"/>
              <a:t>営業所</a:t>
            </a:r>
          </a:p>
          <a:p>
            <a:pPr lvl="1"/>
            <a:r>
              <a:rPr lang="zh-TW" altLang="en-US" dirty="0" smtClean="0"/>
              <a:t>札幌</a:t>
            </a:r>
          </a:p>
          <a:p>
            <a:pPr lvl="1"/>
            <a:r>
              <a:rPr lang="zh-TW" altLang="en-US" dirty="0" smtClean="0"/>
              <a:t>仙台</a:t>
            </a:r>
          </a:p>
          <a:p>
            <a:pPr lvl="1"/>
            <a:r>
              <a:rPr lang="zh-TW" altLang="en-US" dirty="0" smtClean="0"/>
              <a:t>大宮</a:t>
            </a:r>
          </a:p>
          <a:p>
            <a:pPr lvl="1"/>
            <a:r>
              <a:rPr lang="zh-TW" altLang="en-US" dirty="0" smtClean="0"/>
              <a:t>東京</a:t>
            </a:r>
          </a:p>
          <a:p>
            <a:pPr lvl="1"/>
            <a:r>
              <a:rPr lang="zh-TW" altLang="en-US" dirty="0" smtClean="0"/>
              <a:t>横浜</a:t>
            </a:r>
          </a:p>
          <a:p>
            <a:pPr lvl="1"/>
            <a:r>
              <a:rPr lang="zh-TW" altLang="en-US" dirty="0" smtClean="0"/>
              <a:t>新潟</a:t>
            </a:r>
          </a:p>
          <a:p>
            <a:pPr lvl="1"/>
            <a:r>
              <a:rPr lang="zh-TW" altLang="en-US" dirty="0" smtClean="0"/>
              <a:t>松本</a:t>
            </a:r>
          </a:p>
          <a:p>
            <a:pPr lvl="1"/>
            <a:r>
              <a:rPr lang="zh-TW" altLang="en-US" dirty="0" smtClean="0"/>
              <a:t>名古屋</a:t>
            </a:r>
          </a:p>
          <a:p>
            <a:pPr lvl="1"/>
            <a:r>
              <a:rPr lang="zh-TW" altLang="en-US" dirty="0" smtClean="0"/>
              <a:t>京都</a:t>
            </a:r>
          </a:p>
          <a:p>
            <a:pPr lvl="1"/>
            <a:r>
              <a:rPr lang="zh-TW" altLang="en-US" dirty="0" smtClean="0"/>
              <a:t>大阪</a:t>
            </a:r>
          </a:p>
          <a:p>
            <a:pPr lvl="1"/>
            <a:r>
              <a:rPr lang="zh-TW" altLang="en-US" dirty="0" smtClean="0"/>
              <a:t>神戸</a:t>
            </a:r>
          </a:p>
          <a:p>
            <a:pPr lvl="1"/>
            <a:r>
              <a:rPr lang="zh-TW" altLang="en-US" dirty="0" smtClean="0"/>
              <a:t>広島</a:t>
            </a:r>
          </a:p>
          <a:p>
            <a:pPr lvl="1"/>
            <a:r>
              <a:rPr lang="zh-TW" altLang="en-US" dirty="0" smtClean="0"/>
              <a:t>松山</a:t>
            </a:r>
          </a:p>
          <a:p>
            <a:pPr lvl="1"/>
            <a:r>
              <a:rPr lang="zh-TW" altLang="en-US" dirty="0" smtClean="0"/>
              <a:t>福岡</a:t>
            </a:r>
          </a:p>
          <a:p>
            <a:pPr lvl="1"/>
            <a:r>
              <a:rPr lang="zh-TW" altLang="en-US" dirty="0" smtClean="0"/>
              <a:t>鹿児島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9751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おもな商品</a:t>
            </a:r>
            <a:endParaRPr 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大人の</a:t>
            </a:r>
            <a:r>
              <a:rPr lang="ja-JP" altLang="en-US" sz="20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ほろにが</a:t>
            </a:r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チョコレート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チョコ＆ナッツシリーズ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アーモンド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マカデミアナッツ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カシューナッツ</a:t>
            </a:r>
            <a:endParaRPr lang="en-US" dirty="0" smtClean="0">
              <a:effectLst/>
            </a:endParaRPr>
          </a:p>
          <a:p>
            <a:pPr lvl="1" rtl="0" eaLnBrk="1" latinLnBrk="0" hangingPunct="1"/>
            <a:r>
              <a:rPr lang="ja-JP" altLang="en-US" sz="2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チョコ＆フルーツシリーズ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オレンジ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ストロベリー</a:t>
            </a:r>
            <a:endParaRPr lang="en-US" dirty="0" smtClean="0">
              <a:effectLst/>
            </a:endParaRPr>
          </a:p>
          <a:p>
            <a:pPr lvl="2" rtl="0" eaLnBrk="1" latinLnBrk="0" hangingPunct="1"/>
            <a:r>
              <a:rPr lang="ja-JP" altLang="en-US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バナナ</a:t>
            </a:r>
            <a:endParaRPr lang="en-US" dirty="0" smtClean="0">
              <a:effectLst/>
            </a:endParaRPr>
          </a:p>
          <a:p>
            <a:r>
              <a:rPr lang="ja-JP" altLang="en-US" dirty="0" smtClean="0"/>
              <a:t>スナック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ノンフライポテトチップス</a:t>
            </a:r>
          </a:p>
          <a:p>
            <a:pPr lvl="2"/>
            <a:r>
              <a:rPr lang="ja-JP" altLang="en-US" dirty="0" smtClean="0"/>
              <a:t>うす塩</a:t>
            </a:r>
          </a:p>
          <a:p>
            <a:pPr lvl="2"/>
            <a:r>
              <a:rPr lang="ja-JP" altLang="en-US" dirty="0" smtClean="0"/>
              <a:t>のり塩</a:t>
            </a:r>
          </a:p>
          <a:p>
            <a:pPr lvl="2"/>
            <a:r>
              <a:rPr lang="ja-JP" altLang="en-US" dirty="0" smtClean="0"/>
              <a:t>柚子胡椒</a:t>
            </a:r>
          </a:p>
          <a:p>
            <a:pPr lvl="1"/>
            <a:r>
              <a:rPr lang="ja-JP" altLang="en-US" dirty="0" smtClean="0"/>
              <a:t>野菜チップス</a:t>
            </a:r>
          </a:p>
          <a:p>
            <a:pPr lvl="2"/>
            <a:r>
              <a:rPr lang="ja-JP" altLang="en-US" dirty="0" smtClean="0"/>
              <a:t>緑黄色野菜ミックス</a:t>
            </a:r>
          </a:p>
          <a:p>
            <a:pPr lvl="2"/>
            <a:r>
              <a:rPr lang="ja-JP" altLang="en-US" dirty="0" smtClean="0"/>
              <a:t>根菜ミックス</a:t>
            </a:r>
          </a:p>
        </p:txBody>
      </p:sp>
    </p:spTree>
    <p:extLst>
      <p:ext uri="{BB962C8B-B14F-4D97-AF65-F5344CB8AC3E}">
        <p14:creationId xmlns:p14="http://schemas.microsoft.com/office/powerpoint/2010/main" val="3422974739"/>
      </p:ext>
    </p:extLst>
  </p:cSld>
  <p:clrMapOvr>
    <a:masterClrMapping/>
  </p:clrMapOvr>
</p:sld>
</file>

<file path=ppt/theme/theme1.xml><?xml version="1.0" encoding="utf-8"?>
<a:theme xmlns:a="http://schemas.openxmlformats.org/drawingml/2006/main" name="ベルリン">
  <a:themeElements>
    <a:clrScheme name="ベルリン">
      <a:dk1>
        <a:sysClr val="windowText" lastClr="000000"/>
      </a:dk1>
      <a:lt1>
        <a:sysClr val="window" lastClr="FFFFFF"/>
      </a:lt1>
      <a:dk2>
        <a:srgbClr val="6A9C41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ベルリン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ベルリン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ベルリン</Template>
  <TotalTime>55</TotalTime>
  <Words>83</Words>
  <Application>Microsoft Office PowerPoint</Application>
  <PresentationFormat>ワイド画面</PresentationFormat>
  <Paragraphs>67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新細明體</vt:lpstr>
      <vt:lpstr>Arial</vt:lpstr>
      <vt:lpstr>Trebuchet MS</vt:lpstr>
      <vt:lpstr>ベルリン</vt:lpstr>
      <vt:lpstr>株式会社ヤマムラ製菓会社案内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Taro Gihyo</dc:creator>
  <cp:lastModifiedBy>Taro Gihyo</cp:lastModifiedBy>
  <cp:revision>10</cp:revision>
  <dcterms:created xsi:type="dcterms:W3CDTF">2015-08-05T01:02:04Z</dcterms:created>
  <dcterms:modified xsi:type="dcterms:W3CDTF">2015-08-05T01:57:41Z</dcterms:modified>
</cp:coreProperties>
</file>