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061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9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1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7892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15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17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75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25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5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9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5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85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6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3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9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29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98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0881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Trebuchet MS</vt:lpstr>
      <vt:lpstr>ベルリン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2015-08-05T01:02:04Z</dcterms:created>
  <dcterms:modified xsi:type="dcterms:W3CDTF">2015-08-05T01:05:27Z</dcterms:modified>
</cp:coreProperties>
</file>