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sldIdLst>
    <p:sldId id="25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0A1B5D5-9B99-4C35-A422-299274C87663}" styleName="中間スタイル 1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35" autoAdjust="0"/>
    <p:restoredTop sz="94660"/>
  </p:normalViewPr>
  <p:slideViewPr>
    <p:cSldViewPr snapToGrid="0" showGuides="1">
      <p:cViewPr varScale="1">
        <p:scale>
          <a:sx n="70" d="100"/>
          <a:sy n="70" d="100"/>
        </p:scale>
        <p:origin x="516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売上高</c:v>
                </c:pt>
              </c:strCache>
            </c:strRef>
          </c:tx>
          <c:dPt>
            <c:idx val="0"/>
            <c:bubble3D val="0"/>
            <c:spPr>
              <a:solidFill>
                <a:schemeClr val="accent6">
                  <a:shade val="5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E7F7-4EEA-8785-B06D43F2CDFD}"/>
              </c:ext>
            </c:extLst>
          </c:dPt>
          <c:dPt>
            <c:idx val="1"/>
            <c:bubble3D val="0"/>
            <c:explosion val="2"/>
            <c:spPr>
              <a:solidFill>
                <a:schemeClr val="accent6">
                  <a:shade val="8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E7F7-4EEA-8785-B06D43F2CDFD}"/>
              </c:ext>
            </c:extLst>
          </c:dPt>
          <c:dPt>
            <c:idx val="2"/>
            <c:bubble3D val="0"/>
            <c:spPr>
              <a:solidFill>
                <a:schemeClr val="accent6">
                  <a:tint val="8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E7F7-4EEA-8785-B06D43F2CDFD}"/>
              </c:ext>
            </c:extLst>
          </c:dPt>
          <c:dPt>
            <c:idx val="3"/>
            <c:bubble3D val="0"/>
            <c:spPr>
              <a:solidFill>
                <a:schemeClr val="accent6">
                  <a:tint val="5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E7F7-4EEA-8785-B06D43F2CDFD}"/>
              </c:ext>
            </c:extLst>
          </c:dPt>
          <c:dLbls>
            <c:dLbl>
              <c:idx val="0"/>
              <c:layout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6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in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4770640486208509"/>
                      <c:h val="0.22032786317491138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E7F7-4EEA-8785-B06D43F2CDFD}"/>
                </c:ext>
              </c:extLst>
            </c:dLbl>
            <c:dLbl>
              <c:idx val="1"/>
              <c:layout>
                <c:manualLayout>
                  <c:x val="-7.1394343151005249E-2"/>
                  <c:y val="-0.40465412205800705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E7F7-4EEA-8785-B06D43F2CDFD}"/>
                </c:ext>
              </c:extLst>
            </c:dLbl>
            <c:dLbl>
              <c:idx val="2"/>
              <c:layout/>
              <c:dLblPos val="in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0022230014025247"/>
                      <c:h val="0.2274220505217858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5-E7F7-4EEA-8785-B06D43F2CDF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Sheet1!$A$2:$A$5</c:f>
              <c:strCache>
                <c:ptCount val="4"/>
                <c:pt idx="0">
                  <c:v>やっている</c:v>
                </c:pt>
                <c:pt idx="1">
                  <c:v>やりたい</c:v>
                </c:pt>
                <c:pt idx="2">
                  <c:v>やりたくない</c:v>
                </c:pt>
                <c:pt idx="3">
                  <c:v>無回答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18</c:v>
                </c:pt>
                <c:pt idx="1">
                  <c:v>45</c:v>
                </c:pt>
                <c:pt idx="2">
                  <c:v>29</c:v>
                </c:pt>
                <c:pt idx="3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E7F7-4EEA-8785-B06D43F2CDFD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9">
  <a:schemeClr val="accent6"/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2"/>
              </a:gs>
              <a:gs pos="100000">
                <a:schemeClr val="accent2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2"/>
              </a:gs>
              <a:gs pos="100000">
                <a:schemeClr val="accent2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79884818-BEC4-42F5-94CC-06B7F960E7F6}" type="datetimeFigureOut">
              <a:rPr lang="en-US" smtClean="0"/>
              <a:t>8/17/2015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9144" y="4882896"/>
            <a:ext cx="4050792" cy="1197864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F121960-E4CD-4239-9ACE-44B19462D914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956282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84818-BEC4-42F5-94CC-06B7F960E7F6}" type="datetimeFigureOut">
              <a:rPr lang="en-US" smtClean="0"/>
              <a:t>8/17/2015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21960-E4CD-4239-9ACE-44B19462D9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003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84818-BEC4-42F5-94CC-06B7F960E7F6}" type="datetimeFigureOut">
              <a:rPr lang="en-US" smtClean="0"/>
              <a:t>8/17/2015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21960-E4CD-4239-9ACE-44B19462D9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281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84818-BEC4-42F5-94CC-06B7F960E7F6}" type="datetimeFigureOut">
              <a:rPr lang="en-US" smtClean="0"/>
              <a:t>8/17/2015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21960-E4CD-4239-9ACE-44B19462D914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13550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84818-BEC4-42F5-94CC-06B7F960E7F6}" type="datetimeFigureOut">
              <a:rPr lang="en-US" smtClean="0"/>
              <a:t>8/17/2015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21960-E4CD-4239-9ACE-44B19462D9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012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84818-BEC4-42F5-94CC-06B7F960E7F6}" type="datetimeFigureOut">
              <a:rPr lang="en-US" smtClean="0"/>
              <a:t>8/17/2015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21960-E4CD-4239-9ACE-44B19462D9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1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84818-BEC4-42F5-94CC-06B7F960E7F6}" type="datetimeFigureOut">
              <a:rPr lang="en-US" smtClean="0"/>
              <a:t>8/17/2015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21960-E4CD-4239-9ACE-44B19462D9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772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84818-BEC4-42F5-94CC-06B7F960E7F6}" type="datetimeFigureOut">
              <a:rPr lang="en-US" smtClean="0"/>
              <a:t>8/17/2015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21960-E4CD-4239-9ACE-44B19462D9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112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84818-BEC4-42F5-94CC-06B7F960E7F6}" type="datetimeFigureOut">
              <a:rPr lang="en-US" smtClean="0"/>
              <a:t>8/17/2015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21960-E4CD-4239-9ACE-44B19462D9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774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84818-BEC4-42F5-94CC-06B7F960E7F6}" type="datetimeFigureOut">
              <a:rPr lang="en-US" smtClean="0"/>
              <a:t>8/17/2015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21960-E4CD-4239-9ACE-44B19462D9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889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84818-BEC4-42F5-94CC-06B7F960E7F6}" type="datetimeFigureOut">
              <a:rPr lang="en-US" smtClean="0"/>
              <a:t>8/17/2015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21960-E4CD-4239-9ACE-44B19462D9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7689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84818-BEC4-42F5-94CC-06B7F960E7F6}" type="datetimeFigureOut">
              <a:rPr lang="en-US" smtClean="0"/>
              <a:t>8/17/2015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21960-E4CD-4239-9ACE-44B19462D9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6582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84818-BEC4-42F5-94CC-06B7F960E7F6}" type="datetimeFigureOut">
              <a:rPr lang="en-US" smtClean="0"/>
              <a:t>8/17/2015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21960-E4CD-4239-9ACE-44B19462D9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717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84818-BEC4-42F5-94CC-06B7F960E7F6}" type="datetimeFigureOut">
              <a:rPr lang="en-US" smtClean="0"/>
              <a:t>8/17/2015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21960-E4CD-4239-9ACE-44B19462D9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360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84818-BEC4-42F5-94CC-06B7F960E7F6}" type="datetimeFigureOut">
              <a:rPr lang="en-US" smtClean="0"/>
              <a:t>8/17/2015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21960-E4CD-4239-9ACE-44B19462D9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640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84818-BEC4-42F5-94CC-06B7F960E7F6}" type="datetimeFigureOut">
              <a:rPr lang="en-US" smtClean="0"/>
              <a:t>8/17/2015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21960-E4CD-4239-9ACE-44B19462D9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1520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84818-BEC4-42F5-94CC-06B7F960E7F6}" type="datetimeFigureOut">
              <a:rPr lang="en-US" smtClean="0"/>
              <a:t>8/17/2015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21960-E4CD-4239-9ACE-44B19462D9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4499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prism isInverted="1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2"/>
                </a:gs>
                <a:gs pos="100000">
                  <a:schemeClr val="accent2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79884818-BEC4-42F5-94CC-06B7F960E7F6}" type="datetimeFigureOut">
              <a:rPr lang="en-US" smtClean="0"/>
              <a:t>8/17/2015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EF121960-E4CD-4239-9ACE-44B19462D9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248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  <p:sldLayoutId id="2147483876" r:id="rId12"/>
    <p:sldLayoutId id="2147483877" r:id="rId13"/>
    <p:sldLayoutId id="2147483878" r:id="rId14"/>
    <p:sldLayoutId id="2147483879" r:id="rId15"/>
    <p:sldLayoutId id="2147483880" r:id="rId16"/>
    <p:sldLayoutId id="2147483881" r:id="rId17"/>
  </p:sldLayoutIdLst>
  <mc:AlternateContent xmlns:mc="http://schemas.openxmlformats.org/markup-compatibility/2006" xmlns:p14="http://schemas.microsoft.com/office/powerpoint/2010/main">
    <mc:Choice Requires="p14">
      <p:transition spd="slow" p14:dur="5000">
        <p14:prism isInverted="1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「家庭菜園をやりたいですか？</a:t>
            </a:r>
            <a:r>
              <a:rPr lang="ja-JP" altLang="en-US" dirty="0" smtClean="0"/>
              <a:t>」</a:t>
            </a:r>
            <a:endParaRPr lang="en-US" dirty="0"/>
          </a:p>
        </p:txBody>
      </p:sp>
      <p:graphicFrame>
        <p:nvGraphicFramePr>
          <p:cNvPr id="4" name="グラフ 3"/>
          <p:cNvGraphicFramePr/>
          <p:nvPr>
            <p:extLst>
              <p:ext uri="{D42A27DB-BD31-4B8C-83A1-F6EECF244321}">
                <p14:modId xmlns:p14="http://schemas.microsoft.com/office/powerpoint/2010/main" val="3879483120"/>
              </p:ext>
            </p:extLst>
          </p:nvPr>
        </p:nvGraphicFramePr>
        <p:xfrm>
          <a:off x="3397442" y="1837765"/>
          <a:ext cx="4278000" cy="35803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テキスト ボックス 2"/>
          <p:cNvSpPr txBox="1"/>
          <p:nvPr/>
        </p:nvSpPr>
        <p:spPr>
          <a:xfrm>
            <a:off x="5884242" y="2805064"/>
            <a:ext cx="7146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18%</a:t>
            </a:r>
            <a:endParaRPr 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112481" y="4141695"/>
            <a:ext cx="15969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6000" dirty="0" smtClean="0"/>
              <a:t>45%</a:t>
            </a:r>
            <a:endParaRPr lang="en-US" sz="60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397803" y="3772363"/>
            <a:ext cx="7146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29%</a:t>
            </a:r>
            <a:endParaRPr 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992163" y="2620398"/>
            <a:ext cx="7146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8%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7146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3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メイン イベント">
  <a:themeElements>
    <a:clrScheme name="メイン イベント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8FA751"/>
      </a:accent1>
      <a:accent2>
        <a:srgbClr val="629D7D"/>
      </a:accent2>
      <a:accent3>
        <a:srgbClr val="5A7AAB"/>
      </a:accent3>
      <a:accent4>
        <a:srgbClr val="AA618F"/>
      </a:accent4>
      <a:accent5>
        <a:srgbClr val="BA5445"/>
      </a:accent5>
      <a:accent6>
        <a:srgbClr val="C8A547"/>
      </a:accent6>
      <a:hlink>
        <a:srgbClr val="91BF1A"/>
      </a:hlink>
      <a:folHlink>
        <a:srgbClr val="ADBE82"/>
      </a:folHlink>
    </a:clrScheme>
    <a:fontScheme name="メイン イベント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メイン イベント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CF823853-53CC-4249-AEDB-2EA9F718B2D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メイン イベント</Template>
  <TotalTime>358</TotalTime>
  <Words>20</Words>
  <Application>Microsoft Office PowerPoint</Application>
  <PresentationFormat>ワイド画面</PresentationFormat>
  <Paragraphs>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Arial</vt:lpstr>
      <vt:lpstr>Impact</vt:lpstr>
      <vt:lpstr>メイン イベント</vt:lpstr>
      <vt:lpstr>「家庭菜園をやりたいですか？」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17</cp:revision>
  <dcterms:created xsi:type="dcterms:W3CDTF">2015-08-16T23:55:15Z</dcterms:created>
  <dcterms:modified xsi:type="dcterms:W3CDTF">2015-08-17T06:13:40Z</dcterms:modified>
</cp:coreProperties>
</file>