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0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96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2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2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3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8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3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7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1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4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6699-6EF1-4232-B8E3-68D64A1AD2EC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19BA-AD8D-4381-9DA5-45F926648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0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423080" y="805217"/>
            <a:ext cx="1800000" cy="1800000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w="900000" h="90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2015-07-31T03:26:44Z</dcterms:created>
  <dcterms:modified xsi:type="dcterms:W3CDTF">2015-07-31T03:27:00Z</dcterms:modified>
</cp:coreProperties>
</file>