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628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8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5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1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8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8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58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1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36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4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9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9884818-BEC4-42F5-94CC-06B7F960E7F6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EF121960-E4CD-4239-9ACE-44B19462D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4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「ふれあいファーム」の特長 </a:t>
            </a:r>
            <a:r>
              <a:rPr lang="en-US" altLang="ja-JP" dirty="0" smtClean="0"/>
              <a:t>1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手ぶらで</a:t>
            </a:r>
            <a:r>
              <a:rPr lang="en-US" altLang="ja-JP" dirty="0" smtClean="0"/>
              <a:t>OK</a:t>
            </a:r>
          </a:p>
          <a:p>
            <a:pPr lvl="1"/>
            <a:r>
              <a:rPr lang="ja-JP" altLang="en-US" dirty="0" smtClean="0"/>
              <a:t>鍬、鎌、支柱などの道具の無料貸出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肥料、マルチ、防虫ネットなどの消耗品の販売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学べる農園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栽培方法や道具の使い方などの講座を随時開催</a:t>
            </a:r>
            <a:endParaRPr lang="en-US" altLang="ja-JP" dirty="0" smtClean="0"/>
          </a:p>
          <a:p>
            <a:r>
              <a:rPr lang="ja-JP" altLang="en-US" dirty="0" smtClean="0"/>
              <a:t>サポート体制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知識・経験豊富な生産者に質問できる</a:t>
            </a:r>
            <a:endParaRPr lang="en-US" altLang="ja-JP" dirty="0" smtClean="0"/>
          </a:p>
          <a:p>
            <a:pPr lvl="0"/>
            <a:endParaRPr lang="en-US" altLang="ja-JP" dirty="0" smtClean="0"/>
          </a:p>
          <a:p>
            <a:pPr lvl="0"/>
            <a:r>
              <a:rPr lang="ja-JP" altLang="en-US" dirty="0" smtClean="0"/>
              <a:t>作業の委託</a:t>
            </a:r>
            <a:r>
              <a:rPr lang="en-US" altLang="ja-JP" dirty="0" smtClean="0"/>
              <a:t>OK</a:t>
            </a:r>
          </a:p>
          <a:p>
            <a:pPr lvl="1"/>
            <a:r>
              <a:rPr lang="ja-JP" altLang="en-US" dirty="0" smtClean="0"/>
              <a:t>水やり、除草などの作業の委託可能（有料）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6038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346</TotalTime>
  <Words>73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「ふれあいファーム」の特長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15</cp:revision>
  <dcterms:created xsi:type="dcterms:W3CDTF">2015-08-16T23:55:15Z</dcterms:created>
  <dcterms:modified xsi:type="dcterms:W3CDTF">2015-08-17T06:07:38Z</dcterms:modified>
</cp:coreProperties>
</file>