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札幌店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385</c:v>
                </c:pt>
                <c:pt idx="1">
                  <c:v>415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0-42DE-B39E-E3B21A4D85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有楽町店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890</c:v>
                </c:pt>
                <c:pt idx="1">
                  <c:v>867</c:v>
                </c:pt>
                <c:pt idx="2">
                  <c:v>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90-42DE-B39E-E3B21A4D85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横浜店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739</c:v>
                </c:pt>
                <c:pt idx="1">
                  <c:v>759</c:v>
                </c:pt>
                <c:pt idx="2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90-42DE-B39E-E3B21A4D85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名古屋店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419</c:v>
                </c:pt>
                <c:pt idx="1">
                  <c:v>398</c:v>
                </c:pt>
                <c:pt idx="2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90-42DE-B39E-E3B21A4D85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41833296"/>
        <c:axId val="1041836624"/>
      </c:barChart>
      <c:catAx>
        <c:axId val="104183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6624"/>
        <c:crosses val="autoZero"/>
        <c:auto val="1"/>
        <c:lblAlgn val="ctr"/>
        <c:lblOffset val="100"/>
        <c:noMultiLvlLbl val="0"/>
      </c:catAx>
      <c:valAx>
        <c:axId val="1041836624"/>
        <c:scaling>
          <c:orientation val="minMax"/>
          <c:max val="1000"/>
          <c:min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 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833296"/>
        <c:crosses val="autoZero"/>
        <c:crossBetween val="between"/>
        <c:majorUnit val="25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88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97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04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06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3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6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0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7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92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14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2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3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56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AD36B-6FF3-442A-996E-75822A91281B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A11EFF-23AC-466C-80B6-A51F3EE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0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第一四半期店舗別売上</a:t>
            </a:r>
            <a:endParaRPr 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71197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3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292</TotalTime>
  <Words>12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第一四半期店舗別売上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2015-07-10T04:14:30Z</dcterms:created>
  <dcterms:modified xsi:type="dcterms:W3CDTF">2015-07-31T02:59:32Z</dcterms:modified>
</cp:coreProperties>
</file>