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88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91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6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61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5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79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9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6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42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99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3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形吹き出し 3"/>
          <p:cNvSpPr/>
          <p:nvPr/>
        </p:nvSpPr>
        <p:spPr>
          <a:xfrm>
            <a:off x="3985146" y="1978925"/>
            <a:ext cx="3643953" cy="2019869"/>
          </a:xfrm>
          <a:prstGeom prst="wedgeEllipseCallout">
            <a:avLst>
              <a:gd name="adj1" fmla="val -51919"/>
              <a:gd name="adj2" fmla="val 47635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solidFill>
                  <a:schemeClr val="tx1"/>
                </a:solidFill>
              </a:rPr>
              <a:t>原因は？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61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2015-07-31T08:26:47Z</dcterms:created>
  <dcterms:modified xsi:type="dcterms:W3CDTF">2015-07-31T08:48:14Z</dcterms:modified>
</cp:coreProperties>
</file>