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4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4" name="camera.wav"/>
          </p:stSnd>
        </p:sndAc>
      </p:transition>
    </mc:Choice>
    <mc:Fallback xmlns="">
      <p:transition spd="slow" advClick="0" advTm="7000">
        <p:fade/>
        <p:sndAc>
          <p:stSnd>
            <p:snd r:embed="rId16" name="camera.wav"/>
          </p:stSnd>
        </p:sndAc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304</TotalTime>
  <Words>116</Words>
  <Application>Microsoft Office PowerPoint</Application>
  <PresentationFormat>ワイド画面</PresentationFormat>
  <Paragraphs>80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35</cp:revision>
  <dcterms:created xsi:type="dcterms:W3CDTF">2015-07-20T07:09:42Z</dcterms:created>
  <dcterms:modified xsi:type="dcterms:W3CDTF">2015-07-31T03:44:58Z</dcterms:modified>
</cp:coreProperties>
</file>