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  <c:max val="10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 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7119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 animBg="0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296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12</cp:revision>
  <dcterms:created xsi:type="dcterms:W3CDTF">2015-07-10T04:14:30Z</dcterms:created>
  <dcterms:modified xsi:type="dcterms:W3CDTF">2015-07-31T03:16:33Z</dcterms:modified>
</cp:coreProperties>
</file>