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76699-6EF1-4232-B8E3-68D64A1AD2EC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19BA-AD8D-4381-9DA5-45F926648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302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76699-6EF1-4232-B8E3-68D64A1AD2EC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19BA-AD8D-4381-9DA5-45F926648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296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76699-6EF1-4232-B8E3-68D64A1AD2EC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19BA-AD8D-4381-9DA5-45F926648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63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76699-6EF1-4232-B8E3-68D64A1AD2EC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19BA-AD8D-4381-9DA5-45F926648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122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76699-6EF1-4232-B8E3-68D64A1AD2EC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19BA-AD8D-4381-9DA5-45F926648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521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76699-6EF1-4232-B8E3-68D64A1AD2EC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19BA-AD8D-4381-9DA5-45F926648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937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76699-6EF1-4232-B8E3-68D64A1AD2EC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19BA-AD8D-4381-9DA5-45F926648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784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76699-6EF1-4232-B8E3-68D64A1AD2EC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19BA-AD8D-4381-9DA5-45F926648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036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76699-6EF1-4232-B8E3-68D64A1AD2EC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19BA-AD8D-4381-9DA5-45F926648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173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76699-6EF1-4232-B8E3-68D64A1AD2EC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19BA-AD8D-4381-9DA5-45F926648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214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76699-6EF1-4232-B8E3-68D64A1AD2EC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19BA-AD8D-4381-9DA5-45F926648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943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A76699-6EF1-4232-B8E3-68D64A1AD2EC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419BA-AD8D-4381-9DA5-45F926648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202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楕円 3"/>
          <p:cNvSpPr/>
          <p:nvPr/>
        </p:nvSpPr>
        <p:spPr>
          <a:xfrm>
            <a:off x="423080" y="805217"/>
            <a:ext cx="1800000" cy="1800000"/>
          </a:xfrm>
          <a:prstGeom prst="ellipse">
            <a:avLst/>
          </a:prstGeom>
          <a:solidFill>
            <a:schemeClr val="accent2"/>
          </a:solidFill>
          <a:ln>
            <a:noFill/>
          </a:ln>
          <a:scene3d>
            <a:camera prst="orthographicFront"/>
            <a:lightRig rig="threePt" dir="t"/>
          </a:scene3d>
          <a:sp3d>
            <a:bevelT w="900000" h="900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477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4 -0.008 0.018 -0.016 0.023 -0.016 c 0.031 0 0.063 0.125 0.063 0.25 c 0 -0.063 0.016 -0.125 0.031 -0.125 c 0.016 0 0.031 0.063 0.031 0.125 c 0 -0.031 0.008 -0.063 0.016 -0.063 c 0.008 0 0.016 0.031 0.016 0.063 c 0 -0.016 0.004 -0.031 0.008 -0.031 c 0.004 0 0.008 0.016 0.008 0.031 c 0 -0.008 0.002 -0.016 0.004 -0.016 c 0.001 0 0.004 0.008 0.004 0.016 c 0 -0.004 0.001 -0.008 0.002 -0.008 c 0 0.001 0.002 0.004 0.002 0.008 c 0 -0.002 0 -0.004 0.001 -0.004 c 0 0.001 0.001 0.002 0.001 0.004 c 0 -0.001 0 -0.002 0 -0.003 c 0.001 0 0.001 0.001 0.001 0.002 c 0.001 0 0.001 -0.001 0.001 -0.002 c 0.001 0 0.001 0.001 0.001 0.002 E" pathEditMode="relative" ptsTypes="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2</cp:revision>
  <dcterms:created xsi:type="dcterms:W3CDTF">2015-07-31T03:26:44Z</dcterms:created>
  <dcterms:modified xsi:type="dcterms:W3CDTF">2015-07-31T03:29:13Z</dcterms:modified>
</cp:coreProperties>
</file>