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0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96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2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2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3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8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3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7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1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4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0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/>
          <p:cNvSpPr/>
          <p:nvPr/>
        </p:nvSpPr>
        <p:spPr>
          <a:xfrm>
            <a:off x="423080" y="805217"/>
            <a:ext cx="1800000" cy="1800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w="900000" h="90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7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261 -0.00463 0.00495 -0.00972 0.00782 -0.01389 C 0.00977 -0.01713 0.01224 -0.01921 0.01446 -0.02199 L 0.01784 -0.02592 C 0.01901 -0.02731 0.02019 -0.02847 0.02123 -0.02986 C 0.02227 -0.03125 0.02735 -0.03842 0.02904 -0.03981 C 0.03008 -0.04074 0.03125 -0.0412 0.03242 -0.0419 C 0.03828 -0.05231 0.03295 -0.04398 0.04141 -0.05393 C 0.04401 -0.05694 0.04649 -0.06088 0.04922 -0.06389 C 0.05026 -0.06481 0.05157 -0.06481 0.05261 -0.06574 C 0.05495 -0.06805 0.05677 -0.07199 0.05925 -0.07384 C 0.06446 -0.07708 0.0737 -0.07824 0.07943 -0.07963 C 0.08347 -0.08078 0.08763 -0.08217 0.09167 -0.08379 C 0.09284 -0.08402 0.09388 -0.08518 0.09505 -0.08565 C 0.09766 -0.08657 0.10026 -0.08703 0.10287 -0.08773 C 0.11758 -0.09629 0.10951 -0.09328 0.12748 -0.0956 C 0.12943 -0.09699 0.13112 -0.09884 0.13308 -0.09953 C 0.13646 -0.10092 0.13985 -0.10092 0.14323 -0.10162 C 0.14753 -0.10254 0.1513 -0.10416 0.15547 -0.10555 L 0.20248 -0.10162 C 0.20378 -0.10139 0.20469 -0.1 0.20586 -0.09953 C 0.20847 -0.09861 0.21107 -0.09838 0.21367 -0.09768 C 0.21602 -0.09629 0.2181 -0.09467 0.22045 -0.09375 C 0.22188 -0.09305 0.22344 -0.09259 0.22487 -0.09166 C 0.22644 -0.09051 0.22787 -0.08889 0.22943 -0.08773 C 0.23164 -0.08611 0.23399 -0.08518 0.23607 -0.08379 C 0.25 -0.07384 0.23321 -0.08402 0.24401 -0.07777 C 0.24792 -0.06342 0.24388 -0.07477 0.24961 -0.06574 C 0.25196 -0.06203 0.25625 -0.05393 0.25625 -0.05393 C 0.25664 -0.04861 0.2569 -0.04305 0.25742 -0.03796 C 0.25873 -0.02477 0.26172 -0.03657 0.25742 -0.01203 C 0.25664 -0.0074 0.25391 -0.0044 0.25287 0 C 0.25222 0.00324 0.25183 0.00695 0.25065 0.00996 C 0.24948 0.01297 0.24779 0.01551 0.24623 0.01783 C 0.24284 0.02292 0.23321 0.0301 0.23164 0.03172 C 0.22318 0.04074 0.22917 0.03542 0.22266 0.03982 C 0.22136 0.04074 0.21576 0.04491 0.21367 0.04584 C 0.21146 0.04653 0.20925 0.04723 0.20703 0.04769 L 0.19024 0.05185 C 0.18542 0.05047 0.18047 0.04931 0.17565 0.04769 C 0.17422 0.04723 0.17266 0.04676 0.17123 0.04584 C 0.16966 0.04468 0.16823 0.04306 0.16667 0.04167 C 0.16745 0.02848 0.16797 0.01528 0.16901 0.00185 C 0.16914 -0.00023 0.1694 -0.00231 0.17005 -0.00393 C 0.17201 -0.00856 0.17487 -0.01157 0.17683 -0.01597 C 0.17787 -0.01875 0.17904 -0.02129 0.18021 -0.02384 C 0.18164 -0.02777 0.18229 -0.03333 0.18464 -0.03588 C 0.18763 -0.03912 0.19063 -0.04236 0.19362 -0.04583 C 0.19584 -0.04861 0.19779 -0.05231 0.20026 -0.05393 C 0.2099 -0.05949 0.20469 -0.05717 0.21602 -0.05972 C 0.23269 -0.07176 0.21081 -0.05671 0.22722 -0.06574 C 0.23021 -0.06736 0.23295 -0.07083 0.23607 -0.07176 C 0.24349 -0.07407 0.25847 -0.07569 0.25847 -0.07569 C 0.26485 -0.075 0.27123 -0.075 0.27748 -0.07384 C 0.28412 -0.07222 0.28646 -0.06944 0.29206 -0.06574 C 0.29323 -0.06504 0.2944 -0.06481 0.29545 -0.06389 C 0.29662 -0.06273 0.29753 -0.06088 0.29883 -0.05972 C 0.30091 -0.0581 0.30339 -0.05764 0.30547 -0.05578 L 0.31446 -0.04791 C 0.31719 -0.04143 0.3181 -0.03773 0.32227 -0.03379 C 0.3237 -0.03264 0.32526 -0.03264 0.32683 -0.03194 C 0.33907 -0.01736 0.32019 -0.03889 0.33464 -0.02592 C 0.33633 -0.02453 0.33776 -0.02222 0.33907 -0.0199 C 0.34141 -0.0162 0.34323 -0.01134 0.34584 -0.0081 C 0.34727 -0.00602 0.34896 -0.0044 0.35026 -0.00208 C 0.35157 0.00023 0.35248 0.00348 0.35365 0.00602 C 0.35612 0.01111 0.35899 0.01528 0.36263 0.01783 C 0.36433 0.01922 0.36628 0.01922 0.36823 0.01991 C 0.38633 0.03611 0.35677 0.00996 0.37826 0.02778 C 0.38203 0.03102 0.38529 0.03658 0.38946 0.03773 C 0.40065 0.04121 0.39388 0.03935 0.40964 0.04167 C 0.41185 0.04306 0.41394 0.0456 0.41628 0.04584 C 0.46966 0.04723 0.45873 0.0507 0.48347 0.04167 C 0.48724 0.03773 0.49193 0.03588 0.49466 0.02986 C 0.49623 0.02662 0.49779 0.02338 0.49922 0.01991 C 0.5 0.01806 0.50052 0.01574 0.50144 0.01389 C 0.50248 0.01181 0.50378 0.01019 0.50482 0.00787 C 0.5099 -0.00486 0.50378 0.00394 0.51029 -0.00393 C 0.51107 -0.00602 0.51159 -0.00833 0.51263 -0.00995 C 0.51394 -0.01227 0.51589 -0.01342 0.51706 -0.01597 C 0.51784 -0.01759 0.51758 -0.02014 0.51823 -0.02199 C 0.51901 -0.0243 0.52058 -0.02569 0.52149 -0.02801 C 0.52318 -0.03171 0.52448 -0.03588 0.52604 -0.03981 C 0.52644 -0.04652 0.5267 -0.05324 0.52709 -0.05972 C 0.52748 -0.06504 0.52878 -0.07037 0.52826 -0.07569 C 0.52644 -0.09652 0.52526 -0.11805 0.52045 -0.1375 C 0.51979 -0.14004 0.5099 -0.14421 0.50703 -0.14537 C 0.50391 -0.14421 0.49727 -0.14236 0.49466 -0.13935 C 0.49245 -0.13703 0.49089 -0.13287 0.48907 -0.1294 C 0.48867 -0.12754 0.48867 -0.12523 0.48802 -0.12361 C 0.48711 -0.12176 0.48529 -0.12152 0.48464 -0.11944 C 0.48334 -0.11597 0.48308 -0.11157 0.48242 -0.10764 L 0.48125 -0.10162 C 0.48086 -0.09768 0.48008 -0.09375 0.48008 -0.08958 C 0.48008 -0.06157 0.48034 -0.07014 0.48242 -0.05393 C 0.48334 -0.04629 0.4836 -0.03773 0.48685 -0.03194 C 0.48815 -0.02963 0.48985 -0.02801 0.49128 -0.02592 C 0.49258 -0.02407 0.49349 -0.02176 0.49466 -0.0199 C 0.49571 -0.01852 0.49701 -0.01759 0.49805 -0.01597 C 0.49922 -0.01412 0.50013 -0.01157 0.50144 -0.00995 C 0.50274 -0.00833 0.50443 -0.00764 0.50586 -0.00602 C 0.50742 -0.00416 0.50886 -0.00208 0.51029 0 C 0.51302 0.01412 0.50925 -0.00208 0.51485 0.00996 C 0.51511 0.01065 0.51823 0.02292 0.51927 0.02385 C 0.52279 0.02639 0.53047 0.02778 0.53047 0.02778 C 0.53972 0.03588 0.53034 0.02848 0.53946 0.0338 C 0.54141 0.03496 0.5431 0.03704 0.54505 0.03773 C 0.54766 0.03889 0.55026 0.03912 0.55287 0.03982 C 0.55925 0.04352 0.56159 0.04514 0.56862 0.04769 C 0.5711 0.04861 0.57383 0.04908 0.57644 0.04977 L 0.60886 0.04769 C 0.6224 0.04676 0.63347 0.04537 0.64688 0.04167 C 0.65026 0.04074 0.65365 0.03912 0.65703 0.03773 C 0.65964 0.03912 0.66211 0.04167 0.66485 0.04167 C 0.67422 0.04167 0.68347 0.03982 0.69284 0.03773 C 0.70078 0.03611 0.70677 0.02732 0.71407 0.02176 L 0.72188 0.01598 C 0.72305 0.01389 0.72396 0.01135 0.72526 0.00996 C 0.7388 -0.00555 0.73347 0.00185 0.74323 -0.00602 C 0.74961 -0.01111 0.75612 -0.01597 0.76224 -0.02199 C 0.7655 -0.02523 0.76875 -0.02893 0.77227 -0.03194 C 0.7737 -0.0331 0.77526 -0.0331 0.7767 -0.03379 C 0.79336 -0.04305 0.78112 -0.03727 0.79128 -0.0419 C 0.80144 -0.05995 0.79206 -0.04398 0.80586 -0.06389 C 0.81901 -0.0824 0.8086 -0.06852 0.82045 -0.08773 C 0.82214 -0.09051 0.82409 -0.09305 0.82604 -0.0956 C 0.82709 -0.09699 0.82839 -0.09815 0.8293 -0.09953 C 0.83177 -0.10347 0.83438 -0.10694 0.83607 -0.11157 C 0.83685 -0.11365 0.83724 -0.11597 0.83828 -0.11759 C 0.8392 -0.11898 0.8405 -0.11898 0.84167 -0.11944 C 0.85157 -0.13125 0.83581 -0.11319 0.8517 -0.12754 C 0.85326 -0.12893 0.85469 -0.13032 0.85625 -0.13148 C 0.85847 -0.1331 0.86068 -0.13426 0.86289 -0.13541 L 0.86628 -0.1375 C 0.87162 -0.14375 0.86836 -0.14074 0.87644 -0.14537 L 0.87969 -0.14745 C 0.88086 -0.14815 0.8819 -0.1493 0.88308 -0.1493 L 0.88763 -0.1493 L 0.88763 -0.1493 " pathEditMode="relative" ptsTypes="AAAAAAAAAAAAAAAAAAAAAAAAAAA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2015-07-31T03:26:44Z</dcterms:created>
  <dcterms:modified xsi:type="dcterms:W3CDTF">2015-07-31T03:42:10Z</dcterms:modified>
</cp:coreProperties>
</file>