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52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7F7-4EEA-8785-B06D43F2CDFD}"/>
              </c:ext>
            </c:extLst>
          </c:dPt>
          <c:dPt>
            <c:idx val="1"/>
            <c:bubble3D val="0"/>
            <c:explosion val="2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7F7-4EEA-8785-B06D43F2CDFD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7F7-4EEA-8785-B06D43F2CDFD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7F7-4EEA-8785-B06D43F2CDFD}"/>
              </c:ext>
            </c:extLst>
          </c:dPt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70640486208509"/>
                      <c:h val="0.2203278631749113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7F7-4EEA-8785-B06D43F2CDFD}"/>
                </c:ext>
              </c:extLst>
            </c:dLbl>
            <c:dLbl>
              <c:idx val="2"/>
              <c:layout/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022230014025247"/>
                      <c:h val="0.2274220505217858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7F7-4EEA-8785-B06D43F2CD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やっている</c:v>
                </c:pt>
                <c:pt idx="1">
                  <c:v>やりたい</c:v>
                </c:pt>
                <c:pt idx="2">
                  <c:v>やりたくない</c:v>
                </c:pt>
                <c:pt idx="3">
                  <c:v>無回答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</c:v>
                </c:pt>
                <c:pt idx="1">
                  <c:v>45</c:v>
                </c:pt>
                <c:pt idx="2">
                  <c:v>29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7F7-4EEA-8785-B06D43F2CDF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56282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0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28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3550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12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72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12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74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89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89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582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17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60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40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20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99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4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「家庭菜園をやりたいですか？</a:t>
            </a:r>
            <a:r>
              <a:rPr lang="ja-JP" altLang="en-US" dirty="0" smtClean="0"/>
              <a:t>」</a:t>
            </a:r>
            <a:endParaRPr lang="en-US" dirty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3152376643"/>
              </p:ext>
            </p:extLst>
          </p:nvPr>
        </p:nvGraphicFramePr>
        <p:xfrm>
          <a:off x="3957000" y="1819434"/>
          <a:ext cx="4278000" cy="358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7146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358</TotalTime>
  <Words>12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Impact</vt:lpstr>
      <vt:lpstr>メイン イベント</vt:lpstr>
      <vt:lpstr>「家庭菜園をやりたいですか？」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17</cp:revision>
  <dcterms:created xsi:type="dcterms:W3CDTF">2015-08-16T23:55:15Z</dcterms:created>
  <dcterms:modified xsi:type="dcterms:W3CDTF">2015-08-17T05:54:09Z</dcterms:modified>
</cp:coreProperties>
</file>