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>
        <p:scale>
          <a:sx n="60" d="100"/>
          <a:sy n="60" d="100"/>
        </p:scale>
        <p:origin x="91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0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0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9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7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3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8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0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0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3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66B2C-CB3B-4B08-BA70-557ABF4404C0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759DF-030B-443B-8612-E8193FAD9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9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4"/>
          <p:cNvSpPr txBox="1">
            <a:spLocks/>
          </p:cNvSpPr>
          <p:nvPr/>
        </p:nvSpPr>
        <p:spPr>
          <a:xfrm>
            <a:off x="803400" y="-15462916"/>
            <a:ext cx="9875520" cy="15353732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6000" dirty="0" smtClean="0"/>
              <a:t>工場</a:t>
            </a:r>
            <a:endParaRPr lang="en-US" altLang="ja-JP" sz="6000" dirty="0" smtClean="0"/>
          </a:p>
          <a:p>
            <a:r>
              <a:rPr lang="ja-JP" altLang="en-US" sz="3600" dirty="0" smtClean="0"/>
              <a:t>月岡工場</a:t>
            </a:r>
            <a:endParaRPr lang="en-US" altLang="ja-JP" sz="3600" dirty="0" smtClean="0"/>
          </a:p>
          <a:p>
            <a:r>
              <a:rPr lang="ja-JP" altLang="en-US" sz="3600" dirty="0" smtClean="0"/>
              <a:t>月岡第</a:t>
            </a:r>
            <a:r>
              <a:rPr lang="en-US" altLang="ja-JP" sz="3600" dirty="0" smtClean="0"/>
              <a:t>2</a:t>
            </a:r>
            <a:r>
              <a:rPr lang="ja-JP" altLang="en-US" sz="3600" dirty="0" smtClean="0"/>
              <a:t>工場</a:t>
            </a:r>
            <a:endParaRPr lang="en-US" altLang="ja-JP" sz="3600" dirty="0" smtClean="0"/>
          </a:p>
          <a:p>
            <a:r>
              <a:rPr lang="ja-JP" altLang="en-US" sz="3600" dirty="0" smtClean="0"/>
              <a:t>三条工場</a:t>
            </a:r>
            <a:endParaRPr lang="en-US" altLang="ja-JP" sz="3600" dirty="0" smtClean="0"/>
          </a:p>
          <a:p>
            <a:r>
              <a:rPr lang="ja-JP" altLang="en-US" sz="3600" dirty="0" smtClean="0"/>
              <a:t>村上工場</a:t>
            </a:r>
            <a:endParaRPr lang="en-US" altLang="ja-JP" sz="3600" dirty="0" smtClean="0"/>
          </a:p>
          <a:p>
            <a:r>
              <a:rPr lang="ja-JP" altLang="en-US" sz="3600" dirty="0" smtClean="0"/>
              <a:t>東工場</a:t>
            </a:r>
            <a:endParaRPr lang="en-US" altLang="ja-JP" sz="3600" dirty="0" smtClean="0"/>
          </a:p>
          <a:p>
            <a:r>
              <a:rPr lang="ja-JP" altLang="en-US" sz="3600" dirty="0" smtClean="0"/>
              <a:t>安田工場</a:t>
            </a:r>
            <a:endParaRPr lang="en-US" altLang="ja-JP" sz="3600" dirty="0" smtClean="0"/>
          </a:p>
          <a:p>
            <a:pPr lvl="1"/>
            <a:endParaRPr lang="en-US" altLang="ja-JP" sz="3200" dirty="0" smtClean="0"/>
          </a:p>
          <a:p>
            <a:r>
              <a:rPr lang="ja-JP" altLang="en-US" sz="6000" dirty="0" smtClean="0"/>
              <a:t>営業所</a:t>
            </a:r>
            <a:endParaRPr lang="en-US" altLang="ja-JP" sz="6000" dirty="0" smtClean="0"/>
          </a:p>
          <a:p>
            <a:r>
              <a:rPr lang="ja-JP" altLang="en-US" sz="3600" dirty="0" smtClean="0"/>
              <a:t>札幌</a:t>
            </a:r>
            <a:endParaRPr lang="en-US" altLang="ja-JP" sz="3600" dirty="0" smtClean="0"/>
          </a:p>
          <a:p>
            <a:r>
              <a:rPr lang="ja-JP" altLang="en-US" sz="3600" dirty="0" smtClean="0"/>
              <a:t>仙台</a:t>
            </a:r>
            <a:endParaRPr lang="en-US" altLang="ja-JP" sz="3600" dirty="0" smtClean="0"/>
          </a:p>
          <a:p>
            <a:r>
              <a:rPr lang="ja-JP" altLang="en-US" sz="3600" dirty="0" smtClean="0"/>
              <a:t>大宮</a:t>
            </a:r>
            <a:endParaRPr lang="en-US" altLang="ja-JP" sz="3600" dirty="0" smtClean="0"/>
          </a:p>
          <a:p>
            <a:r>
              <a:rPr lang="ja-JP" altLang="en-US" sz="3600" dirty="0" smtClean="0"/>
              <a:t>東京</a:t>
            </a:r>
            <a:endParaRPr lang="en-US" altLang="ja-JP" sz="3600" dirty="0" smtClean="0"/>
          </a:p>
          <a:p>
            <a:r>
              <a:rPr lang="ja-JP" altLang="en-US" sz="3600" dirty="0" smtClean="0"/>
              <a:t>横浜</a:t>
            </a:r>
            <a:endParaRPr lang="en-US" altLang="ja-JP" sz="3600" dirty="0" smtClean="0"/>
          </a:p>
          <a:p>
            <a:r>
              <a:rPr lang="ja-JP" altLang="en-US" sz="3600" dirty="0" smtClean="0"/>
              <a:t>新潟</a:t>
            </a:r>
            <a:endParaRPr lang="en-US" altLang="ja-JP" sz="3600" dirty="0" smtClean="0"/>
          </a:p>
          <a:p>
            <a:r>
              <a:rPr lang="ja-JP" altLang="en-US" sz="3600" dirty="0" smtClean="0"/>
              <a:t>松本</a:t>
            </a:r>
            <a:endParaRPr lang="en-US" altLang="ja-JP" sz="3600" dirty="0" smtClean="0"/>
          </a:p>
          <a:p>
            <a:r>
              <a:rPr lang="ja-JP" altLang="en-US" sz="3600" dirty="0" smtClean="0"/>
              <a:t>名古屋</a:t>
            </a:r>
            <a:endParaRPr lang="en-US" altLang="ja-JP" sz="3600" dirty="0" smtClean="0"/>
          </a:p>
          <a:p>
            <a:r>
              <a:rPr lang="ja-JP" altLang="en-US" sz="3600" dirty="0" smtClean="0"/>
              <a:t>京都</a:t>
            </a:r>
            <a:endParaRPr lang="en-US" altLang="ja-JP" sz="3600" dirty="0" smtClean="0"/>
          </a:p>
          <a:p>
            <a:r>
              <a:rPr lang="ja-JP" altLang="en-US" sz="3600" dirty="0" smtClean="0"/>
              <a:t>大阪</a:t>
            </a:r>
            <a:endParaRPr lang="en-US" altLang="ja-JP" sz="3600" dirty="0" smtClean="0"/>
          </a:p>
          <a:p>
            <a:r>
              <a:rPr lang="ja-JP" altLang="en-US" sz="3600" dirty="0" smtClean="0"/>
              <a:t>神戸</a:t>
            </a:r>
            <a:endParaRPr lang="en-US" altLang="ja-JP" sz="3600" dirty="0" smtClean="0"/>
          </a:p>
          <a:p>
            <a:r>
              <a:rPr lang="ja-JP" altLang="en-US" sz="3600" dirty="0" smtClean="0"/>
              <a:t>広島</a:t>
            </a:r>
            <a:endParaRPr lang="en-US" altLang="ja-JP" sz="3600" dirty="0" smtClean="0"/>
          </a:p>
          <a:p>
            <a:r>
              <a:rPr lang="ja-JP" altLang="en-US" sz="3600" dirty="0" smtClean="0"/>
              <a:t>松山</a:t>
            </a:r>
            <a:endParaRPr lang="en-US" altLang="ja-JP" sz="3600" dirty="0" smtClean="0"/>
          </a:p>
          <a:p>
            <a:r>
              <a:rPr lang="ja-JP" altLang="en-US" sz="3600" dirty="0" smtClean="0"/>
              <a:t>福岡</a:t>
            </a:r>
            <a:endParaRPr lang="en-US" altLang="ja-JP" sz="3600" dirty="0" smtClean="0"/>
          </a:p>
          <a:p>
            <a:r>
              <a:rPr lang="ja-JP" altLang="en-US" sz="3600" dirty="0" smtClean="0"/>
              <a:t>鹿児島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46173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29</Words>
  <Application>Microsoft Office PowerPoint</Application>
  <PresentationFormat>ワイド画面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2015-08-17T06:15:50Z</dcterms:created>
  <dcterms:modified xsi:type="dcterms:W3CDTF">2015-08-18T07:12:42Z</dcterms:modified>
</cp:coreProperties>
</file>