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70" d="100"/>
          <a:sy n="70" d="100"/>
        </p:scale>
        <p:origin x="51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C1F7-DFD6-47C1-91C2-DD77D2D5324C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DACE0-FE25-477B-87BB-F76E3C34A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498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C1F7-DFD6-47C1-91C2-DD77D2D5324C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DACE0-FE25-477B-87BB-F76E3C34A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4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C1F7-DFD6-47C1-91C2-DD77D2D5324C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DACE0-FE25-477B-87BB-F76E3C34A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128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C1F7-DFD6-47C1-91C2-DD77D2D5324C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DACE0-FE25-477B-87BB-F76E3C34A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890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C1F7-DFD6-47C1-91C2-DD77D2D5324C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DACE0-FE25-477B-87BB-F76E3C34A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664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C1F7-DFD6-47C1-91C2-DD77D2D5324C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DACE0-FE25-477B-87BB-F76E3C34A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360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C1F7-DFD6-47C1-91C2-DD77D2D5324C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DACE0-FE25-477B-87BB-F76E3C34A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957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C1F7-DFD6-47C1-91C2-DD77D2D5324C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DACE0-FE25-477B-87BB-F76E3C34A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089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C1F7-DFD6-47C1-91C2-DD77D2D5324C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DACE0-FE25-477B-87BB-F76E3C34A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249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C1F7-DFD6-47C1-91C2-DD77D2D5324C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DACE0-FE25-477B-87BB-F76E3C34A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372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C1F7-DFD6-47C1-91C2-DD77D2D5324C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DACE0-FE25-477B-87BB-F76E3C34A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23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BC1F7-DFD6-47C1-91C2-DD77D2D5324C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DACE0-FE25-477B-87BB-F76E3C34A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837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/>
          <p:cNvSpPr txBox="1"/>
          <p:nvPr/>
        </p:nvSpPr>
        <p:spPr>
          <a:xfrm>
            <a:off x="2374710" y="914400"/>
            <a:ext cx="345288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共存</a:t>
            </a:r>
            <a:endParaRPr lang="en-US" sz="100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7081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</p:bldLst>
  </p:timing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1035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HGP明朝E</vt:lpstr>
      <vt:lpstr>游ゴシック</vt:lpstr>
      <vt:lpstr>游ゴシック Light</vt:lpstr>
      <vt:lpstr>Arial</vt:lpstr>
      <vt:lpstr>Calibri</vt:lpstr>
      <vt:lpstr>Calibri Light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6</cp:revision>
  <dcterms:created xsi:type="dcterms:W3CDTF">2015-08-16T12:52:03Z</dcterms:created>
  <dcterms:modified xsi:type="dcterms:W3CDTF">2015-08-17T06:07:07Z</dcterms:modified>
</cp:coreProperties>
</file>