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notesMasterIdLst>
    <p:notesMasterId r:id="rId7"/>
  </p:notesMasterIdLst>
  <p:sldIdLst>
    <p:sldId id="256" r:id="rId2"/>
    <p:sldId id="257" r:id="rId3"/>
    <p:sldId id="259" r:id="rId4"/>
    <p:sldId id="263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70" autoAdjust="0"/>
    <p:restoredTop sz="75526" autoAdjust="0"/>
  </p:normalViewPr>
  <p:slideViewPr>
    <p:cSldViewPr snapToGrid="0">
      <p:cViewPr varScale="1">
        <p:scale>
          <a:sx n="53" d="100"/>
          <a:sy n="53" d="100"/>
        </p:scale>
        <p:origin x="1194" y="3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53" d="100"/>
          <a:sy n="53" d="100"/>
        </p:scale>
        <p:origin x="2850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76C775-952F-4BE6-B964-5C1B687AA8ED}" type="datetimeFigureOut">
              <a:rPr lang="en-US" smtClean="0"/>
              <a:t>8/11/2015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C9221A-2DCA-4A5D-8BCB-680B06392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108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目次</a:t>
            </a:r>
            <a:endParaRPr lang="en-US" altLang="ja-JP" dirty="0" smtClean="0"/>
          </a:p>
          <a:p>
            <a:r>
              <a:rPr lang="en-US" altLang="ja-JP" dirty="0" smtClean="0"/>
              <a:t>1.</a:t>
            </a:r>
            <a:r>
              <a:rPr lang="ja-JP" altLang="en-US" dirty="0" smtClean="0"/>
              <a:t>会社概要</a:t>
            </a:r>
            <a:endParaRPr lang="en-US" altLang="ja-JP" dirty="0" smtClean="0"/>
          </a:p>
          <a:p>
            <a:r>
              <a:rPr lang="en-US" altLang="ja-JP" dirty="0" smtClean="0"/>
              <a:t>2.</a:t>
            </a:r>
            <a:r>
              <a:rPr lang="ja-JP" altLang="en-US" dirty="0" smtClean="0"/>
              <a:t>沿革</a:t>
            </a:r>
            <a:endParaRPr lang="en-US" altLang="ja-JP" dirty="0" smtClean="0"/>
          </a:p>
          <a:p>
            <a:r>
              <a:rPr lang="en-US" altLang="ja-JP" dirty="0" smtClean="0"/>
              <a:t>3.</a:t>
            </a:r>
            <a:r>
              <a:rPr lang="ja-JP" altLang="en-US" dirty="0" smtClean="0"/>
              <a:t>ネットワーク</a:t>
            </a:r>
            <a:endParaRPr lang="en-US" altLang="ja-JP" dirty="0" smtClean="0"/>
          </a:p>
          <a:p>
            <a:r>
              <a:rPr lang="en-US" altLang="ja-JP" dirty="0" smtClean="0"/>
              <a:t>4.</a:t>
            </a:r>
            <a:r>
              <a:rPr lang="ja-JP" altLang="en-US" smtClean="0"/>
              <a:t>おも</a:t>
            </a:r>
            <a:r>
              <a:rPr lang="ja-JP" altLang="en-US" smtClean="0"/>
              <a:t>な商品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4C9221A-2DCA-4A5D-8BCB-680B06392B4A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736867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図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2704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69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032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図プレースホルダー 6"/>
          <p:cNvSpPr>
            <a:spLocks noGrp="1"/>
          </p:cNvSpPr>
          <p:nvPr>
            <p:ph type="pic" sz="quarter" idx="13"/>
          </p:nvPr>
        </p:nvSpPr>
        <p:spPr>
          <a:xfrm>
            <a:off x="3089535" y="2292966"/>
            <a:ext cx="5549497" cy="30979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0214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1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102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008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82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885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713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383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1585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 cap="all" baseline="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9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会社概要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設立</a:t>
            </a:r>
            <a:r>
              <a:rPr lang="en-US" altLang="ja-JP" dirty="0" smtClean="0"/>
              <a:t>	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20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資本</a:t>
            </a:r>
            <a:r>
              <a:rPr lang="ja-JP" altLang="en-US" dirty="0" smtClean="0"/>
              <a:t>金</a:t>
            </a:r>
            <a:r>
              <a:rPr lang="en-US" altLang="ja-JP" dirty="0" smtClean="0"/>
              <a:t>	1,304,895</a:t>
            </a:r>
            <a:r>
              <a:rPr lang="ja-JP" altLang="en-US" dirty="0" smtClean="0"/>
              <a:t>千円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事業内容</a:t>
            </a:r>
            <a:r>
              <a:rPr lang="en-US" altLang="ja-JP" dirty="0" smtClean="0"/>
              <a:t>	</a:t>
            </a:r>
            <a:r>
              <a:rPr lang="ja-JP" altLang="en-US" dirty="0" smtClean="0"/>
              <a:t>菓子の製造および販売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従業</a:t>
            </a:r>
            <a:r>
              <a:rPr lang="ja-JP" altLang="en-US" dirty="0" smtClean="0"/>
              <a:t>員数</a:t>
            </a:r>
            <a:r>
              <a:rPr lang="en-US" altLang="ja-JP" dirty="0" smtClean="0"/>
              <a:t>	860</a:t>
            </a:r>
            <a:r>
              <a:rPr lang="ja-JP" altLang="en-US" dirty="0" smtClean="0"/>
              <a:t>名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</a:t>
            </a:r>
            <a:r>
              <a:rPr lang="en-US" altLang="ja-JP" sz="1600" dirty="0" smtClean="0"/>
              <a:t>31</a:t>
            </a:r>
            <a:r>
              <a:rPr lang="ja-JP" altLang="en-US" sz="1600" dirty="0" smtClean="0"/>
              <a:t>日現在）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売上高</a:t>
            </a:r>
            <a:r>
              <a:rPr lang="en-US" altLang="ja-JP" dirty="0" smtClean="0"/>
              <a:t>	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月期）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拠点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工場</a:t>
            </a:r>
            <a:r>
              <a:rPr lang="en-US" altLang="ja-JP" dirty="0" smtClean="0"/>
              <a:t>	6</a:t>
            </a:r>
            <a:r>
              <a:rPr lang="ja-JP" altLang="en-US" dirty="0"/>
              <a:t>ヶ</a:t>
            </a:r>
            <a:r>
              <a:rPr lang="ja-JP" altLang="en-US" dirty="0" smtClean="0"/>
              <a:t>所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営業所</a:t>
            </a:r>
            <a:r>
              <a:rPr lang="en-US" altLang="ja-JP" dirty="0" smtClean="0"/>
              <a:t>	15</a:t>
            </a:r>
            <a:r>
              <a:rPr lang="ja-JP" altLang="en-US" dirty="0" smtClean="0"/>
              <a:t>ヶ所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関連会社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会社ヤマムラ産業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会社ヤマムラフード</a:t>
            </a:r>
            <a:endParaRPr 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(c)2015 YAMAMURASEIKA CO., LTD.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9224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25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25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25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25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25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25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25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25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25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25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25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uiExpand="1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沿革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株式会社ヤマムラ製菓設立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	</a:t>
            </a:r>
            <a:r>
              <a:rPr lang="ja-JP" altLang="en-US" dirty="0" smtClean="0"/>
              <a:t>月岡工場建設</a:t>
            </a:r>
            <a:endParaRPr lang="en-US" altLang="ja-JP" dirty="0" smtClean="0"/>
          </a:p>
          <a:p>
            <a:r>
              <a:rPr lang="en-US" altLang="ja-JP" dirty="0" smtClean="0"/>
              <a:t>1982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三条工場建設</a:t>
            </a:r>
            <a:endParaRPr lang="en-US" altLang="ja-JP" dirty="0" smtClean="0"/>
          </a:p>
          <a:p>
            <a:r>
              <a:rPr lang="en-US" altLang="ja-JP" dirty="0" smtClean="0"/>
              <a:t>1994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村上工場建設</a:t>
            </a:r>
            <a:endParaRPr lang="en-US" altLang="ja-JP" dirty="0"/>
          </a:p>
          <a:p>
            <a:r>
              <a:rPr lang="en-US" altLang="ja-JP" dirty="0" smtClean="0"/>
              <a:t>1998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株式会社ヤマムラ産業設立</a:t>
            </a:r>
            <a:endParaRPr lang="en-US" altLang="ja-JP" dirty="0" smtClean="0"/>
          </a:p>
          <a:p>
            <a:r>
              <a:rPr lang="en-US" altLang="ja-JP" dirty="0"/>
              <a:t>2000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月岡第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工場建設</a:t>
            </a:r>
            <a:endParaRPr lang="en-US" altLang="ja-JP" dirty="0" smtClean="0"/>
          </a:p>
          <a:p>
            <a:r>
              <a:rPr lang="en-US" altLang="ja-JP" dirty="0" smtClean="0"/>
              <a:t>2003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株式会社ヤマムラフード設立</a:t>
            </a:r>
            <a:endParaRPr lang="en-US" altLang="ja-JP" dirty="0" smtClean="0"/>
          </a:p>
          <a:p>
            <a:r>
              <a:rPr lang="en-US" altLang="ja-JP" dirty="0" smtClean="0"/>
              <a:t>2007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東工場建設</a:t>
            </a:r>
            <a:endParaRPr lang="en-US" altLang="ja-JP" dirty="0" smtClean="0"/>
          </a:p>
          <a:p>
            <a:r>
              <a:rPr lang="en-US" altLang="ja-JP" dirty="0" smtClean="0"/>
              <a:t>2012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安田工場建設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058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2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2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2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ネットワーク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月岡工場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月岡第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/>
              <a:t>三条</a:t>
            </a:r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村上工場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東工場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安田工場</a:t>
            </a:r>
            <a:endParaRPr lang="en-US" altLang="ja-JP" dirty="0" smtClean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営業所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札幌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仙台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大宮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東京</a:t>
            </a:r>
            <a:endParaRPr lang="en-US" altLang="ja-JP" dirty="0" smtClean="0"/>
          </a:p>
          <a:p>
            <a:pPr lvl="1"/>
            <a:r>
              <a:rPr lang="ja-JP" altLang="en-US" dirty="0"/>
              <a:t>横浜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新潟</a:t>
            </a:r>
            <a:endParaRPr lang="en-US" altLang="ja-JP" dirty="0" smtClean="0"/>
          </a:p>
          <a:p>
            <a:pPr lvl="1"/>
            <a:r>
              <a:rPr lang="ja-JP" altLang="en-US" dirty="0"/>
              <a:t>松本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名古屋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京都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大阪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神戸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広島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松山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福岡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鹿児島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79476367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25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25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25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25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25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25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25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25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25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25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25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25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25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25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25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25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25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25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25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25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25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25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25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250" fill="hold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250" fill="hold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250" fill="hold"/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250" fill="hold"/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250" fill="hold"/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250" fill="hold"/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250" fill="hold"/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250" fill="hold"/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250" fill="hold"/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250" fill="hold"/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250" fill="hold"/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250" fill="hold"/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250" fill="hold"/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250" fill="hold"/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uiExpand="1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おもな商品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チョコレート</a:t>
            </a:r>
            <a:endParaRPr lang="en-US" dirty="0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/>
              <a:t>大人</a:t>
            </a:r>
            <a:r>
              <a:rPr lang="ja-JP" altLang="en-US" dirty="0" smtClean="0"/>
              <a:t>の</a:t>
            </a:r>
            <a:r>
              <a:rPr lang="ja-JP" altLang="en-US" dirty="0" err="1" smtClean="0"/>
              <a:t>ほろにが</a:t>
            </a:r>
            <a:r>
              <a:rPr lang="ja-JP" altLang="en-US" dirty="0" smtClean="0"/>
              <a:t>チョコレート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チョコ＆ナッツシリーズ</a:t>
            </a:r>
            <a:endParaRPr lang="en-US" altLang="ja-JP" dirty="0"/>
          </a:p>
          <a:p>
            <a:pPr marL="292608" lvl="1" indent="0">
              <a:buNone/>
            </a:pPr>
            <a:r>
              <a:rPr lang="ja-JP" altLang="en-US" dirty="0" smtClean="0"/>
              <a:t>アーモンド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マカデミアナッツ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カシューナッツ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チョコ＆フルーツシリーズ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オレンジ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ストロベリー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/>
              <a:t>バナナ</a:t>
            </a:r>
            <a:endParaRPr lang="en-US" altLang="ja-JP" dirty="0" smtClean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ja-JP" altLang="en-US" dirty="0" smtClean="0"/>
              <a:t>スナック</a:t>
            </a:r>
            <a:endParaRPr lang="en-US" dirty="0"/>
          </a:p>
        </p:txBody>
      </p:sp>
      <p:sp>
        <p:nvSpPr>
          <p:cNvPr id="10" name="コンテンツ プレースホルダー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ノンフライポテトチップス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うす塩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のり塩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柚子胡椒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野菜チップス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緑黄色野菜ミックス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根菜</a:t>
            </a:r>
            <a:r>
              <a:rPr lang="ja-JP" altLang="en-US" dirty="0"/>
              <a:t>ミックス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6900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>
        <p14:prism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25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25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25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25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25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25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25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25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25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 build="p"/>
      <p:bldP spid="9" grpId="0"/>
      <p:bldP spid="10" grpId="0"/>
    </p:bldLst>
  </p:timing>
</p:sld>
</file>

<file path=ppt/theme/theme1.xml><?xml version="1.0" encoding="utf-8"?>
<a:theme xmlns:a="http://schemas.openxmlformats.org/drawingml/2006/main" name="レトロスペクト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316</TotalTime>
  <Words>133</Words>
  <Application>Microsoft Office PowerPoint</Application>
  <PresentationFormat>ワイド画面</PresentationFormat>
  <Paragraphs>86</Paragraphs>
  <Slides>5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HGP創英角ｺﾞｼｯｸUB</vt:lpstr>
      <vt:lpstr>ＭＳ Ｐゴシック</vt:lpstr>
      <vt:lpstr>游ゴシック</vt:lpstr>
      <vt:lpstr>Calibri</vt:lpstr>
      <vt:lpstr>Calibri Light</vt:lpstr>
      <vt:lpstr>レトロスペクト</vt:lpstr>
      <vt:lpstr>株式会社ヤマムラ製菓 会社案内</vt:lpstr>
      <vt:lpstr>会社概要</vt:lpstr>
      <vt:lpstr>沿革</vt:lpstr>
      <vt:lpstr>ネットワーク</vt:lpstr>
      <vt:lpstr>おもな商品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40</cp:revision>
  <dcterms:created xsi:type="dcterms:W3CDTF">2015-07-20T07:09:42Z</dcterms:created>
  <dcterms:modified xsi:type="dcterms:W3CDTF">2015-08-11T01:33:01Z</dcterms:modified>
</cp:coreProperties>
</file>