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356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dirty="0" smtClean="0"/>
              <a:t>おもな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321</TotalTime>
  <Words>132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39</cp:revision>
  <dcterms:created xsi:type="dcterms:W3CDTF">2015-07-20T07:09:42Z</dcterms:created>
  <dcterms:modified xsi:type="dcterms:W3CDTF">2015-08-08T02:37:27Z</dcterms:modified>
</cp:coreProperties>
</file>