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35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dirty="0" smtClean="0"/>
              <a:t>おもな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7004">
        <p14:prism dir="u"/>
      </p:transition>
    </mc:Choice>
    <mc:Fallback>
      <p:transition spd="slow" advTm="1700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3277">
        <p14:prism dir="u"/>
      </p:transition>
    </mc:Choice>
    <mc:Fallback>
      <p:transition spd="slow" advTm="43277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6884">
        <p14:prism dir="u"/>
      </p:transition>
    </mc:Choice>
    <mc:Fallback>
      <p:transition spd="slow" advTm="3688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5492">
        <p14:prism dir="u"/>
      </p:transition>
    </mc:Choice>
    <mc:Fallback>
      <p:transition spd="slow" advTm="2549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782">
        <p14:prism dir="u"/>
      </p:transition>
    </mc:Choice>
    <mc:Fallback>
      <p:transition spd="slow" advTm="2878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|6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.8|4|4.5|2.8|3.4|2.7|2.7|4.2|4.1|2.8|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|3.4|4.8|3.9|2.9|2.8|5.2|4.7|3.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5|2.8|8.9|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3|0.2|3.3|5.8|4.6|2.9|4.1"/>
</p:tagLst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325</TotalTime>
  <Words>132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40</cp:revision>
  <dcterms:created xsi:type="dcterms:W3CDTF">2015-07-20T07:09:42Z</dcterms:created>
  <dcterms:modified xsi:type="dcterms:W3CDTF">2015-08-08T04:13:33Z</dcterms:modified>
</cp:coreProperties>
</file>