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8/18/2015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smtClean="0"/>
              <a:t>おもな商品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324</TotalTime>
  <Words>133</Words>
  <Application>Microsoft Office PowerPoint</Application>
  <PresentationFormat>ワイド画面</PresentationFormat>
  <Paragraphs>86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40</cp:revision>
  <dcterms:created xsi:type="dcterms:W3CDTF">2015-07-20T07:09:42Z</dcterms:created>
  <dcterms:modified xsi:type="dcterms:W3CDTF">2015-08-18T13:53:57Z</dcterms:modified>
</cp:coreProperties>
</file>