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39.7093" units="1/cm"/>
          <inkml:channelProperty channel="Y" name="resolution" value="39.58763" units="1/cm"/>
          <inkml:channelProperty channel="T" name="resolution" value="1" units="1/dev"/>
        </inkml:channelProperties>
      </inkml:inkSource>
      <inkml:timestamp xml:id="ts0" timeString="2015-08-08T04:46:56.650"/>
    </inkml:context>
    <inkml:brush xml:id="br0">
      <inkml:brushProperty name="width" value="0.08819" units="cm"/>
      <inkml:brushProperty name="height" value="0.35278" units="cm"/>
      <inkml:brushProperty name="color" value="#00B0F0"/>
      <inkml:brushProperty name="tip" value="rectangle"/>
      <inkml:brushProperty name="rasterOp" value="maskPen"/>
    </inkml:brush>
  </inkml:definitions>
  <inkml:trace contextRef="#ctx0" brushRef="#br0">7504 15240 0,'40'0'78,"0"0"-62,0 0-16,0 0 31,0 0-31,0 0 16,1 0-1,-1 0 1,0 0 0,0 0-1,0 0 1,0 0 15,0 0 0,0 0-15,1 0 0,39 0 15,-80-80-15,80 80-16,-40-40 31,40 40-16,-39 0-15,-1 0 32,0 0-17,0 0 1,0 0 0,0 0-1,0 0-15,41 0 31,-41 0-15,40 0 0,-40 0-16,0 0 15,0 0 1,0 0 0,1 0 15,-1 0-16,0 0 1,0 0 0,0 0-1,40 0 1,-40 0 15,1 0-15,-1 0-1,0 0 1,0 0 15,0 0-15,0 0 0,0 0-16,0 0 31,1 0-31,-1 0 15,0 0 17,0 0-32,0 0 31,0 0-31,0 0 31,-40 40-31,40-40 16,1 0-1,-1 0 1,40 0-16,-40 0 31,0 0-31,0 0 16,0 0-16,-40 40 16,41-40-1,-1 0-15,0 0 31,0 0 16,0 0 328,0 0-359,0 0-16,41 0 16,-1 0-1,0 0 1,-40 0-1,0 0-15,41 0 16,-41 0 0,40 0-16,-40 0 15,0 0 1,0 0 0,1 0-1,-1 0 1,-40 40-16,40-40 31,0 0-31,40 0 16,-40 40-1,0-40 1,41 0-16,-41 0 31,0 0-31,0 0 16,0 0-16,0 0 15,0 0 1,1 0-16,39 0 31,0 0-31,-40 0 16,40 0-16,1 0 16,-41 0-1,40 0-15,-40 0 16,0 0-1,0 0 1,1 0 15,-41 40-15,80-40 281,-40 0-282,0 0 1,40 0-16,1 0 16,-41 0-1,40-40-15,-40 40 16,80 0-16,-79 0 16,-1 0-1,0 0-15,40 0 16,-40 0-1,40 0 1,-39 0 15,-1 0-31,0 0 16,0 0 0,40 0-16,-40 0 15,0 0-15,41 0 16,-41-40-1,0 40-15,40-40 16,-40 40 0,0 0-16,1 0 15,-1 0 1,0 0-16,40 0 16,-40 0-16,40 0 31,-39 0-16,39 0 1,-40 0 0,0 0 15,0 0-31,0 0 16,1 0-16,39 0 15,-40 0 16,0 0-31,0 0 16,0 0 0,0 0-16,1 0 15,-1 0-15,40 0 32,-40 0-17,0 0 1,0 0-1,0 0 1,1 0 0,-1 0-1,40 0 1,-40 0 0,40 0-16,1 0 31,-41 0-16,0 0 1,0 0 15,0 0 16,0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おもな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">
            <p14:nvContentPartPr>
              <p14:cNvPr id="7" name="インク 6"/>
              <p14:cNvContentPartPr/>
              <p14:nvPr/>
            </p14:nvContentPartPr>
            <p14:xfrm>
              <a:off x="2701440" y="5443200"/>
              <a:ext cx="3033720" cy="72360"/>
            </p14:xfrm>
          </p:contentPart>
        </mc:Choice>
        <mc:Fallback>
          <p:pic>
            <p:nvPicPr>
              <p:cNvPr id="7" name="インク 6"/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2685600" y="5379480"/>
                <a:ext cx="3065400" cy="1998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344</TotalTime>
  <Words>132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2015-08-08T04:49:06Z</dcterms:modified>
</cp:coreProperties>
</file>