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7C9317-76B2-4FAD-9DDA-215483E959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5526995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</a:t>
            </a:r>
            <a:r>
              <a:rPr lang="ja-JP" altLang="en-US" smtClean="0"/>
              <a:t>な商品</a:t>
            </a:r>
            <a:endParaRPr lang="en-US" altLang="ja-JP" smtClean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2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3574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3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11883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4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46450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5</a:t>
            </a:fld>
            <a:endParaRPr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ja-JP" altLang="en-US" smtClean="0"/>
              <a:t>技評太郎</a:t>
            </a:r>
            <a:endParaRPr lang="en-US"/>
          </a:p>
        </p:txBody>
      </p:sp>
      <p:sp>
        <p:nvSpPr>
          <p:cNvPr id="7" name="ヘッダー プレースホルダー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ja-JP" altLang="en-US" smtClean="0"/>
              <a:t>会社案内</a:t>
            </a:r>
            <a:r>
              <a:rPr lang="en-US" altLang="ja-JP" smtClean="0"/>
              <a:t>2015</a:t>
            </a:r>
            <a:r>
              <a:rPr lang="ja-JP" altLang="en-US" smtClean="0"/>
              <a:t>年版プレゼンテーションノート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8709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330</TotalTime>
  <Words>177</Words>
  <Application>Microsoft Office PowerPoint</Application>
  <PresentationFormat>ワイド画面</PresentationFormat>
  <Paragraphs>105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41</cp:revision>
  <dcterms:created xsi:type="dcterms:W3CDTF">2015-07-20T07:09:42Z</dcterms:created>
  <dcterms:modified xsi:type="dcterms:W3CDTF">2015-08-11T01:34:06Z</dcterms:modified>
</cp:coreProperties>
</file>