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smtClean="0"/>
              <a:t>おも</a:t>
            </a:r>
            <a:r>
              <a:rPr lang="ja-JP" altLang="en-US" smtClean="0"/>
              <a:t>な商品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324</TotalTime>
  <Words>133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2015-08-11T01:33:48Z</dcterms:modified>
</cp:coreProperties>
</file>