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5115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1264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701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400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850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878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724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643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124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973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30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825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569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21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453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656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90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サンプルファイルのダウンロード方法</a:t>
            </a:r>
            <a:endParaRPr 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5103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サンプルファイルのダウンロード方法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サンプルファイルのダウンロード方法</dc:title>
  <dc:creator>Taro Gihyo</dc:creator>
  <cp:lastModifiedBy>Taro Gihyo</cp:lastModifiedBy>
  <cp:revision>1</cp:revision>
  <dcterms:created xsi:type="dcterms:W3CDTF">2015-11-02T08:29:34Z</dcterms:created>
  <dcterms:modified xsi:type="dcterms:W3CDTF">2015-11-02T08:29:39Z</dcterms:modified>
</cp:coreProperties>
</file>