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41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5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0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07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8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5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5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5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85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7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9104C-2247-41CA-9415-13B8589970A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928A-3BEA-4510-8EE2-AD5A605AB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428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5249839" y="2842146"/>
            <a:ext cx="1692322" cy="1173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2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2015-10-27T23:51:20Z</dcterms:created>
  <dcterms:modified xsi:type="dcterms:W3CDTF">2015-10-27T23:51:24Z</dcterms:modified>
</cp:coreProperties>
</file>