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3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5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3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0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6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4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30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4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5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9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4408227" y="2770496"/>
            <a:ext cx="955344" cy="955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9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2015-10-20T01:19:40Z</dcterms:created>
  <dcterms:modified xsi:type="dcterms:W3CDTF">2015-10-20T01:23:58Z</dcterms:modified>
</cp:coreProperties>
</file>