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東北支社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495</c:v>
                </c:pt>
                <c:pt idx="1">
                  <c:v>526</c:v>
                </c:pt>
                <c:pt idx="2">
                  <c:v>530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37-4B8B-BFFA-E3BE44F842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関東支社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901</c:v>
                </c:pt>
                <c:pt idx="1">
                  <c:v>978</c:v>
                </c:pt>
                <c:pt idx="2">
                  <c:v>1034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37-4B8B-BFFA-E3BE44F842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東海支社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620</c:v>
                </c:pt>
                <c:pt idx="1">
                  <c:v>698</c:v>
                </c:pt>
                <c:pt idx="2">
                  <c:v>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37-4B8B-BFFA-E3BE44F8420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関西支社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10月</c:v>
                </c:pt>
                <c:pt idx="1">
                  <c:v>11月</c:v>
                </c:pt>
                <c:pt idx="2">
                  <c:v>12月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840</c:v>
                </c:pt>
                <c:pt idx="1">
                  <c:v>862</c:v>
                </c:pt>
                <c:pt idx="2">
                  <c:v>913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37-4B8B-BFFA-E3BE44F84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9534480"/>
        <c:axId val="539534808"/>
      </c:barChart>
      <c:catAx>
        <c:axId val="53953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808"/>
        <c:crosses val="autoZero"/>
        <c:auto val="1"/>
        <c:lblAlgn val="ctr"/>
        <c:lblOffset val="100"/>
        <c:noMultiLvlLbl val="0"/>
      </c:catAx>
      <c:valAx>
        <c:axId val="539534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53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8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87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40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0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5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7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4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1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1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支社別売上高（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26" name="コンテンツ プレースホルダー 2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78389195"/>
              </p:ext>
            </p:extLst>
          </p:nvPr>
        </p:nvGraphicFramePr>
        <p:xfrm>
          <a:off x="914400" y="2366963"/>
          <a:ext cx="1036320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42252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1355</TotalTime>
  <Words>11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支社別売上高（10～12月）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研修スケジュール</dc:title>
  <dc:creator>Taro Gihyo</dc:creator>
  <cp:lastModifiedBy>Taro Gihyo</cp:lastModifiedBy>
  <cp:revision>13</cp:revision>
  <dcterms:created xsi:type="dcterms:W3CDTF">2015-10-28T01:26:08Z</dcterms:created>
  <dcterms:modified xsi:type="dcterms:W3CDTF">2015-10-29T00:01:39Z</dcterms:modified>
</cp:coreProperties>
</file>