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232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550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738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02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66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47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09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930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0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043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25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59554-3B3E-4F16-B2E6-DC49A7462D2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28642-93A2-4F8E-AEC6-7CFCE3508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39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/>
          <p:cNvSpPr/>
          <p:nvPr/>
        </p:nvSpPr>
        <p:spPr>
          <a:xfrm>
            <a:off x="3248167" y="1555845"/>
            <a:ext cx="955344" cy="9553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696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2015-10-20T01:19:40Z</dcterms:created>
  <dcterms:modified xsi:type="dcterms:W3CDTF">2015-10-20T01:23:32Z</dcterms:modified>
</cp:coreProperties>
</file>