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D3E33-54F8-426A-BC91-C84A656AB49E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660F7-23BC-4D46-88D8-F3D784B1B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3483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D3E33-54F8-426A-BC91-C84A656AB49E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660F7-23BC-4D46-88D8-F3D784B1B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2699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D3E33-54F8-426A-BC91-C84A656AB49E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660F7-23BC-4D46-88D8-F3D784B1B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250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D3E33-54F8-426A-BC91-C84A656AB49E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660F7-23BC-4D46-88D8-F3D784B1B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822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D3E33-54F8-426A-BC91-C84A656AB49E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660F7-23BC-4D46-88D8-F3D784B1B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4614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D3E33-54F8-426A-BC91-C84A656AB49E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660F7-23BC-4D46-88D8-F3D784B1B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626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D3E33-54F8-426A-BC91-C84A656AB49E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660F7-23BC-4D46-88D8-F3D784B1B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834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D3E33-54F8-426A-BC91-C84A656AB49E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660F7-23BC-4D46-88D8-F3D784B1B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459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D3E33-54F8-426A-BC91-C84A656AB49E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660F7-23BC-4D46-88D8-F3D784B1B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125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D3E33-54F8-426A-BC91-C84A656AB49E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660F7-23BC-4D46-88D8-F3D784B1B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595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D3E33-54F8-426A-BC91-C84A656AB49E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660F7-23BC-4D46-88D8-F3D784B1B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576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D3E33-54F8-426A-BC91-C84A656AB49E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7660F7-23BC-4D46-88D8-F3D784B1B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420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月 3"/>
          <p:cNvSpPr/>
          <p:nvPr/>
        </p:nvSpPr>
        <p:spPr>
          <a:xfrm flipH="1">
            <a:off x="5718412" y="2552131"/>
            <a:ext cx="600502" cy="1201004"/>
          </a:xfrm>
          <a:prstGeom prst="mo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823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2</cp:revision>
  <dcterms:created xsi:type="dcterms:W3CDTF">2015-10-27T05:29:16Z</dcterms:created>
  <dcterms:modified xsi:type="dcterms:W3CDTF">2015-10-27T05:29:46Z</dcterms:modified>
</cp:coreProperties>
</file>