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3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8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0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6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8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3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12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16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16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02" t="23712"/>
          <a:stretch/>
        </p:blipFill>
        <p:spPr>
          <a:xfrm>
            <a:off x="5090614" y="2142699"/>
            <a:ext cx="4675211" cy="373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99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2</cp:revision>
  <dcterms:created xsi:type="dcterms:W3CDTF">2015-11-02T08:52:55Z</dcterms:created>
  <dcterms:modified xsi:type="dcterms:W3CDTF">2015-11-02T13:13:22Z</dcterms:modified>
</cp:coreProperties>
</file>