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073" autoAdjust="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EDF57F-AFA8-4C75-BF9F-1589FF7D6AF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F40CB5-3A0C-4C7F-96CE-67757CD23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195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accent2">
              <a:lumMod val="50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あけぼの町移住体験</a:t>
            </a:r>
            <a:r>
              <a:rPr lang="en-US" altLang="ja-JP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/>
            </a:r>
            <a:br>
              <a:rPr lang="en-US" altLang="ja-JP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</a:br>
            <a:r>
              <a:rPr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ツアー企画案</a:t>
            </a:r>
            <a:endParaRPr lang="en-US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000" dirty="0">
                <a:solidFill>
                  <a:schemeClr val="accent5">
                    <a:lumMod val="75000"/>
                  </a:schemeClr>
                </a:solidFill>
              </a:rPr>
              <a:t>四季折々の自然と暮らしに</a:t>
            </a:r>
            <a:r>
              <a:rPr lang="ja-JP" altLang="en-US" sz="2000" dirty="0" smtClean="0">
                <a:solidFill>
                  <a:schemeClr val="accent5">
                    <a:lumMod val="75000"/>
                  </a:schemeClr>
                </a:solidFill>
              </a:rPr>
              <a:t>触れる</a:t>
            </a:r>
            <a:endParaRPr lang="ja-JP" altLang="en-US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7998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3601</TotalTime>
  <Words>10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HGｺﾞｼｯｸE</vt:lpstr>
      <vt:lpstr>ＭＳ ゴシック</vt:lpstr>
      <vt:lpstr>游ゴシック</vt:lpstr>
      <vt:lpstr>Calibri</vt:lpstr>
      <vt:lpstr>Century Gothic</vt:lpstr>
      <vt:lpstr>Garamond</vt:lpstr>
      <vt:lpstr>シャボン</vt:lpstr>
      <vt:lpstr>あけぼの町移住体験 ツアー企画案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19</cp:revision>
  <dcterms:created xsi:type="dcterms:W3CDTF">2015-10-17T12:10:38Z</dcterms:created>
  <dcterms:modified xsi:type="dcterms:W3CDTF">2015-10-20T00:39:59Z</dcterms:modified>
</cp:coreProperties>
</file>