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5115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8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1264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701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400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3850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2878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724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0643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124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4973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304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9825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569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21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9453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656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906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avi"/><Relationship Id="rId1" Type="http://schemas.openxmlformats.org/officeDocument/2006/relationships/video" Target="NULL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サンプルファイルのダウンロード方法</a:t>
            </a:r>
            <a:endParaRPr lang="en-US" dirty="0"/>
          </a:p>
        </p:txBody>
      </p:sp>
      <p:pic>
        <p:nvPicPr>
          <p:cNvPr id="6" name="download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embed="rId2">
                  <p14:trim st="5541" end="11804.5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46425" y="2557463"/>
            <a:ext cx="5899150" cy="3317875"/>
          </a:xfrm>
        </p:spPr>
      </p:pic>
    </p:spTree>
    <p:extLst>
      <p:ext uri="{BB962C8B-B14F-4D97-AF65-F5344CB8AC3E}">
        <p14:creationId xmlns:p14="http://schemas.microsoft.com/office/powerpoint/2010/main" val="2191510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</TotalTime>
  <Words>4</Words>
  <Application>Microsoft Office PowerPoint</Application>
  <PresentationFormat>ワイド画面</PresentationFormat>
  <Paragraphs>1</Paragraphs>
  <Slides>1</Slides>
  <Notes>0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サンプルファイルのダウンロード方法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サンプルファイルのダウンロード方法</dc:title>
  <dc:creator>Taro Gihyo</dc:creator>
  <cp:lastModifiedBy>Taro Gihyo</cp:lastModifiedBy>
  <cp:revision>3</cp:revision>
  <dcterms:created xsi:type="dcterms:W3CDTF">2015-11-02T08:29:34Z</dcterms:created>
  <dcterms:modified xsi:type="dcterms:W3CDTF">2015-11-02T13:16:33Z</dcterms:modified>
</cp:coreProperties>
</file>