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747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538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76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94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795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448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488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176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25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175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519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137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712191" y="2060812"/>
            <a:ext cx="2156346" cy="19243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20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2015-10-20T01:28:33Z</dcterms:created>
  <dcterms:modified xsi:type="dcterms:W3CDTF">2015-10-20T01:28:45Z</dcterms:modified>
</cp:coreProperties>
</file>