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3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8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0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66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8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3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2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16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16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6E45C-38B8-4196-B132-E12E813056BE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54BAD-C8AE-435C-8342-DFF70C99A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174" y="982450"/>
            <a:ext cx="7339652" cy="489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599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2015-11-02T08:52:55Z</dcterms:created>
  <dcterms:modified xsi:type="dcterms:W3CDTF">2015-11-02T08:53:08Z</dcterms:modified>
</cp:coreProperties>
</file>