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4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4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9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0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0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0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2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8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4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2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6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5090615" y="2374709"/>
            <a:ext cx="1692322" cy="2077874"/>
            <a:chOff x="5090615" y="2374709"/>
            <a:chExt cx="1692322" cy="2077874"/>
          </a:xfrm>
        </p:grpSpPr>
        <p:sp>
          <p:nvSpPr>
            <p:cNvPr id="4" name="正方形/長方形 3"/>
            <p:cNvSpPr/>
            <p:nvPr/>
          </p:nvSpPr>
          <p:spPr>
            <a:xfrm>
              <a:off x="5767883" y="3463118"/>
              <a:ext cx="283192" cy="98946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二等辺三角形 5"/>
            <p:cNvSpPr/>
            <p:nvPr/>
          </p:nvSpPr>
          <p:spPr>
            <a:xfrm>
              <a:off x="5390866" y="2374709"/>
              <a:ext cx="1044052" cy="750627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二等辺三角形 6"/>
            <p:cNvSpPr/>
            <p:nvPr/>
          </p:nvSpPr>
          <p:spPr>
            <a:xfrm>
              <a:off x="5254387" y="2637428"/>
              <a:ext cx="1310185" cy="825690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二等辺三角形 7"/>
            <p:cNvSpPr/>
            <p:nvPr/>
          </p:nvSpPr>
          <p:spPr>
            <a:xfrm>
              <a:off x="5090615" y="3050273"/>
              <a:ext cx="1692322" cy="825690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4883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2015-10-28T00:14:53Z</dcterms:created>
  <dcterms:modified xsi:type="dcterms:W3CDTF">2015-10-28T00:15:36Z</dcterms:modified>
</cp:coreProperties>
</file>