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93170-7DD0-403D-8A8A-44F3BC249DF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4567-C601-4507-AED0-3A3A48684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600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93170-7DD0-403D-8A8A-44F3BC249DF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4567-C601-4507-AED0-3A3A48684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939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93170-7DD0-403D-8A8A-44F3BC249DF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4567-C601-4507-AED0-3A3A48684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242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93170-7DD0-403D-8A8A-44F3BC249DF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4567-C601-4507-AED0-3A3A48684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51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93170-7DD0-403D-8A8A-44F3BC249DF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4567-C601-4507-AED0-3A3A48684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102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93170-7DD0-403D-8A8A-44F3BC249DF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4567-C601-4507-AED0-3A3A48684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717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93170-7DD0-403D-8A8A-44F3BC249DF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4567-C601-4507-AED0-3A3A48684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326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93170-7DD0-403D-8A8A-44F3BC249DF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4567-C601-4507-AED0-3A3A48684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68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93170-7DD0-403D-8A8A-44F3BC249DF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4567-C601-4507-AED0-3A3A48684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097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93170-7DD0-403D-8A8A-44F3BC249DF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4567-C601-4507-AED0-3A3A48684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253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93170-7DD0-403D-8A8A-44F3BC249DF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4567-C601-4507-AED0-3A3A48684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670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93170-7DD0-403D-8A8A-44F3BC249DF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24567-C601-4507-AED0-3A3A48684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747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3780431" y="1774209"/>
            <a:ext cx="3521122" cy="191068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楕円 4"/>
          <p:cNvSpPr/>
          <p:nvPr/>
        </p:nvSpPr>
        <p:spPr>
          <a:xfrm>
            <a:off x="4141819" y="2552131"/>
            <a:ext cx="1637731" cy="163773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二等辺三角形 5"/>
          <p:cNvSpPr/>
          <p:nvPr/>
        </p:nvSpPr>
        <p:spPr>
          <a:xfrm>
            <a:off x="5117909" y="1269242"/>
            <a:ext cx="2026420" cy="1746913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63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2015-10-28T00:07:14Z</dcterms:created>
  <dcterms:modified xsi:type="dcterms:W3CDTF">2015-10-28T00:07:26Z</dcterms:modified>
</cp:coreProperties>
</file>