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80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69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0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586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84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7087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67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84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1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71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02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19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0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1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4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C8BF384-AC39-416E-AF5F-CC6EB2FBFFC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9FB2D05-B25C-4ACE-B52A-1F89533D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90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イチゴ狩りのご案内</a:t>
            </a:r>
            <a:endParaRPr 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期間</a:t>
            </a:r>
            <a:r>
              <a:rPr lang="en-US" altLang="ja-JP" dirty="0" smtClean="0"/>
              <a:t>	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受付時間</a:t>
            </a:r>
            <a:r>
              <a:rPr lang="en-US" altLang="ja-JP" dirty="0" smtClean="0"/>
              <a:t>	9</a:t>
            </a:r>
            <a:r>
              <a:rPr lang="ja-JP" altLang="en-US" dirty="0" smtClean="0"/>
              <a:t>時～</a:t>
            </a:r>
            <a:r>
              <a:rPr lang="en-US" altLang="ja-JP" dirty="0" smtClean="0"/>
              <a:t>14</a:t>
            </a:r>
            <a:r>
              <a:rPr lang="ja-JP" altLang="en-US" dirty="0" smtClean="0"/>
              <a:t>時</a:t>
            </a:r>
            <a:endParaRPr lang="en-US" altLang="ja-JP" dirty="0" smtClean="0"/>
          </a:p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休</a:t>
            </a:r>
            <a:r>
              <a:rPr lang="ja-JP" altLang="en-US" dirty="0"/>
              <a:t>園</a:t>
            </a:r>
            <a:r>
              <a:rPr lang="ja-JP" altLang="en-US" dirty="0" smtClean="0"/>
              <a:t>日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月・木曜日</a:t>
            </a:r>
            <a:endParaRPr lang="en-US" altLang="ja-JP" dirty="0" smtClean="0"/>
          </a:p>
          <a:p>
            <a:pPr defTabSz="900113">
              <a:tabLst>
                <a:tab pos="1973263" algn="l"/>
              </a:tabLst>
            </a:pPr>
            <a:r>
              <a:rPr lang="ja-JP" altLang="en-US" dirty="0" smtClean="0"/>
              <a:t>料金</a:t>
            </a:r>
            <a:r>
              <a:rPr lang="en-US" altLang="ja-JP" dirty="0" smtClean="0"/>
              <a:t>	</a:t>
            </a:r>
            <a:r>
              <a:rPr lang="ja-JP" altLang="en-US" dirty="0" smtClean="0"/>
              <a:t>大人</a:t>
            </a:r>
            <a:r>
              <a:rPr lang="en-US" altLang="ja-JP" dirty="0" smtClean="0"/>
              <a:t>1,500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子供</a:t>
            </a:r>
            <a:r>
              <a:rPr lang="en-US" altLang="ja-JP" dirty="0" smtClean="0"/>
              <a:t>1,000</a:t>
            </a:r>
            <a:r>
              <a:rPr lang="ja-JP" altLang="en-US" dirty="0" smtClean="0"/>
              <a:t>円</a:t>
            </a:r>
            <a:endParaRPr lang="en-US" altLang="ja-JP" dirty="0" smtClean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351117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354</TotalTime>
  <Words>5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Century Gothic</vt:lpstr>
      <vt:lpstr>Wingdings 3</vt:lpstr>
      <vt:lpstr>スライス</vt:lpstr>
      <vt:lpstr>イチゴ狩りのご案内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イチゴ狩りのご案内</dc:title>
  <dc:creator>Taro Gihyo</dc:creator>
  <cp:lastModifiedBy>Taro Gihyo</cp:lastModifiedBy>
  <cp:revision>2</cp:revision>
  <dcterms:created xsi:type="dcterms:W3CDTF">2015-11-02T02:18:20Z</dcterms:created>
  <dcterms:modified xsi:type="dcterms:W3CDTF">2015-11-02T08:12:39Z</dcterms:modified>
</cp:coreProperties>
</file>