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76B4C-AD21-4DC5-9879-F495A3E8CB4C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325FB-C8CA-4921-8DDC-166AF1CF9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108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76B4C-AD21-4DC5-9879-F495A3E8CB4C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325FB-C8CA-4921-8DDC-166AF1CF9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137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76B4C-AD21-4DC5-9879-F495A3E8CB4C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325FB-C8CA-4921-8DDC-166AF1CF9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180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76B4C-AD21-4DC5-9879-F495A3E8CB4C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325FB-C8CA-4921-8DDC-166AF1CF9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190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76B4C-AD21-4DC5-9879-F495A3E8CB4C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325FB-C8CA-4921-8DDC-166AF1CF9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997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76B4C-AD21-4DC5-9879-F495A3E8CB4C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325FB-C8CA-4921-8DDC-166AF1CF9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009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76B4C-AD21-4DC5-9879-F495A3E8CB4C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325FB-C8CA-4921-8DDC-166AF1CF9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209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76B4C-AD21-4DC5-9879-F495A3E8CB4C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325FB-C8CA-4921-8DDC-166AF1CF9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764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76B4C-AD21-4DC5-9879-F495A3E8CB4C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325FB-C8CA-4921-8DDC-166AF1CF9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733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76B4C-AD21-4DC5-9879-F495A3E8CB4C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325FB-C8CA-4921-8DDC-166AF1CF9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713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76B4C-AD21-4DC5-9879-F495A3E8CB4C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325FB-C8CA-4921-8DDC-166AF1CF9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862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76B4C-AD21-4DC5-9879-F495A3E8CB4C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325FB-C8CA-4921-8DDC-166AF1CF9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572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コンテンツ プレースホルダー 4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ja-JP" dirty="0" smtClean="0"/>
                  <a:t>BMI=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ja-JP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ja-JP" altLang="en-US" i="1">
                            <a:latin typeface="Cambria Math" panose="02040503050406030204" pitchFamily="18" charset="0"/>
                          </a:rPr>
                          <m:t>体重（</m:t>
                        </m:r>
                        <m:r>
                          <m:rPr>
                            <m:sty m:val="p"/>
                          </m:rPr>
                          <a:rPr lang="en-US" altLang="ja-JP" i="1" smtClean="0">
                            <a:latin typeface="Cambria Math" panose="02040503050406030204" pitchFamily="18" charset="0"/>
                          </a:rPr>
                          <m:t>kg</m:t>
                        </m:r>
                        <m:r>
                          <a:rPr lang="ja-JP" altLang="en-US" i="1">
                            <a:latin typeface="Cambria Math" panose="02040503050406030204" pitchFamily="18" charset="0"/>
                          </a:rPr>
                          <m:t>）</m:t>
                        </m:r>
                      </m:num>
                      <m:den>
                        <m:sSup>
                          <m:sSupPr>
                            <m:ctrlPr>
                              <a:rPr lang="en-US" altLang="ja-JP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ja-JP" altLang="en-US" i="1">
                                <a:latin typeface="Cambria Math" panose="02040503050406030204" pitchFamily="18" charset="0"/>
                              </a:rPr>
                              <m:t>身長</m:t>
                            </m:r>
                            <m:r>
                              <a:rPr lang="ja-JP" altLang="en-US" i="1" smtClean="0">
                                <a:latin typeface="Cambria Math" panose="02040503050406030204" pitchFamily="18" charset="0"/>
                              </a:rPr>
                              <m:t>（</m:t>
                            </m:r>
                            <m:r>
                              <m:rPr>
                                <m:sty m:val="p"/>
                              </m:rPr>
                              <a:rPr lang="en-US" altLang="ja-JP" i="1">
                                <a:latin typeface="Cambria Math" panose="02040503050406030204" pitchFamily="18" charset="0"/>
                              </a:rPr>
                              <m:t>m</m:t>
                            </m:r>
                            <m:r>
                              <a:rPr lang="ja-JP" altLang="en-US" i="1" smtClean="0">
                                <a:latin typeface="Cambria Math" panose="02040503050406030204" pitchFamily="18" charset="0"/>
                              </a:rPr>
                              <m:t>）</m:t>
                            </m:r>
                          </m:e>
                          <m:sup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5" name="コンテンツ プレースホルダー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64003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7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游ゴシック</vt:lpstr>
      <vt:lpstr>游ゴシック Light</vt:lpstr>
      <vt:lpstr>Arial</vt:lpstr>
      <vt:lpstr>Calibri</vt:lpstr>
      <vt:lpstr>Calibri Light</vt:lpstr>
      <vt:lpstr>Cambria Math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3</cp:revision>
  <dcterms:created xsi:type="dcterms:W3CDTF">2015-10-29T00:41:24Z</dcterms:created>
  <dcterms:modified xsi:type="dcterms:W3CDTF">2015-10-29T07:35:08Z</dcterms:modified>
</cp:coreProperties>
</file>