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70" autoAdjust="0"/>
    <p:restoredTop sz="94660"/>
  </p:normalViewPr>
  <p:slideViewPr>
    <p:cSldViewPr snapToGrid="0">
      <p:cViewPr varScale="1">
        <p:scale>
          <a:sx n="70" d="100"/>
          <a:sy n="70" d="100"/>
        </p:scale>
        <p:origin x="678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E45589-E428-4227-AE52-129CFB12D962}" type="datetimeFigureOut">
              <a:rPr lang="en-US" smtClean="0"/>
              <a:t>10/27/2015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6EE3E5-941C-44BC-8F24-5183EB0351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731425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E45589-E428-4227-AE52-129CFB12D962}" type="datetimeFigureOut">
              <a:rPr lang="en-US" smtClean="0"/>
              <a:t>10/27/2015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6EE3E5-941C-44BC-8F24-5183EB0351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779132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E45589-E428-4227-AE52-129CFB12D962}" type="datetimeFigureOut">
              <a:rPr lang="en-US" smtClean="0"/>
              <a:t>10/27/2015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6EE3E5-941C-44BC-8F24-5183EB0351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714769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E45589-E428-4227-AE52-129CFB12D962}" type="datetimeFigureOut">
              <a:rPr lang="en-US" smtClean="0"/>
              <a:t>10/27/2015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6EE3E5-941C-44BC-8F24-5183EB0351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09231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E45589-E428-4227-AE52-129CFB12D962}" type="datetimeFigureOut">
              <a:rPr lang="en-US" smtClean="0"/>
              <a:t>10/27/2015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6EE3E5-941C-44BC-8F24-5183EB0351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339255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E45589-E428-4227-AE52-129CFB12D962}" type="datetimeFigureOut">
              <a:rPr lang="en-US" smtClean="0"/>
              <a:t>10/27/2015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6EE3E5-941C-44BC-8F24-5183EB0351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326304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E45589-E428-4227-AE52-129CFB12D962}" type="datetimeFigureOut">
              <a:rPr lang="en-US" smtClean="0"/>
              <a:t>10/27/2015</a:t>
            </a:fld>
            <a:endParaRPr 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6EE3E5-941C-44BC-8F24-5183EB0351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730329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E45589-E428-4227-AE52-129CFB12D962}" type="datetimeFigureOut">
              <a:rPr lang="en-US" smtClean="0"/>
              <a:t>10/27/2015</a:t>
            </a:fld>
            <a:endParaRPr 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6EE3E5-941C-44BC-8F24-5183EB0351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204792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E45589-E428-4227-AE52-129CFB12D962}" type="datetimeFigureOut">
              <a:rPr lang="en-US" smtClean="0"/>
              <a:t>10/27/2015</a:t>
            </a:fld>
            <a:endParaRPr 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6EE3E5-941C-44BC-8F24-5183EB0351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438994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E45589-E428-4227-AE52-129CFB12D962}" type="datetimeFigureOut">
              <a:rPr lang="en-US" smtClean="0"/>
              <a:t>10/27/2015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6EE3E5-941C-44BC-8F24-5183EB0351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716376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E45589-E428-4227-AE52-129CFB12D962}" type="datetimeFigureOut">
              <a:rPr lang="en-US" smtClean="0"/>
              <a:t>10/27/2015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6EE3E5-941C-44BC-8F24-5183EB0351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308524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EE45589-E428-4227-AE52-129CFB12D962}" type="datetimeFigureOut">
              <a:rPr lang="en-US" smtClean="0"/>
              <a:t>10/27/2015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36EE3E5-941C-44BC-8F24-5183EB0351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914968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下矢印 3"/>
          <p:cNvSpPr/>
          <p:nvPr/>
        </p:nvSpPr>
        <p:spPr>
          <a:xfrm>
            <a:off x="4899547" y="2306471"/>
            <a:ext cx="1091821" cy="1009935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6636738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游ゴシック</vt:lpstr>
      <vt:lpstr>游ゴシック Light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Taro Gihyo</dc:creator>
  <cp:lastModifiedBy>Taro Gihyo</cp:lastModifiedBy>
  <cp:revision>3</cp:revision>
  <dcterms:created xsi:type="dcterms:W3CDTF">2015-10-27T05:28:17Z</dcterms:created>
  <dcterms:modified xsi:type="dcterms:W3CDTF">2015-10-27T05:28:52Z</dcterms:modified>
</cp:coreProperties>
</file>

<file path=docProps/thumbnail.jpeg>
</file>