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854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53798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4793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97002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6358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2610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29278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67628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06111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4655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31469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E0877D-09E6-46B7-A70B-E12E0DC0DB19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E26997-8279-46BA-9BF7-026D36C49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8899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047164" y="996287"/>
            <a:ext cx="1815152" cy="79157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正方形/長方形 4"/>
          <p:cNvSpPr/>
          <p:nvPr/>
        </p:nvSpPr>
        <p:spPr>
          <a:xfrm>
            <a:off x="2954740" y="2322394"/>
            <a:ext cx="2094932" cy="50269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正方形/長方形 5"/>
          <p:cNvSpPr/>
          <p:nvPr/>
        </p:nvSpPr>
        <p:spPr>
          <a:xfrm>
            <a:off x="2790967" y="3359624"/>
            <a:ext cx="1494430" cy="1116841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32347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2015-10-28T00:10:52Z</dcterms:created>
  <dcterms:modified xsi:type="dcterms:W3CDTF">2015-10-28T00:11:36Z</dcterms:modified>
</cp:coreProperties>
</file>

<file path=docProps/thumbnail.jpeg>
</file>