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70" autoAdjust="0"/>
    <p:restoredTop sz="94660"/>
  </p:normalViewPr>
  <p:slideViewPr>
    <p:cSldViewPr snapToGrid="0">
      <p:cViewPr varScale="1">
        <p:scale>
          <a:sx n="70" d="100"/>
          <a:sy n="70" d="100"/>
        </p:scale>
        <p:origin x="678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4734F8-B759-4B5C-A490-A7E193F3D571}" type="datetimeFigureOut">
              <a:rPr lang="en-US" smtClean="0"/>
              <a:t>10/28/2015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8701A-8A31-4891-BAFA-45B328D189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27579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4734F8-B759-4B5C-A490-A7E193F3D571}" type="datetimeFigureOut">
              <a:rPr lang="en-US" smtClean="0"/>
              <a:t>10/28/2015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8701A-8A31-4891-BAFA-45B328D189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02024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4734F8-B759-4B5C-A490-A7E193F3D571}" type="datetimeFigureOut">
              <a:rPr lang="en-US" smtClean="0"/>
              <a:t>10/28/2015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8701A-8A31-4891-BAFA-45B328D189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88443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4734F8-B759-4B5C-A490-A7E193F3D571}" type="datetimeFigureOut">
              <a:rPr lang="en-US" smtClean="0"/>
              <a:t>10/28/2015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8701A-8A31-4891-BAFA-45B328D189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42183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4734F8-B759-4B5C-A490-A7E193F3D571}" type="datetimeFigureOut">
              <a:rPr lang="en-US" smtClean="0"/>
              <a:t>10/28/2015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8701A-8A31-4891-BAFA-45B328D189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68887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4734F8-B759-4B5C-A490-A7E193F3D571}" type="datetimeFigureOut">
              <a:rPr lang="en-US" smtClean="0"/>
              <a:t>10/28/2015</a:t>
            </a:fld>
            <a:endParaRPr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8701A-8A31-4891-BAFA-45B328D189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04468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4734F8-B759-4B5C-A490-A7E193F3D571}" type="datetimeFigureOut">
              <a:rPr lang="en-US" smtClean="0"/>
              <a:t>10/28/2015</a:t>
            </a:fld>
            <a:endParaRPr 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8701A-8A31-4891-BAFA-45B328D189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63420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4734F8-B759-4B5C-A490-A7E193F3D571}" type="datetimeFigureOut">
              <a:rPr lang="en-US" smtClean="0"/>
              <a:t>10/28/2015</a:t>
            </a:fld>
            <a:endParaRPr 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8701A-8A31-4891-BAFA-45B328D189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64068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4734F8-B759-4B5C-A490-A7E193F3D571}" type="datetimeFigureOut">
              <a:rPr lang="en-US" smtClean="0"/>
              <a:t>10/28/2015</a:t>
            </a:fld>
            <a:endParaRPr 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8701A-8A31-4891-BAFA-45B328D189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35189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4734F8-B759-4B5C-A490-A7E193F3D571}" type="datetimeFigureOut">
              <a:rPr lang="en-US" smtClean="0"/>
              <a:t>10/28/2015</a:t>
            </a:fld>
            <a:endParaRPr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8701A-8A31-4891-BAFA-45B328D189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94962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4734F8-B759-4B5C-A490-A7E193F3D571}" type="datetimeFigureOut">
              <a:rPr lang="en-US" smtClean="0"/>
              <a:t>10/28/2015</a:t>
            </a:fld>
            <a:endParaRPr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8701A-8A31-4891-BAFA-45B328D189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42814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4734F8-B759-4B5C-A490-A7E193F3D571}" type="datetimeFigureOut">
              <a:rPr lang="en-US" smtClean="0"/>
              <a:t>10/28/2015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A8701A-8A31-4891-BAFA-45B328D189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92791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角丸四角形吹き出し 3"/>
          <p:cNvSpPr/>
          <p:nvPr/>
        </p:nvSpPr>
        <p:spPr>
          <a:xfrm>
            <a:off x="5045123" y="3060511"/>
            <a:ext cx="2101754" cy="736979"/>
          </a:xfrm>
          <a:prstGeom prst="wedgeRoundRectCallout">
            <a:avLst>
              <a:gd name="adj1" fmla="val 2126"/>
              <a:gd name="adj2" fmla="val 90590"/>
              <a:gd name="adj3" fmla="val 16667"/>
            </a:avLst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/>
              <a:t>会場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013421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</Words>
  <Application>Microsoft Office PowerPoint</Application>
  <PresentationFormat>ワイド画面</PresentationFormat>
  <Paragraphs>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游ゴシック</vt:lpstr>
      <vt:lpstr>游ゴシック Light</vt:lpstr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Taro Gihyo</dc:creator>
  <cp:lastModifiedBy>Taro Gihyo</cp:lastModifiedBy>
  <cp:revision>2</cp:revision>
  <dcterms:created xsi:type="dcterms:W3CDTF">2015-10-28T00:01:07Z</dcterms:created>
  <dcterms:modified xsi:type="dcterms:W3CDTF">2015-10-28T00:02:00Z</dcterms:modified>
</cp:coreProperties>
</file>