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27579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0202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88443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42183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68887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0446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3420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64068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35189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94962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42814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92791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吹き出し 3"/>
          <p:cNvSpPr/>
          <p:nvPr/>
        </p:nvSpPr>
        <p:spPr>
          <a:xfrm>
            <a:off x="5045123" y="3060511"/>
            <a:ext cx="2101754" cy="736979"/>
          </a:xfrm>
          <a:prstGeom prst="wedgeRoundRectCallout">
            <a:avLst>
              <a:gd name="adj1" fmla="val 2126"/>
              <a:gd name="adj2" fmla="val 90590"/>
              <a:gd name="adj3" fmla="val 16667"/>
            </a:avLst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/>
              <a:t>会場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1342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2</cp:revision>
  <dcterms:created xsi:type="dcterms:W3CDTF">2015-10-28T00:01:07Z</dcterms:created>
  <dcterms:modified xsi:type="dcterms:W3CDTF">2015-10-28T00:02:00Z</dcterms:modified>
</cp:coreProperties>
</file>

<file path=docProps/thumbnail.jpeg>
</file>