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45589-E428-4227-AE52-129CFB12D962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EE3E5-941C-44BC-8F24-5183EB035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314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45589-E428-4227-AE52-129CFB12D962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EE3E5-941C-44BC-8F24-5183EB035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791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45589-E428-4227-AE52-129CFB12D962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EE3E5-941C-44BC-8F24-5183EB035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147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45589-E428-4227-AE52-129CFB12D962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EE3E5-941C-44BC-8F24-5183EB035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92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45589-E428-4227-AE52-129CFB12D962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EE3E5-941C-44BC-8F24-5183EB035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392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45589-E428-4227-AE52-129CFB12D962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EE3E5-941C-44BC-8F24-5183EB035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263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45589-E428-4227-AE52-129CFB12D962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EE3E5-941C-44BC-8F24-5183EB035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303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45589-E428-4227-AE52-129CFB12D962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EE3E5-941C-44BC-8F24-5183EB035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047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45589-E428-4227-AE52-129CFB12D962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EE3E5-941C-44BC-8F24-5183EB035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389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45589-E428-4227-AE52-129CFB12D962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EE3E5-941C-44BC-8F24-5183EB035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163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45589-E428-4227-AE52-129CFB12D962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EE3E5-941C-44BC-8F24-5183EB035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085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45589-E428-4227-AE52-129CFB12D962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EE3E5-941C-44BC-8F24-5183EB035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149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下矢印 3"/>
          <p:cNvSpPr/>
          <p:nvPr/>
        </p:nvSpPr>
        <p:spPr>
          <a:xfrm rot="18988984">
            <a:off x="4899547" y="2306471"/>
            <a:ext cx="1091821" cy="10099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367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2</cp:revision>
  <dcterms:created xsi:type="dcterms:W3CDTF">2015-10-27T05:28:17Z</dcterms:created>
  <dcterms:modified xsi:type="dcterms:W3CDTF">2015-10-27T05:28:46Z</dcterms:modified>
</cp:coreProperties>
</file>