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6DE84-5A3F-4643-9701-62DC6FCBB553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A61AD-58C0-4C5A-BAC4-F759893DB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56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E42F4-2AC8-4C68-B989-815A33F992CE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741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F07A4-E296-4C93-A583-BEF55CC4CEB0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483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5737B-0DFB-45D4-93AA-BE90321E7D21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499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14E8A-578B-4405-9DB2-0BA0C9BBF00D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59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30E08-3B23-4732-B8C5-0A69C8EF1E5B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55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18E0B-B619-4A54-B641-8F3AAAB62990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249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692A7-8D57-4D0E-AB1E-726F961E9C53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131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F0C4C-DC87-47F9-8FB7-9D686C42A3FD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761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102D7-7DF1-4364-B2F6-52F45FC8FC05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013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2C907-805E-45E3-BFFD-80ABA50A110D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124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06B3-CF22-48A3-80E9-924656BE3D9F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366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C74D480-6EE6-4E61-8E44-AA964F97BF5D}" type="datetime9">
              <a:rPr lang="en-US" smtClean="0"/>
              <a:t>10/27/2015 9:38:42 AM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ED70C-B459-41AA-9226-47F7CCA62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760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8545219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TM02900771[[fn=スライス]]</Template>
  <TotalTime>1456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游ゴシック</vt:lpstr>
      <vt:lpstr>Calibri</vt:lpstr>
      <vt:lpstr>Calibri Light</vt:lpstr>
      <vt:lpstr>Wingdings 2</vt:lpstr>
      <vt:lpstr>HDOfficeLightV0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5</cp:revision>
  <dcterms:created xsi:type="dcterms:W3CDTF">2015-10-26T05:10:28Z</dcterms:created>
  <dcterms:modified xsi:type="dcterms:W3CDTF">2015-10-27T05:26:33Z</dcterms:modified>
</cp:coreProperties>
</file>