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901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63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3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3565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46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16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50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9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6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0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1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81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9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7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2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年イベント予定（</a:t>
            </a:r>
            <a:r>
              <a:rPr lang="en-US" altLang="ja-JP" dirty="0" smtClean="0"/>
              <a:t>4</a:t>
            </a:r>
            <a:r>
              <a:rPr lang="ja-JP" altLang="en-US" dirty="0" smtClean="0"/>
              <a:t>～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月）</a:t>
            </a:r>
            <a:endParaRPr 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28141510"/>
              </p:ext>
            </p:extLst>
          </p:nvPr>
        </p:nvGraphicFramePr>
        <p:xfrm>
          <a:off x="685800" y="2063750"/>
          <a:ext cx="1039494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983">
                  <a:extLst>
                    <a:ext uri="{9D8B030D-6E8A-4147-A177-3AD203B41FA5}">
                      <a16:colId xmlns:a16="http://schemas.microsoft.com/office/drawing/2014/main" val="3054871168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2887962350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3400859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開催日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イベント名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768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4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9</a:t>
                      </a:r>
                      <a:r>
                        <a:rPr lang="ja-JP" altLang="en-US" dirty="0" smtClean="0"/>
                        <a:t>日（土）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けやき市ジャズフェスティバル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273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22</a:t>
                      </a:r>
                      <a:r>
                        <a:rPr lang="ja-JP" altLang="en-US" dirty="0" smtClean="0"/>
                        <a:t>日（金）～</a:t>
                      </a:r>
                      <a:r>
                        <a:rPr lang="en-US" altLang="ja-JP" dirty="0" smtClean="0"/>
                        <a:t>24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フリーマーケット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135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5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3</a:t>
                      </a:r>
                      <a:r>
                        <a:rPr lang="ja-JP" altLang="en-US" dirty="0" smtClean="0"/>
                        <a:t>日（火）～</a:t>
                      </a:r>
                      <a:r>
                        <a:rPr lang="en-US" altLang="ja-JP" dirty="0" smtClean="0"/>
                        <a:t>8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春のビール祭り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474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14</a:t>
                      </a:r>
                      <a:r>
                        <a:rPr lang="ja-JP" altLang="en-US" dirty="0" smtClean="0"/>
                        <a:t>日（土）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マルシェ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939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22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けやき市民歌声ひろば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320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6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11</a:t>
                      </a:r>
                      <a:r>
                        <a:rPr lang="ja-JP" altLang="en-US" dirty="0" smtClean="0"/>
                        <a:t>日（土）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/>
                        <a:t>骨董市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551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065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5</TotalTime>
  <Words>77</Words>
  <Application>Microsoft Office PowerPoint</Application>
  <PresentationFormat>ワイド画面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Impact</vt:lpstr>
      <vt:lpstr>メイン イベント</vt:lpstr>
      <vt:lpstr>2016年イベント予定（4～6月）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2016年イベント予定（4～6月）</dc:title>
  <dc:creator>Taro Gihyo</dc:creator>
  <cp:lastModifiedBy>Taro Gihyo</cp:lastModifiedBy>
  <cp:revision>3</cp:revision>
  <dcterms:created xsi:type="dcterms:W3CDTF">2015-10-28T01:43:33Z</dcterms:created>
  <dcterms:modified xsi:type="dcterms:W3CDTF">2015-10-28T08:38:46Z</dcterms:modified>
</cp:coreProperties>
</file>