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08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3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8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90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997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009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209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764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33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713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862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76B4C-AD21-4DC5-9879-F495A3E8CB4C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325FB-C8CA-4921-8DDC-166AF1CF98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72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BMI=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400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2015-10-29T00:41:24Z</dcterms:created>
  <dcterms:modified xsi:type="dcterms:W3CDTF">2015-10-29T00:41:34Z</dcterms:modified>
</cp:coreProperties>
</file>