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3" r:id="rId1"/>
  </p:sldMasterIdLst>
  <p:notesMasterIdLst>
    <p:notesMasterId r:id="rId3"/>
  </p:notesMasterIdLst>
  <p:sldIdLst>
    <p:sldId id="258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596DE84-5A3F-4643-9701-62DC6FCBB553}" type="datetimeFigureOut">
              <a:rPr lang="en-US" smtClean="0"/>
              <a:t>10/26/2015</a:t>
            </a:fld>
            <a:endParaRPr 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86A61AD-58C0-4C5A-BAC4-F759893DB90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455666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4530"/>
            <a:ext cx="9144000" cy="2387600"/>
          </a:xfrm>
        </p:spPr>
        <p:txBody>
          <a:bodyPr anchor="b">
            <a:normAutofit/>
          </a:bodyPr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>
            <a:normAutofit/>
          </a:bodyPr>
          <a:lstStyle>
            <a:lvl1pPr marL="0" indent="0" algn="ctr"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 sz="28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6E42F4-2AC8-4C68-B989-815A33F992CE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07410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FF07A4-E296-4C93-A583-BEF55CC4CEB0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24835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0362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0362"/>
            <a:ext cx="7734300" cy="581183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C5737B-0DFB-45D4-93AA-BE90321E7D21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24992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314E8A-578B-4405-9DB2-0BA0C9BBF00D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75924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12423"/>
            <a:ext cx="10515600" cy="2851208"/>
          </a:xfrm>
        </p:spPr>
        <p:txBody>
          <a:bodyPr anchor="b">
            <a:normAutofit/>
          </a:bodyPr>
          <a:lstStyle>
            <a:lvl1pPr>
              <a:defRPr sz="60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52633"/>
            <a:ext cx="10515600" cy="1500187"/>
          </a:xfrm>
        </p:spPr>
        <p:txBody>
          <a:bodyPr anchor="t">
            <a:normAutofit/>
          </a:bodyPr>
          <a:lstStyle>
            <a:lvl1pPr marL="0" indent="0"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30E08-3B23-4732-B8C5-0A69C8EF1E5B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17559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45127" y="1828800"/>
            <a:ext cx="5181600" cy="435133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8800"/>
            <a:ext cx="5181600" cy="435133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E18E0B-B619-4A54-B641-8F3AAAB62990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72490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45127" y="1681850"/>
            <a:ext cx="5156200" cy="825699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45127" y="2507550"/>
            <a:ext cx="5156200" cy="368052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851"/>
            <a:ext cx="5181601" cy="825698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7550"/>
            <a:ext cx="5181601" cy="368052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692A7-8D57-4D0E-AB1E-726F961E9C53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21313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3F0C4C-DC87-47F9-8FB7-9D686C42A3FD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87613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8102D7-7DF1-4364-B2F6-52F45FC8FC05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50133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1248" y="457200"/>
            <a:ext cx="3931920" cy="1600197"/>
          </a:xfrm>
        </p:spPr>
        <p:txBody>
          <a:bodyPr anchor="b">
            <a:normAutofit/>
          </a:bodyPr>
          <a:lstStyle>
            <a:lvl1pPr>
              <a:defRPr sz="32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1600" y="990600"/>
            <a:ext cx="6172200" cy="48768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1248" y="2057399"/>
            <a:ext cx="3931920" cy="3810001"/>
          </a:xfrm>
        </p:spPr>
        <p:txBody>
          <a:bodyPr>
            <a:normAutofit/>
          </a:bodyPr>
          <a:lstStyle>
            <a:lvl1pPr marL="0" indent="0">
              <a:lnSpc>
                <a:spcPct val="90000"/>
              </a:lnSpc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82C907-805E-45E3-BFFD-80ABA50A110D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51248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1248" y="457200"/>
            <a:ext cx="3931920" cy="1600200"/>
          </a:xfrm>
        </p:spPr>
        <p:txBody>
          <a:bodyPr anchor="b">
            <a:normAutofit/>
          </a:bodyPr>
          <a:lstStyle>
            <a:lvl1pPr>
              <a:defRPr sz="32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1600" y="990600"/>
            <a:ext cx="6172200" cy="4876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1248" y="2057400"/>
            <a:ext cx="3931920" cy="3810000"/>
          </a:xfrm>
        </p:spPr>
        <p:txBody>
          <a:bodyPr>
            <a:normAutofit/>
          </a:bodyPr>
          <a:lstStyle>
            <a:lvl1pPr marL="0" indent="0">
              <a:lnSpc>
                <a:spcPct val="90000"/>
              </a:lnSpc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506B3-CF22-48A3-80E9-924656BE3D9F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73661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45127" y="365760"/>
            <a:ext cx="10515600" cy="13255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45127" y="1828800"/>
            <a:ext cx="10515600" cy="435133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8C74D480-6EE6-4E61-8E44-AA964F97BF5D}" type="datetime9">
              <a:rPr lang="en-US" smtClean="0"/>
              <a:t>10/27/2015 9:38:42 AM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7527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6ED70C-B459-41AA-9226-47F7CCA629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07606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4" r:id="rId1"/>
    <p:sldLayoutId id="2147483745" r:id="rId2"/>
    <p:sldLayoutId id="2147483746" r:id="rId3"/>
    <p:sldLayoutId id="2147483747" r:id="rId4"/>
    <p:sldLayoutId id="2147483748" r:id="rId5"/>
    <p:sldLayoutId id="2147483749" r:id="rId6"/>
    <p:sldLayoutId id="2147483750" r:id="rId7"/>
    <p:sldLayoutId id="2147483751" r:id="rId8"/>
    <p:sldLayoutId id="2147483752" r:id="rId9"/>
    <p:sldLayoutId id="2147483753" r:id="rId10"/>
    <p:sldLayoutId id="2147483754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Wingdings 2" pitchFamily="18" charset="2"/>
        <a:buChar char="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Wingdings 2" pitchFamily="18" charset="2"/>
        <a:buChar char="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88545219"/>
      </p:ext>
    </p:extLst>
  </p:cSld>
  <p:clrMapOvr>
    <a:masterClrMapping/>
  </p:clrMapOvr>
</p:sld>
</file>

<file path=ppt/theme/theme1.xml><?xml version="1.0" encoding="utf-8"?>
<a:theme xmlns:a="http://schemas.openxmlformats.org/drawingml/2006/main" name="HDOfficeLightV0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TM02900771[[fn=スライス]]</Template>
  <TotalTime>1456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游ゴシック</vt:lpstr>
      <vt:lpstr>Calibri</vt:lpstr>
      <vt:lpstr>Calibri Light</vt:lpstr>
      <vt:lpstr>Wingdings 2</vt:lpstr>
      <vt:lpstr>HDOfficeLightV0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5</cp:revision>
  <dcterms:created xsi:type="dcterms:W3CDTF">2015-10-26T05:10:28Z</dcterms:created>
  <dcterms:modified xsi:type="dcterms:W3CDTF">2015-10-27T05:26:33Z</dcterms:modified>
</cp:coreProperties>
</file>

<file path=docProps/thumbnail.jpeg>
</file>