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941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656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204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207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384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7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851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551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56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185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673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428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/>
          <p:cNvSpPr/>
          <p:nvPr/>
        </p:nvSpPr>
        <p:spPr>
          <a:xfrm>
            <a:off x="5249839" y="2842146"/>
            <a:ext cx="1692322" cy="117370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24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2015-10-27T23:51:20Z</dcterms:created>
  <dcterms:modified xsi:type="dcterms:W3CDTF">2015-10-27T23:52:37Z</dcterms:modified>
</cp:coreProperties>
</file>