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2319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71800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876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116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4605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45660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47885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5337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1299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11622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41167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A6E45C-38B8-4196-B132-E12E813056BE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954BAD-C8AE-435C-8342-DFF70C99A2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6386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26174" y="982450"/>
            <a:ext cx="7339652" cy="48931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775998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2015-11-02T08:52:55Z</dcterms:created>
  <dcterms:modified xsi:type="dcterms:W3CDTF">2015-11-02T08:53:08Z</dcterms:modified>
</cp:coreProperties>
</file>

<file path=docProps/thumbnail.jpeg>
</file>