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785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89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587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2403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08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655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81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071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143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38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15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515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813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5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418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76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724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EF879FC-EE1A-4A35-90FE-AC0BA1A8B892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DAD0E0A-C909-4F0A-81F8-A47FA11F3E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7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支社別売上高（</a:t>
            </a:r>
            <a:r>
              <a:rPr lang="en-US" altLang="ja-JP" dirty="0" smtClean="0"/>
              <a:t>10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12</a:t>
            </a:r>
            <a:r>
              <a:rPr lang="ja-JP" altLang="en-US" dirty="0" smtClean="0"/>
              <a:t>月）</a:t>
            </a:r>
            <a:endParaRPr lang="en-US" dirty="0"/>
          </a:p>
        </p:txBody>
      </p:sp>
      <p:sp>
        <p:nvSpPr>
          <p:cNvPr id="19" name="コンテンツ プレースホルダー 1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422529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1342</TotalTime>
  <Words>9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Tw Cen MT</vt:lpstr>
      <vt:lpstr>しずく</vt:lpstr>
      <vt:lpstr>支社別売上高（10～12月）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研修スケジュール</dc:title>
  <dc:creator>Taro Gihyo</dc:creator>
  <cp:lastModifiedBy>Taro Gihyo</cp:lastModifiedBy>
  <cp:revision>11</cp:revision>
  <dcterms:created xsi:type="dcterms:W3CDTF">2015-10-28T01:26:08Z</dcterms:created>
  <dcterms:modified xsi:type="dcterms:W3CDTF">2015-10-28T23:48:17Z</dcterms:modified>
</cp:coreProperties>
</file>