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D3696E3-DA7F-4A16-9F13-768E1B09BAB8}" type="doc">
      <dgm:prSet loTypeId="urn:microsoft.com/office/officeart/2005/8/layout/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7C60EAF4-7BEE-49BA-BC4A-A811BC7D3433}">
      <dgm:prSet phldrT="[テキスト]"/>
      <dgm:spPr/>
      <dgm:t>
        <a:bodyPr/>
        <a:lstStyle/>
        <a:p>
          <a:r>
            <a:rPr kumimoji="1" lang="ja-JP" altLang="en-US" dirty="0" smtClean="0"/>
            <a:t>会社説明会</a:t>
          </a:r>
          <a:endParaRPr kumimoji="1" lang="ja-JP" altLang="en-US" dirty="0"/>
        </a:p>
      </dgm:t>
    </dgm:pt>
    <dgm:pt modelId="{73280568-E3E3-491F-A87C-C3E8EFD3E38E}" type="parTrans" cxnId="{75C0DEF6-FDA8-4A11-9C73-4E5211EC1973}">
      <dgm:prSet/>
      <dgm:spPr/>
      <dgm:t>
        <a:bodyPr/>
        <a:lstStyle/>
        <a:p>
          <a:endParaRPr kumimoji="1" lang="ja-JP" altLang="en-US"/>
        </a:p>
      </dgm:t>
    </dgm:pt>
    <dgm:pt modelId="{69E42E11-693C-42E5-9C58-0E2E5F5DACCE}" type="sibTrans" cxnId="{75C0DEF6-FDA8-4A11-9C73-4E5211EC1973}">
      <dgm:prSet/>
      <dgm:spPr/>
      <dgm:t>
        <a:bodyPr/>
        <a:lstStyle/>
        <a:p>
          <a:endParaRPr kumimoji="1" lang="ja-JP" altLang="en-US"/>
        </a:p>
      </dgm:t>
    </dgm:pt>
    <dgm:pt modelId="{C0F1D93F-7355-422E-9698-CB0761D236D2}">
      <dgm:prSet phldrT="[テキスト]"/>
      <dgm:spPr/>
      <dgm:t>
        <a:bodyPr/>
        <a:lstStyle/>
        <a:p>
          <a:r>
            <a:rPr kumimoji="1" lang="en-US" altLang="ja-JP" dirty="0" smtClean="0"/>
            <a:t>4</a:t>
          </a:r>
          <a:r>
            <a:rPr kumimoji="1" lang="ja-JP" altLang="en-US" dirty="0" smtClean="0"/>
            <a:t>月～</a:t>
          </a:r>
          <a:r>
            <a:rPr kumimoji="1" lang="en-US" altLang="ja-JP" dirty="0" smtClean="0"/>
            <a:t>6</a:t>
          </a:r>
          <a:r>
            <a:rPr kumimoji="1" lang="ja-JP" altLang="en-US" dirty="0" smtClean="0"/>
            <a:t>月</a:t>
          </a:r>
          <a:endParaRPr kumimoji="1" lang="ja-JP" altLang="en-US" dirty="0"/>
        </a:p>
      </dgm:t>
    </dgm:pt>
    <dgm:pt modelId="{E486DB6E-51FE-4D17-8499-ACCA9647BB39}" type="parTrans" cxnId="{B6F51851-9F14-456A-848B-A4D84FEECB1A}">
      <dgm:prSet/>
      <dgm:spPr/>
      <dgm:t>
        <a:bodyPr/>
        <a:lstStyle/>
        <a:p>
          <a:endParaRPr kumimoji="1" lang="ja-JP" altLang="en-US"/>
        </a:p>
      </dgm:t>
    </dgm:pt>
    <dgm:pt modelId="{24C530DD-FB17-44C1-9DE4-5E9F13F35EAE}" type="sibTrans" cxnId="{B6F51851-9F14-456A-848B-A4D84FEECB1A}">
      <dgm:prSet/>
      <dgm:spPr/>
      <dgm:t>
        <a:bodyPr/>
        <a:lstStyle/>
        <a:p>
          <a:endParaRPr kumimoji="1" lang="ja-JP" altLang="en-US"/>
        </a:p>
      </dgm:t>
    </dgm:pt>
    <dgm:pt modelId="{8CBB864C-9006-4ECA-BF30-59AB1CE6ABE1}">
      <dgm:prSet phldrT="[テキスト]"/>
      <dgm:spPr/>
      <dgm:t>
        <a:bodyPr/>
        <a:lstStyle/>
        <a:p>
          <a:r>
            <a:rPr kumimoji="1" lang="ja-JP" altLang="en-US" dirty="0" smtClean="0"/>
            <a:t>筆記試験</a:t>
          </a:r>
          <a:endParaRPr kumimoji="1" lang="ja-JP" altLang="en-US" dirty="0"/>
        </a:p>
      </dgm:t>
    </dgm:pt>
    <dgm:pt modelId="{64F178C0-E338-41D3-8CD1-1067AAF7D251}" type="parTrans" cxnId="{3BC01A00-A43D-44D5-9DD9-82617E83A55F}">
      <dgm:prSet/>
      <dgm:spPr/>
      <dgm:t>
        <a:bodyPr/>
        <a:lstStyle/>
        <a:p>
          <a:endParaRPr kumimoji="1" lang="ja-JP" altLang="en-US"/>
        </a:p>
      </dgm:t>
    </dgm:pt>
    <dgm:pt modelId="{7DFCBC27-F360-4739-A810-15F834970498}" type="sibTrans" cxnId="{3BC01A00-A43D-44D5-9DD9-82617E83A55F}">
      <dgm:prSet/>
      <dgm:spPr/>
      <dgm:t>
        <a:bodyPr/>
        <a:lstStyle/>
        <a:p>
          <a:endParaRPr kumimoji="1" lang="ja-JP" altLang="en-US"/>
        </a:p>
      </dgm:t>
    </dgm:pt>
    <dgm:pt modelId="{9C2EF9BE-E54C-4DA3-99F3-17C74B2314D4}">
      <dgm:prSet phldrT="[テキスト]"/>
      <dgm:spPr/>
      <dgm:t>
        <a:bodyPr/>
        <a:lstStyle/>
        <a:p>
          <a:r>
            <a:rPr kumimoji="1" lang="en-US" altLang="ja-JP" dirty="0" smtClean="0"/>
            <a:t>8</a:t>
          </a:r>
          <a:r>
            <a:rPr kumimoji="1" lang="ja-JP" altLang="en-US" dirty="0" smtClean="0"/>
            <a:t>月上旬</a:t>
          </a:r>
          <a:endParaRPr kumimoji="1" lang="ja-JP" altLang="en-US" dirty="0"/>
        </a:p>
      </dgm:t>
    </dgm:pt>
    <dgm:pt modelId="{B84400B0-7FF7-4F77-B8BD-378C999CE6B8}" type="parTrans" cxnId="{8EAFF07F-BFCF-4F1A-AF70-3949B5ABF2CF}">
      <dgm:prSet/>
      <dgm:spPr/>
      <dgm:t>
        <a:bodyPr/>
        <a:lstStyle/>
        <a:p>
          <a:endParaRPr kumimoji="1" lang="ja-JP" altLang="en-US"/>
        </a:p>
      </dgm:t>
    </dgm:pt>
    <dgm:pt modelId="{4C2C9E6B-5CA9-4E71-896D-B12EA83EBF39}" type="sibTrans" cxnId="{8EAFF07F-BFCF-4F1A-AF70-3949B5ABF2CF}">
      <dgm:prSet/>
      <dgm:spPr/>
      <dgm:t>
        <a:bodyPr/>
        <a:lstStyle/>
        <a:p>
          <a:endParaRPr kumimoji="1" lang="ja-JP" altLang="en-US"/>
        </a:p>
      </dgm:t>
    </dgm:pt>
    <dgm:pt modelId="{F89544CF-6465-4DEA-AF21-EFBD54AEE633}">
      <dgm:prSet phldrT="[テキスト]"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次面接</a:t>
          </a:r>
          <a:endParaRPr kumimoji="1" lang="ja-JP" altLang="en-US" dirty="0"/>
        </a:p>
      </dgm:t>
    </dgm:pt>
    <dgm:pt modelId="{E6071FFF-CE88-4EA8-8E01-268D56F07949}" type="parTrans" cxnId="{EFBBC53D-B37C-4210-869D-37542E871139}">
      <dgm:prSet/>
      <dgm:spPr/>
      <dgm:t>
        <a:bodyPr/>
        <a:lstStyle/>
        <a:p>
          <a:endParaRPr kumimoji="1" lang="ja-JP" altLang="en-US"/>
        </a:p>
      </dgm:t>
    </dgm:pt>
    <dgm:pt modelId="{5B1C6F4F-EA90-4FEA-BFB6-683B0225A010}" type="sibTrans" cxnId="{EFBBC53D-B37C-4210-869D-37542E871139}">
      <dgm:prSet/>
      <dgm:spPr/>
      <dgm:t>
        <a:bodyPr/>
        <a:lstStyle/>
        <a:p>
          <a:endParaRPr kumimoji="1" lang="ja-JP" altLang="en-US"/>
        </a:p>
      </dgm:t>
    </dgm:pt>
    <dgm:pt modelId="{9D71CDAB-30BA-4D5F-9294-B0B97412373B}">
      <dgm:prSet phldrT="[テキスト]"/>
      <dgm:spPr/>
      <dgm:t>
        <a:bodyPr/>
        <a:lstStyle/>
        <a:p>
          <a:r>
            <a:rPr kumimoji="1" lang="en-US" altLang="ja-JP" dirty="0" smtClean="0"/>
            <a:t>8</a:t>
          </a:r>
          <a:r>
            <a:rPr kumimoji="1" lang="ja-JP" altLang="en-US" dirty="0" smtClean="0"/>
            <a:t>月下旬</a:t>
          </a:r>
          <a:endParaRPr kumimoji="1" lang="ja-JP" altLang="en-US" dirty="0"/>
        </a:p>
      </dgm:t>
    </dgm:pt>
    <dgm:pt modelId="{D1558BAB-1024-4E5E-85CA-020353E70AFE}" type="parTrans" cxnId="{A24BFB45-E466-4ADF-9F5A-4D719B938DCF}">
      <dgm:prSet/>
      <dgm:spPr/>
      <dgm:t>
        <a:bodyPr/>
        <a:lstStyle/>
        <a:p>
          <a:endParaRPr kumimoji="1" lang="ja-JP" altLang="en-US"/>
        </a:p>
      </dgm:t>
    </dgm:pt>
    <dgm:pt modelId="{2E144537-884C-430E-B61D-85CD94D8D5E9}" type="sibTrans" cxnId="{A24BFB45-E466-4ADF-9F5A-4D719B938DCF}">
      <dgm:prSet/>
      <dgm:spPr/>
      <dgm:t>
        <a:bodyPr/>
        <a:lstStyle/>
        <a:p>
          <a:endParaRPr kumimoji="1" lang="ja-JP" altLang="en-US"/>
        </a:p>
      </dgm:t>
    </dgm:pt>
    <dgm:pt modelId="{31E6EE8C-CD2A-4C45-B43B-F857DF5A5B1A}">
      <dgm:prSet phldrT="[テキスト]"/>
      <dgm:spPr/>
      <dgm:t>
        <a:bodyPr/>
        <a:lstStyle/>
        <a:p>
          <a:r>
            <a:rPr kumimoji="1" lang="ja-JP" altLang="en-US" dirty="0" smtClean="0"/>
            <a:t>全国主要都市で開催</a:t>
          </a:r>
          <a:endParaRPr kumimoji="1" lang="ja-JP" altLang="en-US" dirty="0"/>
        </a:p>
      </dgm:t>
    </dgm:pt>
    <dgm:pt modelId="{D0C2F599-ED9A-4B87-AFA0-453AA13E5C80}" type="parTrans" cxnId="{6EAC29BD-0C0B-49C5-B1D6-5105C5D5389A}">
      <dgm:prSet/>
      <dgm:spPr/>
      <dgm:t>
        <a:bodyPr/>
        <a:lstStyle/>
        <a:p>
          <a:endParaRPr kumimoji="1" lang="ja-JP" altLang="en-US"/>
        </a:p>
      </dgm:t>
    </dgm:pt>
    <dgm:pt modelId="{74EA18C7-E26C-4AFE-A4FA-0D507D38A537}" type="sibTrans" cxnId="{6EAC29BD-0C0B-49C5-B1D6-5105C5D5389A}">
      <dgm:prSet/>
      <dgm:spPr/>
      <dgm:t>
        <a:bodyPr/>
        <a:lstStyle/>
        <a:p>
          <a:endParaRPr kumimoji="1" lang="ja-JP" altLang="en-US"/>
        </a:p>
      </dgm:t>
    </dgm:pt>
    <dgm:pt modelId="{388DCABF-036D-4C7B-8DA2-ECCFA57241B4}">
      <dgm:prSet phldrT="[テキスト]"/>
      <dgm:spPr/>
      <dgm:t>
        <a:bodyPr/>
        <a:lstStyle/>
        <a:p>
          <a:r>
            <a:rPr kumimoji="1" lang="ja-JP" altLang="en-US" dirty="0" smtClean="0"/>
            <a:t>全国主要都市で開催</a:t>
          </a:r>
          <a:endParaRPr kumimoji="1" lang="ja-JP" altLang="en-US" dirty="0"/>
        </a:p>
      </dgm:t>
    </dgm:pt>
    <dgm:pt modelId="{D2042A81-2AF0-40DA-B80C-D9E098CBFB03}" type="parTrans" cxnId="{AFB5040F-3988-42D9-A8B4-442725567B79}">
      <dgm:prSet/>
      <dgm:spPr/>
      <dgm:t>
        <a:bodyPr/>
        <a:lstStyle/>
        <a:p>
          <a:endParaRPr kumimoji="1" lang="ja-JP" altLang="en-US"/>
        </a:p>
      </dgm:t>
    </dgm:pt>
    <dgm:pt modelId="{B211347F-1DB6-41E0-BA39-C8A18E184D2E}" type="sibTrans" cxnId="{AFB5040F-3988-42D9-A8B4-442725567B79}">
      <dgm:prSet/>
      <dgm:spPr/>
      <dgm:t>
        <a:bodyPr/>
        <a:lstStyle/>
        <a:p>
          <a:endParaRPr kumimoji="1" lang="ja-JP" altLang="en-US"/>
        </a:p>
      </dgm:t>
    </dgm:pt>
    <dgm:pt modelId="{F13E77A2-76B4-48A5-85A7-621E16FD2EA7}">
      <dgm:prSet phldrT="[テキスト]"/>
      <dgm:spPr/>
      <dgm:t>
        <a:bodyPr/>
        <a:lstStyle/>
        <a:p>
          <a:r>
            <a:rPr kumimoji="1" lang="ja-JP" altLang="en-US" dirty="0" smtClean="0"/>
            <a:t>東京・名古屋・大阪・福岡で開催</a:t>
          </a:r>
          <a:endParaRPr kumimoji="1" lang="ja-JP" altLang="en-US" dirty="0"/>
        </a:p>
      </dgm:t>
    </dgm:pt>
    <dgm:pt modelId="{1C1BD6FA-20F3-4EEA-AEF9-5A4284B586E8}" type="parTrans" cxnId="{1A587AA4-B792-4786-AB46-D27F3095449C}">
      <dgm:prSet/>
      <dgm:spPr/>
      <dgm:t>
        <a:bodyPr/>
        <a:lstStyle/>
        <a:p>
          <a:endParaRPr kumimoji="1" lang="ja-JP" altLang="en-US"/>
        </a:p>
      </dgm:t>
    </dgm:pt>
    <dgm:pt modelId="{07ECB66C-22FF-4D06-B1C3-2A1B05B727D9}" type="sibTrans" cxnId="{1A587AA4-B792-4786-AB46-D27F3095449C}">
      <dgm:prSet/>
      <dgm:spPr/>
      <dgm:t>
        <a:bodyPr/>
        <a:lstStyle/>
        <a:p>
          <a:endParaRPr kumimoji="1" lang="ja-JP" altLang="en-US"/>
        </a:p>
      </dgm:t>
    </dgm:pt>
    <dgm:pt modelId="{404AF224-55C6-4859-979D-7958ABE6D190}">
      <dgm:prSet/>
      <dgm:spPr/>
      <dgm:t>
        <a:bodyPr/>
        <a:lstStyle/>
        <a:p>
          <a:r>
            <a:rPr kumimoji="1" lang="en-US" altLang="ja-JP" dirty="0" smtClean="0"/>
            <a:t>2</a:t>
          </a:r>
          <a:r>
            <a:rPr kumimoji="1" lang="ja-JP" altLang="en-US" dirty="0" smtClean="0"/>
            <a:t>次面接</a:t>
          </a:r>
          <a:endParaRPr kumimoji="1" lang="ja-JP" altLang="en-US" dirty="0"/>
        </a:p>
      </dgm:t>
    </dgm:pt>
    <dgm:pt modelId="{F044B301-3BDF-462A-85CE-423EDB8DF579}" type="parTrans" cxnId="{72C4CA08-071B-4CA6-8590-83F5F3207244}">
      <dgm:prSet/>
      <dgm:spPr/>
      <dgm:t>
        <a:bodyPr/>
        <a:lstStyle/>
        <a:p>
          <a:endParaRPr kumimoji="1" lang="ja-JP" altLang="en-US"/>
        </a:p>
      </dgm:t>
    </dgm:pt>
    <dgm:pt modelId="{DB31CC1F-B373-46D5-9F26-AD2618A6B860}" type="sibTrans" cxnId="{72C4CA08-071B-4CA6-8590-83F5F3207244}">
      <dgm:prSet/>
      <dgm:spPr/>
      <dgm:t>
        <a:bodyPr/>
        <a:lstStyle/>
        <a:p>
          <a:endParaRPr kumimoji="1" lang="ja-JP" altLang="en-US"/>
        </a:p>
      </dgm:t>
    </dgm:pt>
    <dgm:pt modelId="{EA2807D5-F0E7-4FAB-AFD5-AF678CC9808B}">
      <dgm:prSet/>
      <dgm:spPr/>
      <dgm:t>
        <a:bodyPr/>
        <a:lstStyle/>
        <a:p>
          <a:r>
            <a:rPr kumimoji="1" lang="en-US" altLang="ja-JP" dirty="0" smtClean="0"/>
            <a:t>9</a:t>
          </a:r>
          <a:r>
            <a:rPr kumimoji="1" lang="ja-JP" altLang="en-US" dirty="0" smtClean="0"/>
            <a:t>月中旬</a:t>
          </a:r>
          <a:endParaRPr kumimoji="1" lang="ja-JP" altLang="en-US" dirty="0"/>
        </a:p>
      </dgm:t>
    </dgm:pt>
    <dgm:pt modelId="{7BFBCAFA-9129-447C-B959-16BD9A8F83F6}" type="parTrans" cxnId="{5EBF6959-D985-4D07-B40D-CC08EF27E41D}">
      <dgm:prSet/>
      <dgm:spPr/>
    </dgm:pt>
    <dgm:pt modelId="{0B6E465C-F60B-4164-98CB-72E32BE52BF7}" type="sibTrans" cxnId="{5EBF6959-D985-4D07-B40D-CC08EF27E41D}">
      <dgm:prSet/>
      <dgm:spPr/>
    </dgm:pt>
    <dgm:pt modelId="{BD85232F-A0B2-445B-9773-1548198A50D5}">
      <dgm:prSet/>
      <dgm:spPr/>
      <dgm:t>
        <a:bodyPr/>
        <a:lstStyle/>
        <a:p>
          <a:r>
            <a:rPr kumimoji="1" lang="ja-JP" altLang="en-US" dirty="0" smtClean="0"/>
            <a:t>東京本社</a:t>
          </a:r>
          <a:endParaRPr kumimoji="1" lang="ja-JP" altLang="en-US" dirty="0"/>
        </a:p>
      </dgm:t>
    </dgm:pt>
    <dgm:pt modelId="{16A1D5AC-1612-4955-873C-1C6C76DE9546}" type="parTrans" cxnId="{E7C5130A-2004-4F8E-A499-16AE73DB584E}">
      <dgm:prSet/>
      <dgm:spPr/>
    </dgm:pt>
    <dgm:pt modelId="{FB84363B-1959-4E2C-B4B8-0091E45FA26D}" type="sibTrans" cxnId="{E7C5130A-2004-4F8E-A499-16AE73DB584E}">
      <dgm:prSet/>
      <dgm:spPr/>
    </dgm:pt>
    <dgm:pt modelId="{166F5183-7C96-4C82-B548-051D14F78B89}" type="pres">
      <dgm:prSet presAssocID="{9D3696E3-DA7F-4A16-9F13-768E1B09BAB8}" presName="linearFlow" presStyleCnt="0">
        <dgm:presLayoutVars>
          <dgm:dir/>
          <dgm:animLvl val="lvl"/>
          <dgm:resizeHandles val="exact"/>
        </dgm:presLayoutVars>
      </dgm:prSet>
      <dgm:spPr/>
    </dgm:pt>
    <dgm:pt modelId="{418A5E08-8994-448A-90D2-0FBF21850B52}" type="pres">
      <dgm:prSet presAssocID="{7C60EAF4-7BEE-49BA-BC4A-A811BC7D3433}" presName="composite" presStyleCnt="0"/>
      <dgm:spPr/>
    </dgm:pt>
    <dgm:pt modelId="{8F88B1F2-CF8E-4770-8F21-5510D592A9A8}" type="pres">
      <dgm:prSet presAssocID="{7C60EAF4-7BEE-49BA-BC4A-A811BC7D3433}" presName="parTx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99F3CFA1-8703-4370-A12B-5E1D3874507B}" type="pres">
      <dgm:prSet presAssocID="{7C60EAF4-7BEE-49BA-BC4A-A811BC7D3433}" presName="parSh" presStyleLbl="node1" presStyleIdx="0" presStyleCnt="4"/>
      <dgm:spPr/>
    </dgm:pt>
    <dgm:pt modelId="{14279E08-E778-4052-95A9-01C43B381471}" type="pres">
      <dgm:prSet presAssocID="{7C60EAF4-7BEE-49BA-BC4A-A811BC7D3433}" presName="desTx" presStyleLbl="fgAcc1" presStyleIdx="0" presStyleCnt="4">
        <dgm:presLayoutVars>
          <dgm:bulletEnabled val="1"/>
        </dgm:presLayoutVars>
      </dgm:prSet>
      <dgm:spPr/>
    </dgm:pt>
    <dgm:pt modelId="{3BFFCA15-99AE-4B22-B132-EE66FF54E5AE}" type="pres">
      <dgm:prSet presAssocID="{69E42E11-693C-42E5-9C58-0E2E5F5DACCE}" presName="sibTrans" presStyleLbl="sibTrans2D1" presStyleIdx="0" presStyleCnt="3"/>
      <dgm:spPr/>
    </dgm:pt>
    <dgm:pt modelId="{A977CD52-4D98-4C60-BF4C-AD3BD89075EE}" type="pres">
      <dgm:prSet presAssocID="{69E42E11-693C-42E5-9C58-0E2E5F5DACCE}" presName="connTx" presStyleLbl="sibTrans2D1" presStyleIdx="0" presStyleCnt="3"/>
      <dgm:spPr/>
    </dgm:pt>
    <dgm:pt modelId="{E3EF7A84-C9B3-4560-9207-C3344DFC4E7D}" type="pres">
      <dgm:prSet presAssocID="{8CBB864C-9006-4ECA-BF30-59AB1CE6ABE1}" presName="composite" presStyleCnt="0"/>
      <dgm:spPr/>
    </dgm:pt>
    <dgm:pt modelId="{4BE2A5FC-CDA0-4F11-8199-99332B8EB92B}" type="pres">
      <dgm:prSet presAssocID="{8CBB864C-9006-4ECA-BF30-59AB1CE6ABE1}" presName="parTx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973C2633-0F1B-4DE9-BB4E-6CDF42E6AD93}" type="pres">
      <dgm:prSet presAssocID="{8CBB864C-9006-4ECA-BF30-59AB1CE6ABE1}" presName="parSh" presStyleLbl="node1" presStyleIdx="1" presStyleCnt="4"/>
      <dgm:spPr/>
    </dgm:pt>
    <dgm:pt modelId="{8255AE9F-966D-4B90-89FD-4BCF0DC47BA4}" type="pres">
      <dgm:prSet presAssocID="{8CBB864C-9006-4ECA-BF30-59AB1CE6ABE1}" presName="desTx" presStyleLbl="fgAcc1" presStyleIdx="1" presStyleCnt="4">
        <dgm:presLayoutVars>
          <dgm:bulletEnabled val="1"/>
        </dgm:presLayoutVars>
      </dgm:prSet>
      <dgm:spPr/>
    </dgm:pt>
    <dgm:pt modelId="{39D27154-316D-4B05-A855-F41E9D8071C5}" type="pres">
      <dgm:prSet presAssocID="{7DFCBC27-F360-4739-A810-15F834970498}" presName="sibTrans" presStyleLbl="sibTrans2D1" presStyleIdx="1" presStyleCnt="3"/>
      <dgm:spPr/>
    </dgm:pt>
    <dgm:pt modelId="{FE83CEE0-ED63-4E3F-A47D-973E53E28724}" type="pres">
      <dgm:prSet presAssocID="{7DFCBC27-F360-4739-A810-15F834970498}" presName="connTx" presStyleLbl="sibTrans2D1" presStyleIdx="1" presStyleCnt="3"/>
      <dgm:spPr/>
    </dgm:pt>
    <dgm:pt modelId="{D8C70707-4786-4039-A72D-82510539724F}" type="pres">
      <dgm:prSet presAssocID="{F89544CF-6465-4DEA-AF21-EFBD54AEE633}" presName="composite" presStyleCnt="0"/>
      <dgm:spPr/>
    </dgm:pt>
    <dgm:pt modelId="{B0D92936-D4F9-4128-B362-621314A4C786}" type="pres">
      <dgm:prSet presAssocID="{F89544CF-6465-4DEA-AF21-EFBD54AEE633}" presName="parTx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947CD50-F9C6-49FC-9156-B245067EB85F}" type="pres">
      <dgm:prSet presAssocID="{F89544CF-6465-4DEA-AF21-EFBD54AEE633}" presName="parSh" presStyleLbl="node1" presStyleIdx="2" presStyleCnt="4"/>
      <dgm:spPr/>
      <dgm:t>
        <a:bodyPr/>
        <a:lstStyle/>
        <a:p>
          <a:endParaRPr kumimoji="1" lang="ja-JP" altLang="en-US"/>
        </a:p>
      </dgm:t>
    </dgm:pt>
    <dgm:pt modelId="{E1D2DDF1-254F-4A0A-B512-66F03E7A64F6}" type="pres">
      <dgm:prSet presAssocID="{F89544CF-6465-4DEA-AF21-EFBD54AEE633}" presName="desTx" presStyleLbl="fgAcc1" presStyleIdx="2" presStyleCnt="4">
        <dgm:presLayoutVars>
          <dgm:bulletEnabled val="1"/>
        </dgm:presLayoutVars>
      </dgm:prSet>
      <dgm:spPr/>
    </dgm:pt>
    <dgm:pt modelId="{8732BD75-EEC8-40EA-B1D9-0370088A49F3}" type="pres">
      <dgm:prSet presAssocID="{5B1C6F4F-EA90-4FEA-BFB6-683B0225A010}" presName="sibTrans" presStyleLbl="sibTrans2D1" presStyleIdx="2" presStyleCnt="3"/>
      <dgm:spPr/>
    </dgm:pt>
    <dgm:pt modelId="{50278652-CE6F-4A4B-86BD-10181854106E}" type="pres">
      <dgm:prSet presAssocID="{5B1C6F4F-EA90-4FEA-BFB6-683B0225A010}" presName="connTx" presStyleLbl="sibTrans2D1" presStyleIdx="2" presStyleCnt="3"/>
      <dgm:spPr/>
    </dgm:pt>
    <dgm:pt modelId="{754107AC-6AAE-48EB-ADB2-77D06E19737D}" type="pres">
      <dgm:prSet presAssocID="{404AF224-55C6-4859-979D-7958ABE6D190}" presName="composite" presStyleCnt="0"/>
      <dgm:spPr/>
    </dgm:pt>
    <dgm:pt modelId="{35E37B24-CF98-4783-B845-595A3B7AA5C0}" type="pres">
      <dgm:prSet presAssocID="{404AF224-55C6-4859-979D-7958ABE6D190}" presName="parTx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5C388FBF-8727-45BB-9299-FC9031DCB0E2}" type="pres">
      <dgm:prSet presAssocID="{404AF224-55C6-4859-979D-7958ABE6D190}" presName="parSh" presStyleLbl="node1" presStyleIdx="3" presStyleCnt="4"/>
      <dgm:spPr/>
      <dgm:t>
        <a:bodyPr/>
        <a:lstStyle/>
        <a:p>
          <a:endParaRPr kumimoji="1" lang="ja-JP" altLang="en-US"/>
        </a:p>
      </dgm:t>
    </dgm:pt>
    <dgm:pt modelId="{0B2E697F-4B0E-4B55-8A9B-B4B4D5B5CCB4}" type="pres">
      <dgm:prSet presAssocID="{404AF224-55C6-4859-979D-7958ABE6D190}" presName="desTx" presStyleLbl="fgAcc1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F2BAB086-0A84-4B51-A02F-4599F0613236}" type="presOf" srcId="{69E42E11-693C-42E5-9C58-0E2E5F5DACCE}" destId="{3BFFCA15-99AE-4B22-B132-EE66FF54E5AE}" srcOrd="0" destOrd="0" presId="urn:microsoft.com/office/officeart/2005/8/layout/process3"/>
    <dgm:cxn modelId="{06DDE125-195C-46FD-A03B-DC4ECDE1CA6D}" type="presOf" srcId="{5B1C6F4F-EA90-4FEA-BFB6-683B0225A010}" destId="{8732BD75-EEC8-40EA-B1D9-0370088A49F3}" srcOrd="0" destOrd="0" presId="urn:microsoft.com/office/officeart/2005/8/layout/process3"/>
    <dgm:cxn modelId="{D8878298-01E3-44E3-ADCE-104CD32A0396}" type="presOf" srcId="{7C60EAF4-7BEE-49BA-BC4A-A811BC7D3433}" destId="{8F88B1F2-CF8E-4770-8F21-5510D592A9A8}" srcOrd="0" destOrd="0" presId="urn:microsoft.com/office/officeart/2005/8/layout/process3"/>
    <dgm:cxn modelId="{3BC01A00-A43D-44D5-9DD9-82617E83A55F}" srcId="{9D3696E3-DA7F-4A16-9F13-768E1B09BAB8}" destId="{8CBB864C-9006-4ECA-BF30-59AB1CE6ABE1}" srcOrd="1" destOrd="0" parTransId="{64F178C0-E338-41D3-8CD1-1067AAF7D251}" sibTransId="{7DFCBC27-F360-4739-A810-15F834970498}"/>
    <dgm:cxn modelId="{714235CF-0ABD-4BDC-BF97-7A7AEE0189EB}" type="presOf" srcId="{C0F1D93F-7355-422E-9698-CB0761D236D2}" destId="{14279E08-E778-4052-95A9-01C43B381471}" srcOrd="0" destOrd="0" presId="urn:microsoft.com/office/officeart/2005/8/layout/process3"/>
    <dgm:cxn modelId="{1A587AA4-B792-4786-AB46-D27F3095449C}" srcId="{F89544CF-6465-4DEA-AF21-EFBD54AEE633}" destId="{F13E77A2-76B4-48A5-85A7-621E16FD2EA7}" srcOrd="1" destOrd="0" parTransId="{1C1BD6FA-20F3-4EEA-AEF9-5A4284B586E8}" sibTransId="{07ECB66C-22FF-4D06-B1C3-2A1B05B727D9}"/>
    <dgm:cxn modelId="{9BBDFEC2-8046-461F-BF3D-86218286330B}" type="presOf" srcId="{8CBB864C-9006-4ECA-BF30-59AB1CE6ABE1}" destId="{973C2633-0F1B-4DE9-BB4E-6CDF42E6AD93}" srcOrd="1" destOrd="0" presId="urn:microsoft.com/office/officeart/2005/8/layout/process3"/>
    <dgm:cxn modelId="{AFB5040F-3988-42D9-A8B4-442725567B79}" srcId="{7C60EAF4-7BEE-49BA-BC4A-A811BC7D3433}" destId="{388DCABF-036D-4C7B-8DA2-ECCFA57241B4}" srcOrd="1" destOrd="0" parTransId="{D2042A81-2AF0-40DA-B80C-D9E098CBFB03}" sibTransId="{B211347F-1DB6-41E0-BA39-C8A18E184D2E}"/>
    <dgm:cxn modelId="{98C36BDC-63A2-420A-9945-ABC10AFDEDFA}" type="presOf" srcId="{8CBB864C-9006-4ECA-BF30-59AB1CE6ABE1}" destId="{4BE2A5FC-CDA0-4F11-8199-99332B8EB92B}" srcOrd="0" destOrd="0" presId="urn:microsoft.com/office/officeart/2005/8/layout/process3"/>
    <dgm:cxn modelId="{EFBBC53D-B37C-4210-869D-37542E871139}" srcId="{9D3696E3-DA7F-4A16-9F13-768E1B09BAB8}" destId="{F89544CF-6465-4DEA-AF21-EFBD54AEE633}" srcOrd="2" destOrd="0" parTransId="{E6071FFF-CE88-4EA8-8E01-268D56F07949}" sibTransId="{5B1C6F4F-EA90-4FEA-BFB6-683B0225A010}"/>
    <dgm:cxn modelId="{97D79C20-F289-4917-95BB-31C27F50D9E9}" type="presOf" srcId="{5B1C6F4F-EA90-4FEA-BFB6-683B0225A010}" destId="{50278652-CE6F-4A4B-86BD-10181854106E}" srcOrd="1" destOrd="0" presId="urn:microsoft.com/office/officeart/2005/8/layout/process3"/>
    <dgm:cxn modelId="{A73143A7-B758-485D-95B9-677F64B1945E}" type="presOf" srcId="{F13E77A2-76B4-48A5-85A7-621E16FD2EA7}" destId="{E1D2DDF1-254F-4A0A-B512-66F03E7A64F6}" srcOrd="0" destOrd="1" presId="urn:microsoft.com/office/officeart/2005/8/layout/process3"/>
    <dgm:cxn modelId="{4AC6F1BD-714F-44C9-A706-7A655E0BC90B}" type="presOf" srcId="{EA2807D5-F0E7-4FAB-AFD5-AF678CC9808B}" destId="{0B2E697F-4B0E-4B55-8A9B-B4B4D5B5CCB4}" srcOrd="0" destOrd="0" presId="urn:microsoft.com/office/officeart/2005/8/layout/process3"/>
    <dgm:cxn modelId="{8C8DCEA8-A89E-48FE-99DF-2FC293FEC60D}" type="presOf" srcId="{9D71CDAB-30BA-4D5F-9294-B0B97412373B}" destId="{E1D2DDF1-254F-4A0A-B512-66F03E7A64F6}" srcOrd="0" destOrd="0" presId="urn:microsoft.com/office/officeart/2005/8/layout/process3"/>
    <dgm:cxn modelId="{A24BFB45-E466-4ADF-9F5A-4D719B938DCF}" srcId="{F89544CF-6465-4DEA-AF21-EFBD54AEE633}" destId="{9D71CDAB-30BA-4D5F-9294-B0B97412373B}" srcOrd="0" destOrd="0" parTransId="{D1558BAB-1024-4E5E-85CA-020353E70AFE}" sibTransId="{2E144537-884C-430E-B61D-85CD94D8D5E9}"/>
    <dgm:cxn modelId="{8EAFF07F-BFCF-4F1A-AF70-3949B5ABF2CF}" srcId="{8CBB864C-9006-4ECA-BF30-59AB1CE6ABE1}" destId="{9C2EF9BE-E54C-4DA3-99F3-17C74B2314D4}" srcOrd="0" destOrd="0" parTransId="{B84400B0-7FF7-4F77-B8BD-378C999CE6B8}" sibTransId="{4C2C9E6B-5CA9-4E71-896D-B12EA83EBF39}"/>
    <dgm:cxn modelId="{75C0DEF6-FDA8-4A11-9C73-4E5211EC1973}" srcId="{9D3696E3-DA7F-4A16-9F13-768E1B09BAB8}" destId="{7C60EAF4-7BEE-49BA-BC4A-A811BC7D3433}" srcOrd="0" destOrd="0" parTransId="{73280568-E3E3-491F-A87C-C3E8EFD3E38E}" sibTransId="{69E42E11-693C-42E5-9C58-0E2E5F5DACCE}"/>
    <dgm:cxn modelId="{F66AFD8A-3091-4E45-8D31-D4725536B73B}" type="presOf" srcId="{7DFCBC27-F360-4739-A810-15F834970498}" destId="{39D27154-316D-4B05-A855-F41E9D8071C5}" srcOrd="0" destOrd="0" presId="urn:microsoft.com/office/officeart/2005/8/layout/process3"/>
    <dgm:cxn modelId="{6EAC29BD-0C0B-49C5-B1D6-5105C5D5389A}" srcId="{8CBB864C-9006-4ECA-BF30-59AB1CE6ABE1}" destId="{31E6EE8C-CD2A-4C45-B43B-F857DF5A5B1A}" srcOrd="1" destOrd="0" parTransId="{D0C2F599-ED9A-4B87-AFA0-453AA13E5C80}" sibTransId="{74EA18C7-E26C-4AFE-A4FA-0D507D38A537}"/>
    <dgm:cxn modelId="{48A4416C-21B1-40D3-BBBF-094A3423DE25}" type="presOf" srcId="{9C2EF9BE-E54C-4DA3-99F3-17C74B2314D4}" destId="{8255AE9F-966D-4B90-89FD-4BCF0DC47BA4}" srcOrd="0" destOrd="0" presId="urn:microsoft.com/office/officeart/2005/8/layout/process3"/>
    <dgm:cxn modelId="{EB776BCC-6A7F-4F4D-91E0-16DEAC422FC7}" type="presOf" srcId="{7C60EAF4-7BEE-49BA-BC4A-A811BC7D3433}" destId="{99F3CFA1-8703-4370-A12B-5E1D3874507B}" srcOrd="1" destOrd="0" presId="urn:microsoft.com/office/officeart/2005/8/layout/process3"/>
    <dgm:cxn modelId="{E7C5130A-2004-4F8E-A499-16AE73DB584E}" srcId="{404AF224-55C6-4859-979D-7958ABE6D190}" destId="{BD85232F-A0B2-445B-9773-1548198A50D5}" srcOrd="1" destOrd="0" parTransId="{16A1D5AC-1612-4955-873C-1C6C76DE9546}" sibTransId="{FB84363B-1959-4E2C-B4B8-0091E45FA26D}"/>
    <dgm:cxn modelId="{B6F51851-9F14-456A-848B-A4D84FEECB1A}" srcId="{7C60EAF4-7BEE-49BA-BC4A-A811BC7D3433}" destId="{C0F1D93F-7355-422E-9698-CB0761D236D2}" srcOrd="0" destOrd="0" parTransId="{E486DB6E-51FE-4D17-8499-ACCA9647BB39}" sibTransId="{24C530DD-FB17-44C1-9DE4-5E9F13F35EAE}"/>
    <dgm:cxn modelId="{5EBF6959-D985-4D07-B40D-CC08EF27E41D}" srcId="{404AF224-55C6-4859-979D-7958ABE6D190}" destId="{EA2807D5-F0E7-4FAB-AFD5-AF678CC9808B}" srcOrd="0" destOrd="0" parTransId="{7BFBCAFA-9129-447C-B959-16BD9A8F83F6}" sibTransId="{0B6E465C-F60B-4164-98CB-72E32BE52BF7}"/>
    <dgm:cxn modelId="{935FBBAA-4AA8-4040-B951-CAA10B57DE4B}" type="presOf" srcId="{388DCABF-036D-4C7B-8DA2-ECCFA57241B4}" destId="{14279E08-E778-4052-95A9-01C43B381471}" srcOrd="0" destOrd="1" presId="urn:microsoft.com/office/officeart/2005/8/layout/process3"/>
    <dgm:cxn modelId="{72C4CA08-071B-4CA6-8590-83F5F3207244}" srcId="{9D3696E3-DA7F-4A16-9F13-768E1B09BAB8}" destId="{404AF224-55C6-4859-979D-7958ABE6D190}" srcOrd="3" destOrd="0" parTransId="{F044B301-3BDF-462A-85CE-423EDB8DF579}" sibTransId="{DB31CC1F-B373-46D5-9F26-AD2618A6B860}"/>
    <dgm:cxn modelId="{FC3E0ED0-0BC1-49A6-AD55-C2A9BD74CCC0}" type="presOf" srcId="{404AF224-55C6-4859-979D-7958ABE6D190}" destId="{35E37B24-CF98-4783-B845-595A3B7AA5C0}" srcOrd="0" destOrd="0" presId="urn:microsoft.com/office/officeart/2005/8/layout/process3"/>
    <dgm:cxn modelId="{81A40E4F-D752-49CC-B3D4-8665966AED40}" type="presOf" srcId="{69E42E11-693C-42E5-9C58-0E2E5F5DACCE}" destId="{A977CD52-4D98-4C60-BF4C-AD3BD89075EE}" srcOrd="1" destOrd="0" presId="urn:microsoft.com/office/officeart/2005/8/layout/process3"/>
    <dgm:cxn modelId="{281DAD9E-F313-4E3A-A02A-6D08FBC7BCA8}" type="presOf" srcId="{BD85232F-A0B2-445B-9773-1548198A50D5}" destId="{0B2E697F-4B0E-4B55-8A9B-B4B4D5B5CCB4}" srcOrd="0" destOrd="1" presId="urn:microsoft.com/office/officeart/2005/8/layout/process3"/>
    <dgm:cxn modelId="{BFEC8ECF-6AA5-41AE-A7DD-4D9FC9D3B78C}" type="presOf" srcId="{7DFCBC27-F360-4739-A810-15F834970498}" destId="{FE83CEE0-ED63-4E3F-A47D-973E53E28724}" srcOrd="1" destOrd="0" presId="urn:microsoft.com/office/officeart/2005/8/layout/process3"/>
    <dgm:cxn modelId="{D2A303BD-DCFD-43D0-932E-0400862ABF91}" type="presOf" srcId="{404AF224-55C6-4859-979D-7958ABE6D190}" destId="{5C388FBF-8727-45BB-9299-FC9031DCB0E2}" srcOrd="1" destOrd="0" presId="urn:microsoft.com/office/officeart/2005/8/layout/process3"/>
    <dgm:cxn modelId="{D0F04479-3D1D-4EAE-A03A-A55324413EDF}" type="presOf" srcId="{F89544CF-6465-4DEA-AF21-EFBD54AEE633}" destId="{1947CD50-F9C6-49FC-9156-B245067EB85F}" srcOrd="1" destOrd="0" presId="urn:microsoft.com/office/officeart/2005/8/layout/process3"/>
    <dgm:cxn modelId="{1C56048F-5958-4AD9-AE59-952C3079354F}" type="presOf" srcId="{F89544CF-6465-4DEA-AF21-EFBD54AEE633}" destId="{B0D92936-D4F9-4128-B362-621314A4C786}" srcOrd="0" destOrd="0" presId="urn:microsoft.com/office/officeart/2005/8/layout/process3"/>
    <dgm:cxn modelId="{2D42F971-B061-4AC6-BAAA-11DB96073D75}" type="presOf" srcId="{9D3696E3-DA7F-4A16-9F13-768E1B09BAB8}" destId="{166F5183-7C96-4C82-B548-051D14F78B89}" srcOrd="0" destOrd="0" presId="urn:microsoft.com/office/officeart/2005/8/layout/process3"/>
    <dgm:cxn modelId="{A6B0C90D-01A7-45F0-A30E-1F8602B1D6B5}" type="presOf" srcId="{31E6EE8C-CD2A-4C45-B43B-F857DF5A5B1A}" destId="{8255AE9F-966D-4B90-89FD-4BCF0DC47BA4}" srcOrd="0" destOrd="1" presId="urn:microsoft.com/office/officeart/2005/8/layout/process3"/>
    <dgm:cxn modelId="{1EE531D0-2B6C-4935-B7CA-A8A2D4C301A8}" type="presParOf" srcId="{166F5183-7C96-4C82-B548-051D14F78B89}" destId="{418A5E08-8994-448A-90D2-0FBF21850B52}" srcOrd="0" destOrd="0" presId="urn:microsoft.com/office/officeart/2005/8/layout/process3"/>
    <dgm:cxn modelId="{E811BFA6-A720-4B1A-8AE0-58017CBC8313}" type="presParOf" srcId="{418A5E08-8994-448A-90D2-0FBF21850B52}" destId="{8F88B1F2-CF8E-4770-8F21-5510D592A9A8}" srcOrd="0" destOrd="0" presId="urn:microsoft.com/office/officeart/2005/8/layout/process3"/>
    <dgm:cxn modelId="{BFB7EB55-393B-4C36-8419-73085BB71E82}" type="presParOf" srcId="{418A5E08-8994-448A-90D2-0FBF21850B52}" destId="{99F3CFA1-8703-4370-A12B-5E1D3874507B}" srcOrd="1" destOrd="0" presId="urn:microsoft.com/office/officeart/2005/8/layout/process3"/>
    <dgm:cxn modelId="{BBAD4953-4913-4624-AEB2-0696DFC07464}" type="presParOf" srcId="{418A5E08-8994-448A-90D2-0FBF21850B52}" destId="{14279E08-E778-4052-95A9-01C43B381471}" srcOrd="2" destOrd="0" presId="urn:microsoft.com/office/officeart/2005/8/layout/process3"/>
    <dgm:cxn modelId="{AABAFD7E-5E9F-4649-8FBC-9775A53E71F0}" type="presParOf" srcId="{166F5183-7C96-4C82-B548-051D14F78B89}" destId="{3BFFCA15-99AE-4B22-B132-EE66FF54E5AE}" srcOrd="1" destOrd="0" presId="urn:microsoft.com/office/officeart/2005/8/layout/process3"/>
    <dgm:cxn modelId="{F9B1D5FB-88E7-4C5C-B610-9874289D52E9}" type="presParOf" srcId="{3BFFCA15-99AE-4B22-B132-EE66FF54E5AE}" destId="{A977CD52-4D98-4C60-BF4C-AD3BD89075EE}" srcOrd="0" destOrd="0" presId="urn:microsoft.com/office/officeart/2005/8/layout/process3"/>
    <dgm:cxn modelId="{F6131F03-0334-4915-9BB1-87633E7E26AC}" type="presParOf" srcId="{166F5183-7C96-4C82-B548-051D14F78B89}" destId="{E3EF7A84-C9B3-4560-9207-C3344DFC4E7D}" srcOrd="2" destOrd="0" presId="urn:microsoft.com/office/officeart/2005/8/layout/process3"/>
    <dgm:cxn modelId="{4E24B2C5-9A30-42CD-BE04-E4A528C28BC7}" type="presParOf" srcId="{E3EF7A84-C9B3-4560-9207-C3344DFC4E7D}" destId="{4BE2A5FC-CDA0-4F11-8199-99332B8EB92B}" srcOrd="0" destOrd="0" presId="urn:microsoft.com/office/officeart/2005/8/layout/process3"/>
    <dgm:cxn modelId="{FB9FDDB8-FB30-42C0-82FD-AE0915DAE684}" type="presParOf" srcId="{E3EF7A84-C9B3-4560-9207-C3344DFC4E7D}" destId="{973C2633-0F1B-4DE9-BB4E-6CDF42E6AD93}" srcOrd="1" destOrd="0" presId="urn:microsoft.com/office/officeart/2005/8/layout/process3"/>
    <dgm:cxn modelId="{158727EB-3602-4119-A0B5-A019EAF28232}" type="presParOf" srcId="{E3EF7A84-C9B3-4560-9207-C3344DFC4E7D}" destId="{8255AE9F-966D-4B90-89FD-4BCF0DC47BA4}" srcOrd="2" destOrd="0" presId="urn:microsoft.com/office/officeart/2005/8/layout/process3"/>
    <dgm:cxn modelId="{9B11EA1C-D513-4D7F-A053-1095B973F9CF}" type="presParOf" srcId="{166F5183-7C96-4C82-B548-051D14F78B89}" destId="{39D27154-316D-4B05-A855-F41E9D8071C5}" srcOrd="3" destOrd="0" presId="urn:microsoft.com/office/officeart/2005/8/layout/process3"/>
    <dgm:cxn modelId="{8B776CF8-A791-41C8-B902-8E27CF624784}" type="presParOf" srcId="{39D27154-316D-4B05-A855-F41E9D8071C5}" destId="{FE83CEE0-ED63-4E3F-A47D-973E53E28724}" srcOrd="0" destOrd="0" presId="urn:microsoft.com/office/officeart/2005/8/layout/process3"/>
    <dgm:cxn modelId="{D9FB87E0-D910-4CB8-8EF5-E9F28219B383}" type="presParOf" srcId="{166F5183-7C96-4C82-B548-051D14F78B89}" destId="{D8C70707-4786-4039-A72D-82510539724F}" srcOrd="4" destOrd="0" presId="urn:microsoft.com/office/officeart/2005/8/layout/process3"/>
    <dgm:cxn modelId="{D7998F64-3844-4453-8971-9764C58AEFFA}" type="presParOf" srcId="{D8C70707-4786-4039-A72D-82510539724F}" destId="{B0D92936-D4F9-4128-B362-621314A4C786}" srcOrd="0" destOrd="0" presId="urn:microsoft.com/office/officeart/2005/8/layout/process3"/>
    <dgm:cxn modelId="{377C89FC-9713-48BC-9644-746C45EB067E}" type="presParOf" srcId="{D8C70707-4786-4039-A72D-82510539724F}" destId="{1947CD50-F9C6-49FC-9156-B245067EB85F}" srcOrd="1" destOrd="0" presId="urn:microsoft.com/office/officeart/2005/8/layout/process3"/>
    <dgm:cxn modelId="{0636338F-307E-4378-A9E3-CCDF3465CD77}" type="presParOf" srcId="{D8C70707-4786-4039-A72D-82510539724F}" destId="{E1D2DDF1-254F-4A0A-B512-66F03E7A64F6}" srcOrd="2" destOrd="0" presId="urn:microsoft.com/office/officeart/2005/8/layout/process3"/>
    <dgm:cxn modelId="{CB84535C-8B66-479F-B076-1787A3286C0E}" type="presParOf" srcId="{166F5183-7C96-4C82-B548-051D14F78B89}" destId="{8732BD75-EEC8-40EA-B1D9-0370088A49F3}" srcOrd="5" destOrd="0" presId="urn:microsoft.com/office/officeart/2005/8/layout/process3"/>
    <dgm:cxn modelId="{CB65F7BE-5633-4F8F-B358-78C311D9BE7A}" type="presParOf" srcId="{8732BD75-EEC8-40EA-B1D9-0370088A49F3}" destId="{50278652-CE6F-4A4B-86BD-10181854106E}" srcOrd="0" destOrd="0" presId="urn:microsoft.com/office/officeart/2005/8/layout/process3"/>
    <dgm:cxn modelId="{053FB8B4-19B7-41FE-A84B-576FEC2FA2C5}" type="presParOf" srcId="{166F5183-7C96-4C82-B548-051D14F78B89}" destId="{754107AC-6AAE-48EB-ADB2-77D06E19737D}" srcOrd="6" destOrd="0" presId="urn:microsoft.com/office/officeart/2005/8/layout/process3"/>
    <dgm:cxn modelId="{D3866C9F-B846-4BD9-8AF9-68EE0BFE932E}" type="presParOf" srcId="{754107AC-6AAE-48EB-ADB2-77D06E19737D}" destId="{35E37B24-CF98-4783-B845-595A3B7AA5C0}" srcOrd="0" destOrd="0" presId="urn:microsoft.com/office/officeart/2005/8/layout/process3"/>
    <dgm:cxn modelId="{664A42A9-A5CA-4444-8572-64E5A8357BE8}" type="presParOf" srcId="{754107AC-6AAE-48EB-ADB2-77D06E19737D}" destId="{5C388FBF-8727-45BB-9299-FC9031DCB0E2}" srcOrd="1" destOrd="0" presId="urn:microsoft.com/office/officeart/2005/8/layout/process3"/>
    <dgm:cxn modelId="{851B809D-39DD-434F-A255-CD9A9E411378}" type="presParOf" srcId="{754107AC-6AAE-48EB-ADB2-77D06E19737D}" destId="{0B2E697F-4B0E-4B55-8A9B-B4B4D5B5CCB4}" srcOrd="2" destOrd="0" presId="urn:microsoft.com/office/officeart/2005/8/layout/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9F3CFA1-8703-4370-A12B-5E1D3874507B}">
      <dsp:nvSpPr>
        <dsp:cNvPr id="0" name=""/>
        <dsp:cNvSpPr/>
      </dsp:nvSpPr>
      <dsp:spPr>
        <a:xfrm>
          <a:off x="1303" y="377362"/>
          <a:ext cx="1638461" cy="9072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80010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100" kern="1200" dirty="0" smtClean="0"/>
            <a:t>会社説明会</a:t>
          </a:r>
          <a:endParaRPr kumimoji="1" lang="ja-JP" altLang="en-US" sz="2100" kern="1200" dirty="0"/>
        </a:p>
      </dsp:txBody>
      <dsp:txXfrm>
        <a:off x="1303" y="377362"/>
        <a:ext cx="1638461" cy="604800"/>
      </dsp:txXfrm>
    </dsp:sp>
    <dsp:sp modelId="{14279E08-E778-4052-95A9-01C43B381471}">
      <dsp:nvSpPr>
        <dsp:cNvPr id="0" name=""/>
        <dsp:cNvSpPr/>
      </dsp:nvSpPr>
      <dsp:spPr>
        <a:xfrm>
          <a:off x="336892" y="982162"/>
          <a:ext cx="1638461" cy="2679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2100" kern="1200" dirty="0" smtClean="0"/>
            <a:t>4</a:t>
          </a:r>
          <a:r>
            <a:rPr kumimoji="1" lang="ja-JP" altLang="en-US" sz="2100" kern="1200" dirty="0" smtClean="0"/>
            <a:t>月～</a:t>
          </a:r>
          <a:r>
            <a:rPr kumimoji="1" lang="en-US" altLang="ja-JP" sz="2100" kern="1200" dirty="0" smtClean="0"/>
            <a:t>6</a:t>
          </a:r>
          <a:r>
            <a:rPr kumimoji="1" lang="ja-JP" altLang="en-US" sz="2100" kern="1200" dirty="0" smtClean="0"/>
            <a:t>月</a:t>
          </a:r>
          <a:endParaRPr kumimoji="1" lang="ja-JP" alt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100" kern="1200" dirty="0" smtClean="0"/>
            <a:t>全国主要都市で開催</a:t>
          </a:r>
          <a:endParaRPr kumimoji="1" lang="ja-JP" altLang="en-US" sz="2100" kern="1200" dirty="0"/>
        </a:p>
      </dsp:txBody>
      <dsp:txXfrm>
        <a:off x="384881" y="1030151"/>
        <a:ext cx="1542483" cy="2583097"/>
      </dsp:txXfrm>
    </dsp:sp>
    <dsp:sp modelId="{3BFFCA15-99AE-4B22-B132-EE66FF54E5AE}">
      <dsp:nvSpPr>
        <dsp:cNvPr id="0" name=""/>
        <dsp:cNvSpPr/>
      </dsp:nvSpPr>
      <dsp:spPr>
        <a:xfrm>
          <a:off x="1888150" y="475797"/>
          <a:ext cx="526576" cy="40792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700" kern="1200"/>
        </a:p>
      </dsp:txBody>
      <dsp:txXfrm>
        <a:off x="1888150" y="557383"/>
        <a:ext cx="404197" cy="244757"/>
      </dsp:txXfrm>
    </dsp:sp>
    <dsp:sp modelId="{973C2633-0F1B-4DE9-BB4E-6CDF42E6AD93}">
      <dsp:nvSpPr>
        <dsp:cNvPr id="0" name=""/>
        <dsp:cNvSpPr/>
      </dsp:nvSpPr>
      <dsp:spPr>
        <a:xfrm>
          <a:off x="2633305" y="377362"/>
          <a:ext cx="1638461" cy="9072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80010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100" kern="1200" dirty="0" smtClean="0"/>
            <a:t>筆記試験</a:t>
          </a:r>
          <a:endParaRPr kumimoji="1" lang="ja-JP" altLang="en-US" sz="2100" kern="1200" dirty="0"/>
        </a:p>
      </dsp:txBody>
      <dsp:txXfrm>
        <a:off x="2633305" y="377362"/>
        <a:ext cx="1638461" cy="604800"/>
      </dsp:txXfrm>
    </dsp:sp>
    <dsp:sp modelId="{8255AE9F-966D-4B90-89FD-4BCF0DC47BA4}">
      <dsp:nvSpPr>
        <dsp:cNvPr id="0" name=""/>
        <dsp:cNvSpPr/>
      </dsp:nvSpPr>
      <dsp:spPr>
        <a:xfrm>
          <a:off x="2968894" y="982162"/>
          <a:ext cx="1638461" cy="2679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2100" kern="1200" dirty="0" smtClean="0"/>
            <a:t>8</a:t>
          </a:r>
          <a:r>
            <a:rPr kumimoji="1" lang="ja-JP" altLang="en-US" sz="2100" kern="1200" dirty="0" smtClean="0"/>
            <a:t>月上旬</a:t>
          </a:r>
          <a:endParaRPr kumimoji="1" lang="ja-JP" alt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100" kern="1200" dirty="0" smtClean="0"/>
            <a:t>全国主要都市で開催</a:t>
          </a:r>
          <a:endParaRPr kumimoji="1" lang="ja-JP" altLang="en-US" sz="2100" kern="1200" dirty="0"/>
        </a:p>
      </dsp:txBody>
      <dsp:txXfrm>
        <a:off x="3016883" y="1030151"/>
        <a:ext cx="1542483" cy="2583097"/>
      </dsp:txXfrm>
    </dsp:sp>
    <dsp:sp modelId="{39D27154-316D-4B05-A855-F41E9D8071C5}">
      <dsp:nvSpPr>
        <dsp:cNvPr id="0" name=""/>
        <dsp:cNvSpPr/>
      </dsp:nvSpPr>
      <dsp:spPr>
        <a:xfrm>
          <a:off x="4520152" y="475797"/>
          <a:ext cx="526576" cy="40792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700" kern="1200"/>
        </a:p>
      </dsp:txBody>
      <dsp:txXfrm>
        <a:off x="4520152" y="557383"/>
        <a:ext cx="404197" cy="244757"/>
      </dsp:txXfrm>
    </dsp:sp>
    <dsp:sp modelId="{1947CD50-F9C6-49FC-9156-B245067EB85F}">
      <dsp:nvSpPr>
        <dsp:cNvPr id="0" name=""/>
        <dsp:cNvSpPr/>
      </dsp:nvSpPr>
      <dsp:spPr>
        <a:xfrm>
          <a:off x="5265307" y="377362"/>
          <a:ext cx="1638461" cy="9072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80010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2100" kern="1200" dirty="0" smtClean="0"/>
            <a:t>1</a:t>
          </a:r>
          <a:r>
            <a:rPr kumimoji="1" lang="ja-JP" altLang="en-US" sz="2100" kern="1200" dirty="0" smtClean="0"/>
            <a:t>次面接</a:t>
          </a:r>
          <a:endParaRPr kumimoji="1" lang="ja-JP" altLang="en-US" sz="2100" kern="1200" dirty="0"/>
        </a:p>
      </dsp:txBody>
      <dsp:txXfrm>
        <a:off x="5265307" y="377362"/>
        <a:ext cx="1638461" cy="604800"/>
      </dsp:txXfrm>
    </dsp:sp>
    <dsp:sp modelId="{E1D2DDF1-254F-4A0A-B512-66F03E7A64F6}">
      <dsp:nvSpPr>
        <dsp:cNvPr id="0" name=""/>
        <dsp:cNvSpPr/>
      </dsp:nvSpPr>
      <dsp:spPr>
        <a:xfrm>
          <a:off x="5600895" y="982162"/>
          <a:ext cx="1638461" cy="2679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2100" kern="1200" dirty="0" smtClean="0"/>
            <a:t>8</a:t>
          </a:r>
          <a:r>
            <a:rPr kumimoji="1" lang="ja-JP" altLang="en-US" sz="2100" kern="1200" dirty="0" smtClean="0"/>
            <a:t>月下旬</a:t>
          </a:r>
          <a:endParaRPr kumimoji="1" lang="ja-JP" alt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100" kern="1200" dirty="0" smtClean="0"/>
            <a:t>東京・名古屋・大阪・福岡で開催</a:t>
          </a:r>
          <a:endParaRPr kumimoji="1" lang="ja-JP" altLang="en-US" sz="2100" kern="1200" dirty="0"/>
        </a:p>
      </dsp:txBody>
      <dsp:txXfrm>
        <a:off x="5648884" y="1030151"/>
        <a:ext cx="1542483" cy="2583097"/>
      </dsp:txXfrm>
    </dsp:sp>
    <dsp:sp modelId="{8732BD75-EEC8-40EA-B1D9-0370088A49F3}">
      <dsp:nvSpPr>
        <dsp:cNvPr id="0" name=""/>
        <dsp:cNvSpPr/>
      </dsp:nvSpPr>
      <dsp:spPr>
        <a:xfrm>
          <a:off x="7152153" y="475797"/>
          <a:ext cx="526576" cy="40792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700" kern="1200"/>
        </a:p>
      </dsp:txBody>
      <dsp:txXfrm>
        <a:off x="7152153" y="557383"/>
        <a:ext cx="404197" cy="244757"/>
      </dsp:txXfrm>
    </dsp:sp>
    <dsp:sp modelId="{5C388FBF-8727-45BB-9299-FC9031DCB0E2}">
      <dsp:nvSpPr>
        <dsp:cNvPr id="0" name=""/>
        <dsp:cNvSpPr/>
      </dsp:nvSpPr>
      <dsp:spPr>
        <a:xfrm>
          <a:off x="7897308" y="377362"/>
          <a:ext cx="1638461" cy="90720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80010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2100" kern="1200" dirty="0" smtClean="0"/>
            <a:t>2</a:t>
          </a:r>
          <a:r>
            <a:rPr kumimoji="1" lang="ja-JP" altLang="en-US" sz="2100" kern="1200" dirty="0" smtClean="0"/>
            <a:t>次面接</a:t>
          </a:r>
          <a:endParaRPr kumimoji="1" lang="ja-JP" altLang="en-US" sz="2100" kern="1200" dirty="0"/>
        </a:p>
      </dsp:txBody>
      <dsp:txXfrm>
        <a:off x="7897308" y="377362"/>
        <a:ext cx="1638461" cy="604800"/>
      </dsp:txXfrm>
    </dsp:sp>
    <dsp:sp modelId="{0B2E697F-4B0E-4B55-8A9B-B4B4D5B5CCB4}">
      <dsp:nvSpPr>
        <dsp:cNvPr id="0" name=""/>
        <dsp:cNvSpPr/>
      </dsp:nvSpPr>
      <dsp:spPr>
        <a:xfrm>
          <a:off x="8232897" y="982162"/>
          <a:ext cx="1638461" cy="267907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2100" kern="1200" dirty="0" smtClean="0"/>
            <a:t>9</a:t>
          </a:r>
          <a:r>
            <a:rPr kumimoji="1" lang="ja-JP" altLang="en-US" sz="2100" kern="1200" dirty="0" smtClean="0"/>
            <a:t>月中旬</a:t>
          </a:r>
          <a:endParaRPr kumimoji="1" lang="ja-JP" alt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2100" kern="1200" dirty="0" smtClean="0"/>
            <a:t>東京本社</a:t>
          </a:r>
          <a:endParaRPr kumimoji="1" lang="ja-JP" altLang="en-US" sz="2100" kern="1200" dirty="0"/>
        </a:p>
      </dsp:txBody>
      <dsp:txXfrm>
        <a:off x="8280886" y="1030151"/>
        <a:ext cx="1542483" cy="258309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3">
  <dgm:title val=""/>
  <dgm:desc val=""/>
  <dgm:catLst>
    <dgm:cat type="process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3" destOrd="0"/>
        <dgm:cxn modelId="12" srcId="1" destId="11" srcOrd="0" destOrd="0"/>
        <dgm:cxn modelId="23" srcId="2" destId="21" srcOrd="0" destOrd="0"/>
        <dgm:cxn modelId="34" srcId="3" destId="3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osite" refType="w"/>
      <dgm:constr type="w" for="ch" ptType="sibTrans" refType="w" refFor="ch" refForName="composite" fact="0.3333"/>
      <dgm:constr type="w" for="des" forName="parTx"/>
      <dgm:constr type="h" for="des" forName="parTx" op="equ"/>
      <dgm:constr type="h" for="des" forName="parSh" op="equ"/>
      <dgm:constr type="w" for="des" forName="desTx"/>
      <dgm:constr type="h" for="des" forName="desTx" op="equ"/>
      <dgm:constr type="w" for="des" forName="parSh"/>
      <dgm:constr type="primFontSz" for="des" forName="parTx" val="65"/>
      <dgm:constr type="secFontSz" for="des" forName="desTx" refType="primFontSz" refFor="des" refForName="parTx" op="equ"/>
      <dgm:constr type="primFontSz" for="des" forName="connTx" refType="primFontSz" refFor="des" refForName="parTx" fact="0.8"/>
      <dgm:constr type="primFontSz" for="des" forName="connTx" refType="primFontSz" refFor="des" refForName="parTx" op="lte" fact="0.8"/>
      <dgm:constr type="h" for="des" forName="parTx" refType="primFontSz" refFor="des" refForName="parTx" fact="0.8"/>
      <dgm:constr type="h" for="des" forName="parSh" refType="primFontSz" refFor="des" refForName="parTx" fact="1.2"/>
      <dgm:constr type="h" for="des" forName="desTx" refType="primFontSz" refFor="des" refForName="parTx" fact="1.6"/>
      <dgm:constr type="h" for="des" forName="parSh" refType="h" refFor="des" refForName="parTx" op="lte" fact="1.5"/>
      <dgm:constr type="h" for="des" forName="parSh" refType="h" refFor="des" refForName="parTx" op="gte" fact="1.5"/>
    </dgm:constrLst>
    <dgm:ruleLst>
      <dgm:rule type="w" for="ch" forName="composite" val="0" fact="NaN" max="NaN"/>
      <dgm:rule type="primFontSz" for="des" forName="parTx" val="5" fact="NaN" max="NaN"/>
    </dgm:ruleLst>
    <dgm:forEach name="Name3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func="var" arg="dir" op="equ" val="norm">
            <dgm:constrLst>
              <dgm:constr type="h" refType="w" fact="1000"/>
              <dgm:constr type="l" for="ch" forName="parTx"/>
              <dgm:constr type="w" for="ch" forName="parTx" refType="w" fact="0.83"/>
              <dgm:constr type="t" for="ch" forName="parTx"/>
              <dgm:constr type="l" for="ch" forName="parSh"/>
              <dgm:constr type="w" for="ch" forName="parSh" refType="w" refFor="ch" refForName="parTx"/>
              <dgm:constr type="t" for="ch" forName="parSh"/>
              <dgm:constr type="l" for="ch" forName="desTx" refType="w" fact="0.17"/>
              <dgm:constr type="w" for="ch" forName="desTx" refType="w" refFor="ch" refForName="parTx"/>
              <dgm:constr type="t" for="ch" forName="desTx" refType="h" refFor="ch" refForName="parTx"/>
            </dgm:constrLst>
          </dgm:if>
          <dgm:else name="Name6">
            <dgm:constrLst>
              <dgm:constr type="h" refType="w" fact="1000"/>
              <dgm:constr type="l" for="ch" forName="parTx" refType="w" fact="0.17"/>
              <dgm:constr type="w" for="ch" forName="parTx" refType="w" fact="0.83"/>
              <dgm:constr type="t" for="ch" forName="parTx"/>
              <dgm:constr type="l" for="ch" forName="parSh" refType="w" fact="0.15"/>
              <dgm:constr type="w" for="ch" forName="parSh" refType="w" refFor="ch" refForName="parTx"/>
              <dgm:constr type="t" for="ch" forName="parSh"/>
              <dgm:constr type="l" for="ch" forName="desTx"/>
              <dgm:constr type="w" for="ch" forName="desTx" refType="w" refFor="ch" refForName="parTx"/>
              <dgm:constr type="t" for="ch" forName="desTx" refType="h" refFor="ch" refForName="parTx"/>
            </dgm:constrLst>
          </dgm:else>
        </dgm:choose>
        <dgm:ruleLst>
          <dgm:rule type="h" val="INF" fact="NaN" max="NaN"/>
        </dgm:ruleLst>
        <dgm:layoutNode name="parTx">
          <dgm:varLst>
            <dgm:chMax val="0"/>
            <dgm:chPref val="0"/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1" hideGeom="1">
            <dgm:adjLst>
              <dgm:adj idx="1" val="0.1"/>
            </dgm:adjLst>
          </dgm:shape>
          <dgm:presOf axis="self" ptType="node"/>
          <dgm:constrLst>
            <dgm:constr type="h" refType="w" op="lte" fact="0.4"/>
            <dgm:constr type="bMarg" refType="primFontSz" fact="0.3"/>
            <dgm:constr type="h"/>
          </dgm:constrLst>
          <dgm:ruleLst>
            <dgm:rule type="h" val="INF" fact="NaN" max="NaN"/>
          </dgm:ruleLst>
        </dgm:layoutNode>
        <dgm:layoutNode name="parSh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 ptType="node"/>
          <dgm:constrLst>
            <dgm:constr type="h"/>
          </dgm:constrLst>
          <dgm:ruleLst/>
        </dgm:layoutNode>
        <dgm:layoutNode name="desTx" styleLbl="f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Rect" r:blip="">
            <dgm:adjLst>
              <dgm:adj idx="1" val="0.1"/>
            </dgm:adjLst>
          </dgm:shape>
          <dgm:presOf axis="des" ptType="node"/>
          <dgm:constrLst>
            <dgm:constr type="secFontSz" val="65"/>
            <dgm:constr type="primFontSz" refType="secFontSz"/>
            <dgm:constr type="h"/>
          </dgm:constrLst>
          <dgm:ruleLst>
            <dgm:rule type="h" val="INF" fact="NaN" max="NaN"/>
          </dgm:ruleLst>
        </dgm:layoutNode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  <dgm:param type="srcNode" val="parTx"/>
            <dgm:param type="dstNode" val="parTx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Tx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642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171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534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1969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8274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36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7609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6387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187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728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3523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318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採用スケジュール</a:t>
            </a:r>
            <a:endParaRPr lang="en-US" dirty="0"/>
          </a:p>
        </p:txBody>
      </p:sp>
      <p:graphicFrame>
        <p:nvGraphicFramePr>
          <p:cNvPr id="9" name="コンテンツ プレースホルダー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21216889"/>
              </p:ext>
            </p:extLst>
          </p:nvPr>
        </p:nvGraphicFramePr>
        <p:xfrm>
          <a:off x="1143000" y="2057400"/>
          <a:ext cx="9872663" cy="4038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3349037"/>
      </p:ext>
    </p:extLst>
  </p:cSld>
  <p:clrMapOvr>
    <a:masterClrMapping/>
  </p:clrMapOvr>
</p:sld>
</file>

<file path=ppt/theme/theme1.xml><?xml version="1.0" encoding="utf-8"?>
<a:theme xmlns:a="http://schemas.openxmlformats.org/drawingml/2006/main" name="基礎">
  <a:themeElements>
    <a:clrScheme name="基礎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基礎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基礎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D9D01AC2-EE7D-4E49-99EE-8E62E4E7E8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基礎</Template>
  <TotalTime>49</TotalTime>
  <Words>47</Words>
  <Application>Microsoft Office PowerPoint</Application>
  <PresentationFormat>ワイド画面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ＭＳ ゴシック</vt:lpstr>
      <vt:lpstr>Corbel</vt:lpstr>
      <vt:lpstr>基礎</vt:lpstr>
      <vt:lpstr>採用スケジュール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組織図</dc:title>
  <dc:creator>Taro Gihyo</dc:creator>
  <cp:lastModifiedBy>Taro Gihyo</cp:lastModifiedBy>
  <cp:revision>5</cp:revision>
  <dcterms:created xsi:type="dcterms:W3CDTF">2015-10-28T00:23:05Z</dcterms:created>
  <dcterms:modified xsi:type="dcterms:W3CDTF">2015-10-28T01:12:45Z</dcterms:modified>
</cp:coreProperties>
</file>

<file path=docProps/thumbnail.jpeg>
</file>