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247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5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3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5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44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29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570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680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3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7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0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019869" y="1965278"/>
            <a:ext cx="1119116" cy="887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楕円 4"/>
          <p:cNvSpPr/>
          <p:nvPr/>
        </p:nvSpPr>
        <p:spPr>
          <a:xfrm>
            <a:off x="5117909" y="3016156"/>
            <a:ext cx="1119116" cy="887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91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2015-10-20T01:12:53Z</dcterms:created>
  <dcterms:modified xsi:type="dcterms:W3CDTF">2015-10-20T01:15:18Z</dcterms:modified>
</cp:coreProperties>
</file>