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32323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8550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7389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9902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06674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20475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82094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89301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2505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70432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92537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A59554-3B3E-4F16-B2E6-DC49A7462D25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528642-93A2-4F8E-AEC6-7CFCE3508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53917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楕円 3"/>
          <p:cNvSpPr/>
          <p:nvPr/>
        </p:nvSpPr>
        <p:spPr>
          <a:xfrm>
            <a:off x="4408227" y="2770496"/>
            <a:ext cx="955344" cy="95534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76969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2</cp:revision>
  <dcterms:created xsi:type="dcterms:W3CDTF">2015-10-20T01:19:40Z</dcterms:created>
  <dcterms:modified xsi:type="dcterms:W3CDTF">2015-10-20T01:23:58Z</dcterms:modified>
</cp:coreProperties>
</file>

<file path=docProps/thumbnail.jpeg>
</file>