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0877D-09E6-46B7-A70B-E12E0DC0DB19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26997-8279-46BA-9BF7-026D36C493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6854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0877D-09E6-46B7-A70B-E12E0DC0DB19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26997-8279-46BA-9BF7-026D36C493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3798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0877D-09E6-46B7-A70B-E12E0DC0DB19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26997-8279-46BA-9BF7-026D36C493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4793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0877D-09E6-46B7-A70B-E12E0DC0DB19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26997-8279-46BA-9BF7-026D36C493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7002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0877D-09E6-46B7-A70B-E12E0DC0DB19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26997-8279-46BA-9BF7-026D36C493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6358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0877D-09E6-46B7-A70B-E12E0DC0DB19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26997-8279-46BA-9BF7-026D36C493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2610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0877D-09E6-46B7-A70B-E12E0DC0DB19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26997-8279-46BA-9BF7-026D36C493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9278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0877D-09E6-46B7-A70B-E12E0DC0DB19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26997-8279-46BA-9BF7-026D36C493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7628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0877D-09E6-46B7-A70B-E12E0DC0DB19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26997-8279-46BA-9BF7-026D36C493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611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0877D-09E6-46B7-A70B-E12E0DC0DB19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26997-8279-46BA-9BF7-026D36C493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465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0877D-09E6-46B7-A70B-E12E0DC0DB19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26997-8279-46BA-9BF7-026D36C493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146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E0877D-09E6-46B7-A70B-E12E0DC0DB19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E26997-8279-46BA-9BF7-026D36C493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89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2047164" y="996287"/>
            <a:ext cx="1815152" cy="7915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正方形/長方形 4"/>
          <p:cNvSpPr/>
          <p:nvPr/>
        </p:nvSpPr>
        <p:spPr>
          <a:xfrm>
            <a:off x="3282286" y="1956180"/>
            <a:ext cx="2094932" cy="50269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正方形/長方形 5"/>
          <p:cNvSpPr/>
          <p:nvPr/>
        </p:nvSpPr>
        <p:spPr>
          <a:xfrm>
            <a:off x="2790967" y="3359624"/>
            <a:ext cx="1494430" cy="111684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2347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1</cp:revision>
  <dcterms:created xsi:type="dcterms:W3CDTF">2015-10-28T00:10:52Z</dcterms:created>
  <dcterms:modified xsi:type="dcterms:W3CDTF">2015-10-28T00:10:56Z</dcterms:modified>
</cp:coreProperties>
</file>