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5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0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4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1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8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4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4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06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96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81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734F8-B759-4B5C-A490-A7E193F3D571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8701A-8A31-4891-BAFA-45B328D18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7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/>
          <p:cNvSpPr/>
          <p:nvPr/>
        </p:nvSpPr>
        <p:spPr>
          <a:xfrm>
            <a:off x="5045123" y="3060511"/>
            <a:ext cx="2101754" cy="736979"/>
          </a:xfrm>
          <a:prstGeom prst="wedgeRoundRectCallout">
            <a:avLst>
              <a:gd name="adj1" fmla="val 2126"/>
              <a:gd name="adj2" fmla="val 90590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3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2015-10-28T00:01:07Z</dcterms:created>
  <dcterms:modified xsi:type="dcterms:W3CDTF">2015-10-28T00:01:21Z</dcterms:modified>
</cp:coreProperties>
</file>