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286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7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53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69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27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6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60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38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87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28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2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AFA148A8-4D63-4E1A-A979-4EA91A7C5280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474097B-FC8C-431E-AECC-FE22199DA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8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採用スケジュール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9037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基礎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</Template>
  <TotalTime>37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Corbel</vt:lpstr>
      <vt:lpstr>基礎</vt:lpstr>
      <vt:lpstr>採用スケジュール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Taro Gihyo</dc:creator>
  <cp:lastModifiedBy>Taro Gihyo</cp:lastModifiedBy>
  <cp:revision>3</cp:revision>
  <dcterms:created xsi:type="dcterms:W3CDTF">2015-10-28T00:23:05Z</dcterms:created>
  <dcterms:modified xsi:type="dcterms:W3CDTF">2015-10-28T01:00:46Z</dcterms:modified>
</cp:coreProperties>
</file>