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258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862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797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575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294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396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659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143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725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1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059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368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hyperlink" Target="http://gihyo.jp/boo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株式会社技術評論社</a:t>
            </a:r>
            <a:r>
              <a:rPr lang="en-US" altLang="ja-JP" dirty="0" smtClean="0"/>
              <a:t>Web</a:t>
            </a:r>
            <a:r>
              <a:rPr lang="ja-JP" altLang="en-US" dirty="0" smtClean="0"/>
              <a:t>サイト</a:t>
            </a:r>
            <a:endParaRPr lang="en-US" dirty="0"/>
          </a:p>
        </p:txBody>
      </p:sp>
      <p:pic>
        <p:nvPicPr>
          <p:cNvPr id="6" name="コンテンツ プレースホルダー 5" descr="書籍案内｜技術評論社 - Internet Explorer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450" y="1825625"/>
            <a:ext cx="8307099" cy="4351338"/>
          </a:xfrm>
        </p:spPr>
      </p:pic>
    </p:spTree>
    <p:extLst>
      <p:ext uri="{BB962C8B-B14F-4D97-AF65-F5344CB8AC3E}">
        <p14:creationId xmlns:p14="http://schemas.microsoft.com/office/powerpoint/2010/main" val="32967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株式会社技術評論社Webサイト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株式会社技術評論社Webサイト</dc:title>
  <dc:creator>Taro Gihyo</dc:creator>
  <cp:lastModifiedBy>Taro Gihyo</cp:lastModifiedBy>
  <cp:revision>1</cp:revision>
  <dcterms:created xsi:type="dcterms:W3CDTF">2015-11-02T08:28:51Z</dcterms:created>
  <dcterms:modified xsi:type="dcterms:W3CDTF">2015-11-02T08:28:56Z</dcterms:modified>
</cp:coreProperties>
</file>