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3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96DE84-5A3F-4643-9701-62DC6FCBB553}" type="datetimeFigureOut">
              <a:rPr lang="en-US" smtClean="0"/>
              <a:t>10/26/2015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6A61AD-58C0-4C5A-BAC4-F759893DB9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566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4530"/>
            <a:ext cx="9144000" cy="2387600"/>
          </a:xfrm>
        </p:spPr>
        <p:txBody>
          <a:bodyPr anchor="b">
            <a:normAutofit/>
          </a:bodyPr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E42F4-2AC8-4C68-B989-815A33F992CE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7410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F07A4-E296-4C93-A583-BEF55CC4CEB0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48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0362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0362"/>
            <a:ext cx="7734300" cy="581183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C5737B-0DFB-45D4-93AA-BE90321E7D21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4992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14E8A-578B-4405-9DB2-0BA0C9BBF00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592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12423"/>
            <a:ext cx="10515600" cy="2851208"/>
          </a:xfrm>
        </p:spPr>
        <p:txBody>
          <a:bodyPr anchor="b">
            <a:normAutofit/>
          </a:bodyPr>
          <a:lstStyle>
            <a:lvl1pPr>
              <a:defRPr sz="6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52633"/>
            <a:ext cx="105156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30E08-3B23-4732-B8C5-0A69C8EF1E5B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755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5127" y="1828800"/>
            <a:ext cx="5181600" cy="43513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8800"/>
            <a:ext cx="5181600" cy="43513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E18E0B-B619-4A54-B641-8F3AAAB62990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2490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127" y="1681850"/>
            <a:ext cx="515620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5127" y="2507550"/>
            <a:ext cx="5156200" cy="36805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851"/>
            <a:ext cx="51816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7550"/>
            <a:ext cx="5181601" cy="36805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692A7-8D57-4D0E-AB1E-726F961E9C53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2131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F0C4C-DC87-47F9-8FB7-9D686C42A3F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7613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102D7-7DF1-4364-B2F6-52F45FC8FC05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0133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197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990600"/>
            <a:ext cx="6172200" cy="4876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399"/>
            <a:ext cx="393192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82C907-805E-45E3-BFFD-80ABA50A110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1248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20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1600" y="990600"/>
            <a:ext cx="6172200" cy="4876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400"/>
            <a:ext cx="393192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06B3-CF22-48A3-80E9-924656BE3D9F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3661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127" y="1828800"/>
            <a:ext cx="105156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C74D480-6EE6-4E61-8E44-AA964F97BF5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07606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Wingdings 2" pitchFamily="18" charset="2"/>
        <a:buChar char="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右矢印 4"/>
          <p:cNvSpPr/>
          <p:nvPr/>
        </p:nvSpPr>
        <p:spPr>
          <a:xfrm>
            <a:off x="4339988" y="2811439"/>
            <a:ext cx="2210937" cy="914400"/>
          </a:xfrm>
          <a:prstGeom prst="rightArrow">
            <a:avLst>
              <a:gd name="adj1" fmla="val 50000"/>
              <a:gd name="adj2" fmla="val 14253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545219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TM02900771[[fn=スライス]]</Template>
  <TotalTime>1457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游ゴシック</vt:lpstr>
      <vt:lpstr>Calibri</vt:lpstr>
      <vt:lpstr>Calibri Light</vt:lpstr>
      <vt:lpstr>Wingdings 2</vt:lpstr>
      <vt:lpstr>HDOfficeLightV0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6</cp:revision>
  <dcterms:created xsi:type="dcterms:W3CDTF">2015-10-26T05:10:28Z</dcterms:created>
  <dcterms:modified xsi:type="dcterms:W3CDTF">2015-10-27T05:27:40Z</dcterms:modified>
</cp:coreProperties>
</file>

<file path=docProps/thumbnail.jpeg>
</file>