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1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4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6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0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4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19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0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78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二等辺三角形 3"/>
          <p:cNvSpPr/>
          <p:nvPr/>
        </p:nvSpPr>
        <p:spPr>
          <a:xfrm>
            <a:off x="2811439" y="1951630"/>
            <a:ext cx="1160059" cy="100005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二等辺三角形 4"/>
          <p:cNvSpPr/>
          <p:nvPr/>
        </p:nvSpPr>
        <p:spPr>
          <a:xfrm>
            <a:off x="4831308" y="3466531"/>
            <a:ext cx="1160059" cy="100005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5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2015-10-20T01:24:24Z</dcterms:created>
  <dcterms:modified xsi:type="dcterms:W3CDTF">2015-10-20T01:27:56Z</dcterms:modified>
</cp:coreProperties>
</file>