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47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38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76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94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795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44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8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76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5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175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1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BEF90-59D6-4D2D-9EAC-C3C6B24A81F2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0EA8E-00B8-4E2F-BB15-C86E36E5F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37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712191" y="2060812"/>
            <a:ext cx="1528549" cy="1105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0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2015-10-20T01:28:33Z</dcterms:created>
  <dcterms:modified xsi:type="dcterms:W3CDTF">2015-10-20T01:28:39Z</dcterms:modified>
</cp:coreProperties>
</file>