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882896"/>
            <a:ext cx="4050792" cy="1197864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59013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963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3367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035652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0466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6161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850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497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960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700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418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45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281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279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694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873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724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0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2016</a:t>
            </a:r>
            <a:r>
              <a:rPr lang="ja-JP" altLang="en-US" dirty="0" smtClean="0"/>
              <a:t>年イベント予定（</a:t>
            </a:r>
            <a:r>
              <a:rPr lang="en-US" altLang="ja-JP" dirty="0" smtClean="0"/>
              <a:t>4</a:t>
            </a:r>
            <a:r>
              <a:rPr lang="ja-JP" altLang="en-US" dirty="0" smtClean="0"/>
              <a:t>～</a:t>
            </a:r>
            <a:r>
              <a:rPr lang="en-US" altLang="ja-JP" dirty="0" smtClean="0"/>
              <a:t>6</a:t>
            </a:r>
            <a:r>
              <a:rPr lang="ja-JP" altLang="en-US" dirty="0" smtClean="0"/>
              <a:t>月）</a:t>
            </a:r>
            <a:endParaRPr 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28141510"/>
              </p:ext>
            </p:extLst>
          </p:nvPr>
        </p:nvGraphicFramePr>
        <p:xfrm>
          <a:off x="685800" y="2063750"/>
          <a:ext cx="10394949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4983">
                  <a:extLst>
                    <a:ext uri="{9D8B030D-6E8A-4147-A177-3AD203B41FA5}">
                      <a16:colId xmlns:a16="http://schemas.microsoft.com/office/drawing/2014/main" val="3054871168"/>
                    </a:ext>
                  </a:extLst>
                </a:gridCol>
                <a:gridCol w="3464983">
                  <a:extLst>
                    <a:ext uri="{9D8B030D-6E8A-4147-A177-3AD203B41FA5}">
                      <a16:colId xmlns:a16="http://schemas.microsoft.com/office/drawing/2014/main" val="2887962350"/>
                    </a:ext>
                  </a:extLst>
                </a:gridCol>
                <a:gridCol w="3464983">
                  <a:extLst>
                    <a:ext uri="{9D8B030D-6E8A-4147-A177-3AD203B41FA5}">
                      <a16:colId xmlns:a16="http://schemas.microsoft.com/office/drawing/2014/main" val="34008599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月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開催日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イベント名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7688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4</a:t>
                      </a:r>
                      <a:r>
                        <a:rPr lang="ja-JP" altLang="en-US" dirty="0" smtClean="0"/>
                        <a:t>月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9</a:t>
                      </a:r>
                      <a:r>
                        <a:rPr lang="ja-JP" altLang="en-US" dirty="0" smtClean="0"/>
                        <a:t>日（土）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けやき市ジャズフェスティバル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0273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22</a:t>
                      </a:r>
                      <a:r>
                        <a:rPr lang="ja-JP" altLang="en-US" dirty="0" smtClean="0"/>
                        <a:t>日（金）～</a:t>
                      </a:r>
                      <a:r>
                        <a:rPr lang="en-US" altLang="ja-JP" dirty="0" smtClean="0"/>
                        <a:t>24</a:t>
                      </a:r>
                      <a:r>
                        <a:rPr lang="ja-JP" altLang="en-US" dirty="0" smtClean="0"/>
                        <a:t>日（日）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フリーマーケット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31353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5</a:t>
                      </a:r>
                      <a:r>
                        <a:rPr lang="ja-JP" altLang="en-US" dirty="0" smtClean="0"/>
                        <a:t>月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3</a:t>
                      </a:r>
                      <a:r>
                        <a:rPr lang="ja-JP" altLang="en-US" dirty="0" smtClean="0"/>
                        <a:t>日（火）～</a:t>
                      </a:r>
                      <a:r>
                        <a:rPr lang="en-US" altLang="ja-JP" dirty="0" smtClean="0"/>
                        <a:t>8</a:t>
                      </a:r>
                      <a:r>
                        <a:rPr lang="ja-JP" altLang="en-US" dirty="0" smtClean="0"/>
                        <a:t>日（日）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春のビール祭り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94744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14</a:t>
                      </a:r>
                      <a:r>
                        <a:rPr lang="ja-JP" altLang="en-US" dirty="0" smtClean="0"/>
                        <a:t>日（土）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マルシェ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4939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22</a:t>
                      </a:r>
                      <a:r>
                        <a:rPr lang="ja-JP" altLang="en-US" dirty="0" smtClean="0"/>
                        <a:t>日（日）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dirty="0" smtClean="0"/>
                        <a:t>けやき市民歌声ひろば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1320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6</a:t>
                      </a:r>
                      <a:r>
                        <a:rPr lang="ja-JP" altLang="en-US" dirty="0" smtClean="0"/>
                        <a:t>月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11</a:t>
                      </a:r>
                      <a:r>
                        <a:rPr lang="ja-JP" altLang="en-US" dirty="0" smtClean="0"/>
                        <a:t>日（土）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ja-JP" altLang="en-US" smtClean="0"/>
                        <a:t>骨董</a:t>
                      </a:r>
                      <a:r>
                        <a:rPr lang="ja-JP" altLang="en-US" smtClean="0"/>
                        <a:t>市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5513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30656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メイン イベント">
  <a:themeElements>
    <a:clrScheme name="メイン イベント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8FA751"/>
      </a:accent1>
      <a:accent2>
        <a:srgbClr val="629D7D"/>
      </a:accent2>
      <a:accent3>
        <a:srgbClr val="5A7AAB"/>
      </a:accent3>
      <a:accent4>
        <a:srgbClr val="AA618F"/>
      </a:accent4>
      <a:accent5>
        <a:srgbClr val="BA5445"/>
      </a:accent5>
      <a:accent6>
        <a:srgbClr val="C8A547"/>
      </a:accent6>
      <a:hlink>
        <a:srgbClr val="91BF1A"/>
      </a:hlink>
      <a:folHlink>
        <a:srgbClr val="ADBE82"/>
      </a:folHlink>
    </a:clrScheme>
    <a:fontScheme name="メイン イベント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CF823853-53CC-4249-AEDB-2EA9F718B2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メイン イベント</Template>
  <TotalTime>5</TotalTime>
  <Words>77</Words>
  <Application>Microsoft Office PowerPoint</Application>
  <PresentationFormat>ワイド画面</PresentationFormat>
  <Paragraphs>19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Impact</vt:lpstr>
      <vt:lpstr>メイン イベント</vt:lpstr>
      <vt:lpstr>2016年イベント予定（4～6月）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2016年イベント予定（4～6月）</dc:title>
  <dc:creator>Taro Gihyo</dc:creator>
  <cp:lastModifiedBy>Taro Gihyo</cp:lastModifiedBy>
  <cp:revision>3</cp:revision>
  <dcterms:created xsi:type="dcterms:W3CDTF">2015-10-28T01:43:33Z</dcterms:created>
  <dcterms:modified xsi:type="dcterms:W3CDTF">2015-10-28T01:48:54Z</dcterms:modified>
</cp:coreProperties>
</file>