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073" autoAdjust="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40FAEB-1B92-4022-81F0-0F54C43CA0A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B9A48-5882-4835-9A20-A2E106C50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820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A9DD7572-C8FA-4C34-A5EB-EA2AD3D82467}" type="datetime5">
              <a:rPr lang="ja-JP" altLang="en-US" smtClean="0"/>
              <a:t>2015/11/02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AEB-E987-48BD-B7F4-7050F8C18472}" type="datetime5">
              <a:rPr lang="ja-JP" altLang="en-US" smtClean="0"/>
              <a:t>2015/11/02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9B010-882F-45EC-B120-CBAACCF045F4}" type="datetime5">
              <a:rPr lang="ja-JP" altLang="en-US" smtClean="0"/>
              <a:t>2015/11/02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B1AE1-2D5F-487C-BFD1-EB54312A5021}" type="datetime5">
              <a:rPr lang="ja-JP" altLang="en-US" smtClean="0"/>
              <a:t>2015/11/02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80EB1BA-808E-4432-B3CD-045E9A6C3C3B}" type="datetime5">
              <a:rPr lang="ja-JP" altLang="en-US" smtClean="0"/>
              <a:t>2015/11/02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73682-DAAB-4EFD-9C90-D8DE6A4E2F9D}" type="datetime5">
              <a:rPr lang="ja-JP" altLang="en-US" smtClean="0"/>
              <a:t>2015/11/02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616F6-FB91-45C2-A84C-D22BAB090FB9}" type="datetime5">
              <a:rPr lang="ja-JP" altLang="en-US" smtClean="0"/>
              <a:t>2015/11/02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13D47-6F35-4157-B43D-5B5468998D50}" type="datetime5">
              <a:rPr lang="ja-JP" altLang="en-US" smtClean="0"/>
              <a:t>2015/11/02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6A5E4-51F0-4D6D-BCEB-2B64167D379C}" type="datetime5">
              <a:rPr lang="ja-JP" altLang="en-US" smtClean="0"/>
              <a:t>2015/11/02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8FB22-2218-451B-B8D0-32DE2C574C40}" type="datetime5">
              <a:rPr lang="ja-JP" altLang="en-US" smtClean="0"/>
              <a:t>2015/11/02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A55EE83-E951-4198-B9E7-DBD262B3FD5E}" type="datetime5">
              <a:rPr lang="ja-JP" altLang="en-US" smtClean="0"/>
              <a:t>2015/11/02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183F54-0FA1-452F-91BA-E1AD09EB139C}" type="datetime5">
              <a:rPr lang="ja-JP" altLang="en-US" smtClean="0"/>
              <a:t>2015/11/02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あけぼの町移住体験ツアー企画案</a:t>
            </a:r>
            <a:endParaRPr lang="en-US" dirty="0"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accent5">
                    <a:lumMod val="75000"/>
                  </a:schemeClr>
                </a:solidFill>
              </a:rPr>
              <a:t>四季折々の自然と暮らしに</a:t>
            </a:r>
            <a:r>
              <a:rPr lang="ja-JP" altLang="en-US" sz="2000" dirty="0" smtClean="0">
                <a:solidFill>
                  <a:schemeClr val="accent5">
                    <a:lumMod val="75000"/>
                  </a:schemeClr>
                </a:solidFill>
              </a:rPr>
              <a:t>触れる</a:t>
            </a:r>
            <a:endParaRPr lang="ja-JP" alt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F511-38F5-4E7C-9453-613AE89EA509}" type="datetime5">
              <a:rPr lang="ja-JP" altLang="en-US" smtClean="0"/>
              <a:t>2015/11/02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9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背景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移住者を増やしたい</a:t>
            </a:r>
            <a:endParaRPr lang="en-US" altLang="ja-JP" dirty="0" smtClean="0"/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人口が減少している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空き家が増えている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移住者を誘致・サポートする体制が整っていない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ja-JP" altLang="en-US" dirty="0" smtClean="0"/>
              <a:t>移住者が定着しない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希望の仕事が見つからない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移住前のイメージとギャップが大きい</a:t>
            </a:r>
            <a:br>
              <a:rPr lang="ja-JP" altLang="en-US" dirty="0" smtClean="0"/>
            </a:br>
            <a:r>
              <a:rPr lang="ja-JP" altLang="en-US" dirty="0" smtClean="0"/>
              <a:t>（冬の厳しさ、暮らしやすさ）</a:t>
            </a:r>
          </a:p>
          <a:p>
            <a:pPr marL="1160463" lvl="1" indent="-342900">
              <a:buFont typeface="+mj-lt"/>
              <a:buAutoNum type="arabicPeriod"/>
            </a:pPr>
            <a:r>
              <a:rPr lang="ja-JP" altLang="en-US" dirty="0" smtClean="0"/>
              <a:t>近所づきあいがうまくいかない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99E1-434A-46C0-9BEA-F947BBAC19D4}" type="datetime5">
              <a:rPr lang="ja-JP" altLang="en-US" smtClean="0"/>
              <a:t>2015/11/02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68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企画概要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年を通して、四季折々のあけぼの町の暮らしを体験</a:t>
            </a:r>
          </a:p>
          <a:p>
            <a:r>
              <a:rPr lang="ja-JP" altLang="en-US" dirty="0" smtClean="0"/>
              <a:t>農業体験、郷土料理の試食</a:t>
            </a:r>
          </a:p>
          <a:p>
            <a:r>
              <a:rPr lang="ja-JP" altLang="en-US" dirty="0" smtClean="0"/>
              <a:t>観光では見ることのできない学校、病院、福祉施設、主要企業などを見学</a:t>
            </a:r>
          </a:p>
          <a:p>
            <a:r>
              <a:rPr lang="ja-JP" altLang="en-US" dirty="0" smtClean="0"/>
              <a:t>空き家バンクに登録されている空き家を見学</a:t>
            </a:r>
          </a:p>
          <a:p>
            <a:r>
              <a:rPr lang="ja-JP" altLang="en-US" dirty="0" smtClean="0"/>
              <a:t>地元住民・移住者との交流会</a:t>
            </a:r>
          </a:p>
          <a:p>
            <a:r>
              <a:rPr lang="ja-JP" altLang="en-US" dirty="0" smtClean="0"/>
              <a:t>就職説明会の実施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1D23B-3863-4358-8B7F-E5E85C65CCFF}" type="datetime5">
              <a:rPr lang="ja-JP" altLang="en-US" smtClean="0"/>
              <a:t>2015/11/02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650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年間スケジュール案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5</a:t>
            </a:r>
            <a:r>
              <a:rPr lang="ja-JP" altLang="en-US" dirty="0" smtClean="0"/>
              <a:t>月	田植え体験</a:t>
            </a:r>
            <a:br>
              <a:rPr lang="ja-JP" altLang="en-US" dirty="0" smtClean="0"/>
            </a:br>
            <a:r>
              <a:rPr lang="ja-JP" altLang="en-US" dirty="0" smtClean="0"/>
              <a:t>	空き家見学ツアー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8</a:t>
            </a:r>
            <a:r>
              <a:rPr lang="ja-JP" altLang="en-US" dirty="0" smtClean="0"/>
              <a:t>月	夏野菜収穫体験</a:t>
            </a:r>
            <a:br>
              <a:rPr lang="ja-JP" altLang="en-US" dirty="0" smtClean="0"/>
            </a:br>
            <a:r>
              <a:rPr lang="ja-JP" altLang="en-US" dirty="0" smtClean="0"/>
              <a:t>	就業・就農説明会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2016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	稲刈り体験</a:t>
            </a:r>
            <a:br>
              <a:rPr lang="ja-JP" altLang="en-US" dirty="0" smtClean="0"/>
            </a:br>
            <a:r>
              <a:rPr lang="ja-JP" altLang="en-US" dirty="0" smtClean="0"/>
              <a:t>	施設見学ツアー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	冬の準備・過ごし方講座</a:t>
            </a:r>
            <a:br>
              <a:rPr lang="ja-JP" altLang="en-US" dirty="0" smtClean="0"/>
            </a:br>
            <a:r>
              <a:rPr lang="ja-JP" altLang="en-US" dirty="0" smtClean="0"/>
              <a:t>	子育て支援説明会</a:t>
            </a:r>
          </a:p>
          <a:p>
            <a:pPr>
              <a:tabLst>
                <a:tab pos="1611313" algn="l"/>
              </a:tabLst>
            </a:pPr>
            <a:r>
              <a:rPr lang="en-US" altLang="ja-JP" dirty="0" smtClean="0"/>
              <a:t>2017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	春の農業体験</a:t>
            </a:r>
            <a:br>
              <a:rPr lang="ja-JP" altLang="en-US" dirty="0" smtClean="0"/>
            </a:br>
            <a:r>
              <a:rPr lang="ja-JP" altLang="en-US" dirty="0" smtClean="0"/>
              <a:t>	企業見学ツアー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55F87-4CC7-49EB-AC72-772276D36F43}" type="datetime5">
              <a:rPr lang="ja-JP" altLang="en-US" smtClean="0"/>
              <a:t>2015/11/02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株式会社ローカルプロジェクト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941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2299</TotalTime>
  <Words>139</Words>
  <Application>Microsoft Office PowerPoint</Application>
  <PresentationFormat>ワイド画面</PresentationFormat>
  <Paragraphs>36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HGｺﾞｼｯｸE</vt:lpstr>
      <vt:lpstr>ＭＳ ゴシック</vt:lpstr>
      <vt:lpstr>游ゴシック</vt:lpstr>
      <vt:lpstr>Calibri</vt:lpstr>
      <vt:lpstr>Century Gothic</vt:lpstr>
      <vt:lpstr>Garamond</vt:lpstr>
      <vt:lpstr>Wingdings</vt:lpstr>
      <vt:lpstr>シャボン</vt:lpstr>
      <vt:lpstr>あけぼの町移住体験ツアー企画案</vt:lpstr>
      <vt:lpstr>背景</vt:lpstr>
      <vt:lpstr>企画概要</vt:lpstr>
      <vt:lpstr>年間スケジュール案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10</cp:revision>
  <dcterms:created xsi:type="dcterms:W3CDTF">2015-10-17T12:10:38Z</dcterms:created>
  <dcterms:modified xsi:type="dcterms:W3CDTF">2015-11-02T13:18:35Z</dcterms:modified>
</cp:coreProperties>
</file>