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1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08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0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66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66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565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5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9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2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0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7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997355" y="2828499"/>
            <a:ext cx="2197290" cy="120100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72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2015-10-27T23:45:56Z</dcterms:created>
  <dcterms:modified xsi:type="dcterms:W3CDTF">2015-10-27T23:48:18Z</dcterms:modified>
</cp:coreProperties>
</file>