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48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011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108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901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766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666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565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359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990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02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004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302D6-EC37-451A-838B-4500DADBD555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A579D-562B-4972-8E18-1A3804AE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7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4997355" y="2828499"/>
            <a:ext cx="2197290" cy="12010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372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2015-10-27T23:45:56Z</dcterms:created>
  <dcterms:modified xsi:type="dcterms:W3CDTF">2015-10-27T23:46:19Z</dcterms:modified>
</cp:coreProperties>
</file>