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901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63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36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35652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046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16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50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49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6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70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1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4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8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2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94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7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72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8B09AC1B-ABB8-454E-AEB5-E9ADDD885A8F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768AC0C1-D2A9-4A18-8C10-D1099A49B3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00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2016</a:t>
            </a:r>
            <a:r>
              <a:rPr lang="ja-JP" altLang="en-US" dirty="0" smtClean="0"/>
              <a:t>年イベント予定（</a:t>
            </a:r>
            <a:r>
              <a:rPr lang="en-US" altLang="ja-JP" dirty="0" smtClean="0"/>
              <a:t>4</a:t>
            </a:r>
            <a:r>
              <a:rPr lang="ja-JP" altLang="en-US" dirty="0" smtClean="0"/>
              <a:t>～</a:t>
            </a:r>
            <a:r>
              <a:rPr lang="en-US" altLang="ja-JP" dirty="0" smtClean="0"/>
              <a:t>6</a:t>
            </a:r>
            <a:r>
              <a:rPr lang="ja-JP" altLang="en-US" dirty="0" smtClean="0"/>
              <a:t>月）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0656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メイン イベント</Template>
  <TotalTime>22</TotalTime>
  <Words>10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Impact</vt:lpstr>
      <vt:lpstr>メイン イベント</vt:lpstr>
      <vt:lpstr>2016年イベント予定（4～6月）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2016年イベント予定（4～6月）</dc:title>
  <dc:creator>Taro Gihyo</dc:creator>
  <cp:lastModifiedBy>Taro Gihyo</cp:lastModifiedBy>
  <cp:revision>5</cp:revision>
  <dcterms:created xsi:type="dcterms:W3CDTF">2015-10-28T01:43:33Z</dcterms:created>
  <dcterms:modified xsi:type="dcterms:W3CDTF">2015-10-29T01:19:44Z</dcterms:modified>
</cp:coreProperties>
</file>