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47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144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5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02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5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9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69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55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0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4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30078-5E3B-437B-84CF-C7EF62B850D3}" type="datetimeFigureOut">
              <a:rPr lang="en-US" smtClean="0"/>
              <a:t>10/20/2015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9E911-8F40-4D81-B891-7B96F8896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3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/>
          <p:cNvSpPr/>
          <p:nvPr/>
        </p:nvSpPr>
        <p:spPr>
          <a:xfrm>
            <a:off x="3316406" y="1937982"/>
            <a:ext cx="1064525" cy="1064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29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2015-10-20T00:53:53Z</dcterms:created>
  <dcterms:modified xsi:type="dcterms:W3CDTF">2015-10-20T01:10:12Z</dcterms:modified>
</cp:coreProperties>
</file>