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東北支社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495</c:v>
                </c:pt>
                <c:pt idx="1">
                  <c:v>526</c:v>
                </c:pt>
                <c:pt idx="2">
                  <c:v>530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37-4B8B-BFFA-E3BE44F8420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関東支社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901</c:v>
                </c:pt>
                <c:pt idx="1">
                  <c:v>978</c:v>
                </c:pt>
                <c:pt idx="2">
                  <c:v>1034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37-4B8B-BFFA-E3BE44F8420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東海支社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620</c:v>
                </c:pt>
                <c:pt idx="1">
                  <c:v>698</c:v>
                </c:pt>
                <c:pt idx="2">
                  <c:v>712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037-4B8B-BFFA-E3BE44F8420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関西支社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840</c:v>
                </c:pt>
                <c:pt idx="1">
                  <c:v>862</c:v>
                </c:pt>
                <c:pt idx="2">
                  <c:v>913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037-4B8B-BFFA-E3BE44F842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9534480"/>
        <c:axId val="539534808"/>
      </c:barChart>
      <c:catAx>
        <c:axId val="539534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9534808"/>
        <c:crosses val="autoZero"/>
        <c:auto val="1"/>
        <c:lblAlgn val="ctr"/>
        <c:lblOffset val="100"/>
        <c:noMultiLvlLbl val="0"/>
      </c:catAx>
      <c:valAx>
        <c:axId val="539534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9534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785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489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5876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2403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008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6557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818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5071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143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138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215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515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813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5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418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376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724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EF879FC-EE1A-4A35-90FE-AC0BA1A8B892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577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  <p:sldLayoutId id="2147483748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支社別売上高（</a:t>
            </a:r>
            <a:r>
              <a:rPr lang="en-US" altLang="ja-JP" dirty="0" smtClean="0"/>
              <a:t>10</a:t>
            </a:r>
            <a:r>
              <a:rPr lang="ja-JP" altLang="en-US" dirty="0" smtClean="0"/>
              <a:t>～</a:t>
            </a:r>
            <a:r>
              <a:rPr lang="en-US" altLang="ja-JP" dirty="0" smtClean="0"/>
              <a:t>12</a:t>
            </a:r>
            <a:r>
              <a:rPr lang="ja-JP" altLang="en-US" dirty="0" smtClean="0"/>
              <a:t>月）</a:t>
            </a:r>
            <a:endParaRPr lang="en-US" dirty="0"/>
          </a:p>
        </p:txBody>
      </p:sp>
      <p:graphicFrame>
        <p:nvGraphicFramePr>
          <p:cNvPr id="26" name="コンテンツ プレースホルダー 2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78389195"/>
              </p:ext>
            </p:extLst>
          </p:nvPr>
        </p:nvGraphicFramePr>
        <p:xfrm>
          <a:off x="914400" y="2366963"/>
          <a:ext cx="10363200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83422529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しず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しず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しず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1355</TotalTime>
  <Words>11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Tw Cen MT</vt:lpstr>
      <vt:lpstr>しずく</vt:lpstr>
      <vt:lpstr>支社別売上高（10～12月）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研修スケジュール</dc:title>
  <dc:creator>Taro Gihyo</dc:creator>
  <cp:lastModifiedBy>Taro Gihyo</cp:lastModifiedBy>
  <cp:revision>13</cp:revision>
  <dcterms:created xsi:type="dcterms:W3CDTF">2015-10-28T01:26:08Z</dcterms:created>
  <dcterms:modified xsi:type="dcterms:W3CDTF">2015-10-29T00:09:04Z</dcterms:modified>
</cp:coreProperties>
</file>