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52527-AE10-4523-9511-2F0987E4E040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0685B-9474-4673-A936-F5905F577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980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52527-AE10-4523-9511-2F0987E4E040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0685B-9474-4673-A936-F5905F577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449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52527-AE10-4523-9511-2F0987E4E040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0685B-9474-4673-A936-F5905F577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172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52527-AE10-4523-9511-2F0987E4E040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0685B-9474-4673-A936-F5905F577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868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52527-AE10-4523-9511-2F0987E4E040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0685B-9474-4673-A936-F5905F577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104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52527-AE10-4523-9511-2F0987E4E040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0685B-9474-4673-A936-F5905F577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401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52527-AE10-4523-9511-2F0987E4E040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0685B-9474-4673-A936-F5905F577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523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52527-AE10-4523-9511-2F0987E4E040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0685B-9474-4673-A936-F5905F577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56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52527-AE10-4523-9511-2F0987E4E040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0685B-9474-4673-A936-F5905F577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809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52527-AE10-4523-9511-2F0987E4E040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0685B-9474-4673-A936-F5905F577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165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52527-AE10-4523-9511-2F0987E4E040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0685B-9474-4673-A936-F5905F577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52527-AE10-4523-9511-2F0987E4E040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10685B-9474-4673-A936-F5905F577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020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/>
          <p:cNvCxnSpPr/>
          <p:nvPr/>
        </p:nvCxnSpPr>
        <p:spPr>
          <a:xfrm>
            <a:off x="2006221" y="2047164"/>
            <a:ext cx="0" cy="1296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63828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</cp:revision>
  <dcterms:created xsi:type="dcterms:W3CDTF">2015-10-20T01:11:25Z</dcterms:created>
  <dcterms:modified xsi:type="dcterms:W3CDTF">2015-10-20T01:11:30Z</dcterms:modified>
</cp:coreProperties>
</file>