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C9984-A812-4888-A09F-E80AB39CD81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FE604-B841-4DFA-9A48-05D62D5B1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771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C9984-A812-4888-A09F-E80AB39CD81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FE604-B841-4DFA-9A48-05D62D5B1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816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C9984-A812-4888-A09F-E80AB39CD81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FE604-B841-4DFA-9A48-05D62D5B1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349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C9984-A812-4888-A09F-E80AB39CD81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FE604-B841-4DFA-9A48-05D62D5B1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071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C9984-A812-4888-A09F-E80AB39CD81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FE604-B841-4DFA-9A48-05D62D5B1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712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C9984-A812-4888-A09F-E80AB39CD81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FE604-B841-4DFA-9A48-05D62D5B1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494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C9984-A812-4888-A09F-E80AB39CD81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FE604-B841-4DFA-9A48-05D62D5B1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803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C9984-A812-4888-A09F-E80AB39CD81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FE604-B841-4DFA-9A48-05D62D5B1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621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C9984-A812-4888-A09F-E80AB39CD81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FE604-B841-4DFA-9A48-05D62D5B1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754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C9984-A812-4888-A09F-E80AB39CD81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FE604-B841-4DFA-9A48-05D62D5B1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967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C9984-A812-4888-A09F-E80AB39CD81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FE604-B841-4DFA-9A48-05D62D5B1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462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BC9984-A812-4888-A09F-E80AB39CD81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6FE604-B841-4DFA-9A48-05D62D5B1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962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形吹き出し 3"/>
          <p:cNvSpPr/>
          <p:nvPr/>
        </p:nvSpPr>
        <p:spPr>
          <a:xfrm>
            <a:off x="5222543" y="2848970"/>
            <a:ext cx="1746914" cy="1160060"/>
          </a:xfrm>
          <a:prstGeom prst="wedgeEllipseCallout">
            <a:avLst>
              <a:gd name="adj1" fmla="val -37239"/>
              <a:gd name="adj2" fmla="val 69559"/>
            </a:avLst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2923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4</cp:revision>
  <dcterms:created xsi:type="dcterms:W3CDTF">2015-10-27T23:53:02Z</dcterms:created>
  <dcterms:modified xsi:type="dcterms:W3CDTF">2015-10-27T23:57:11Z</dcterms:modified>
</cp:coreProperties>
</file>