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29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4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4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9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0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04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0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22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8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4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2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482AE-BF9B-412F-9D4B-2C41F016F994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C3D72-3E5F-497C-8FA0-3719C5928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06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767883" y="3463118"/>
            <a:ext cx="283192" cy="98946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二等辺三角形 5"/>
          <p:cNvSpPr/>
          <p:nvPr/>
        </p:nvSpPr>
        <p:spPr>
          <a:xfrm>
            <a:off x="5390866" y="2374709"/>
            <a:ext cx="1044052" cy="750627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二等辺三角形 6"/>
          <p:cNvSpPr/>
          <p:nvPr/>
        </p:nvSpPr>
        <p:spPr>
          <a:xfrm>
            <a:off x="5254387" y="2637428"/>
            <a:ext cx="1310185" cy="82569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二等辺三角形 7"/>
          <p:cNvSpPr/>
          <p:nvPr/>
        </p:nvSpPr>
        <p:spPr>
          <a:xfrm>
            <a:off x="5090615" y="3050273"/>
            <a:ext cx="1692322" cy="825690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83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2015-10-28T00:14:53Z</dcterms:created>
  <dcterms:modified xsi:type="dcterms:W3CDTF">2015-10-28T00:14:58Z</dcterms:modified>
</cp:coreProperties>
</file>