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58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6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9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57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9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39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65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4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25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1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5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E9AEA-A07A-4838-9F02-F4A9263B6B70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F80DB-3019-4785-8F3A-0C3098F34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6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株式会社技術評論社</a:t>
            </a:r>
            <a:r>
              <a:rPr lang="en-US" altLang="ja-JP" dirty="0" smtClean="0"/>
              <a:t>Web</a:t>
            </a:r>
            <a:r>
              <a:rPr lang="ja-JP" altLang="en-US" dirty="0" smtClean="0"/>
              <a:t>サイト</a:t>
            </a:r>
            <a:endParaRPr 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株式会社技術評論社Webサイト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株式会社技術評論社Webサイト</dc:title>
  <dc:creator>Taro Gihyo</dc:creator>
  <cp:lastModifiedBy>Taro Gihyo</cp:lastModifiedBy>
  <cp:revision>2</cp:revision>
  <dcterms:created xsi:type="dcterms:W3CDTF">2015-11-02T08:28:51Z</dcterms:created>
  <dcterms:modified xsi:type="dcterms:W3CDTF">2015-11-02T08:29:02Z</dcterms:modified>
</cp:coreProperties>
</file>