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4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3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9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7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8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3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7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0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019869" y="1965278"/>
            <a:ext cx="1119116" cy="887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楕円 4"/>
          <p:cNvSpPr/>
          <p:nvPr/>
        </p:nvSpPr>
        <p:spPr>
          <a:xfrm>
            <a:off x="5117909" y="3016156"/>
            <a:ext cx="1119116" cy="887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カギ線コネクタ 5"/>
          <p:cNvCxnSpPr>
            <a:stCxn id="2" idx="3"/>
            <a:endCxn id="5" idx="2"/>
          </p:cNvCxnSpPr>
          <p:nvPr/>
        </p:nvCxnSpPr>
        <p:spPr>
          <a:xfrm>
            <a:off x="3138985" y="2408830"/>
            <a:ext cx="1978924" cy="10508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09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2015-10-20T01:12:53Z</dcterms:created>
  <dcterms:modified xsi:type="dcterms:W3CDTF">2015-10-20T01:16:20Z</dcterms:modified>
</cp:coreProperties>
</file>