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4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accent1"/>
          </a:solidFill>
          <a:ln w="12700">
            <a:solidFill>
              <a:srgbClr val="FFFF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09980" y="882376"/>
            <a:ext cx="9966960" cy="2926080"/>
          </a:xfrm>
        </p:spPr>
        <p:txBody>
          <a:bodyPr anchor="b">
            <a:normAutofit/>
          </a:bodyPr>
          <a:lstStyle>
            <a:lvl1pPr algn="ctr">
              <a:lnSpc>
                <a:spcPct val="85000"/>
              </a:lnSpc>
              <a:defRPr sz="7200" b="1" cap="all" baseline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09530" y="3869634"/>
            <a:ext cx="8767860" cy="1388165"/>
          </a:xfrm>
        </p:spPr>
        <p:txBody>
          <a:bodyPr>
            <a:normAutofit/>
          </a:bodyPr>
          <a:lstStyle>
            <a:lvl1pPr marL="0" indent="0" algn="ctr">
              <a:buNone/>
              <a:defRPr sz="2200">
                <a:solidFill>
                  <a:srgbClr val="FFFFFF"/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1978660" y="3733800"/>
            <a:ext cx="8229601" cy="0"/>
          </a:xfrm>
          <a:prstGeom prst="line">
            <a:avLst/>
          </a:prstGeom>
          <a:ln>
            <a:solidFill>
              <a:srgbClr val="FFFF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642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171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762000"/>
            <a:ext cx="2324100" cy="5410200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762000"/>
            <a:ext cx="7429500" cy="541020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5341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19692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06424" y="1173575"/>
            <a:ext cx="9966960" cy="2926080"/>
          </a:xfrm>
        </p:spPr>
        <p:txBody>
          <a:bodyPr anchor="b">
            <a:noAutofit/>
          </a:bodyPr>
          <a:lstStyle>
            <a:lvl1pPr algn="ctr">
              <a:lnSpc>
                <a:spcPct val="85000"/>
              </a:lnSpc>
              <a:defRPr sz="7200" b="0" cap="all" baseline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09928" y="4154520"/>
            <a:ext cx="8769096" cy="1363806"/>
          </a:xfrm>
        </p:spPr>
        <p:txBody>
          <a:bodyPr anchor="t">
            <a:normAutofit/>
          </a:bodyPr>
          <a:lstStyle>
            <a:lvl1pPr marL="0" indent="0" algn="ctr">
              <a:buNone/>
              <a:defRPr sz="2200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/>
        </p:nvCxnSpPr>
        <p:spPr>
          <a:xfrm>
            <a:off x="1981200" y="4020408"/>
            <a:ext cx="8229601" cy="0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982746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43000" y="2057399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67612" y="2057400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5367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01511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43000" y="2721483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69173" y="1999032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69173" y="2719322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47609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76387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51871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52159" y="1097280"/>
            <a:ext cx="5212080" cy="46634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301752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77287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13248" y="1069847"/>
            <a:ext cx="6099048" cy="4800600"/>
          </a:xfrm>
        </p:spPr>
        <p:txBody>
          <a:bodyPr lIns="274320" tIns="182880" anchor="t">
            <a:normAutofit/>
          </a:bodyPr>
          <a:lstStyle>
            <a:lvl1pPr marL="0" indent="0">
              <a:buNone/>
              <a:defRPr sz="28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288036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35237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bg1"/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143000" y="609600"/>
            <a:ext cx="9875520" cy="13563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57400"/>
            <a:ext cx="9872871" cy="4038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142996" y="6223828"/>
            <a:ext cx="23290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accent1"/>
                </a:solidFill>
              </a:defRPr>
            </a:lvl1pPr>
          </a:lstStyle>
          <a:p>
            <a:fld id="{AFA148A8-4D63-4E1A-A979-4EA91A7C5280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949148" y="6223828"/>
            <a:ext cx="47177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329530" y="6223828"/>
            <a:ext cx="17062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fld id="{E474097B-FC8C-431E-AECC-FE22199DA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53180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182880" algn="l" defTabSz="914400" rtl="0" eaLnBrk="1" latinLnBrk="0" hangingPunct="1">
        <a:lnSpc>
          <a:spcPct val="90000"/>
        </a:lnSpc>
        <a:spcBef>
          <a:spcPts val="1400"/>
        </a:spcBef>
        <a:buClr>
          <a:schemeClr val="accent1"/>
        </a:buClr>
        <a:buSzPct val="80000"/>
        <a:buFont typeface="Corbel" pitchFamily="34" charset="0"/>
        <a:buChar char="•"/>
        <a:defRPr sz="2200" kern="1200">
          <a:solidFill>
            <a:schemeClr val="accent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2000" kern="1200">
          <a:solidFill>
            <a:schemeClr val="accent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8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採用スケジュール</a:t>
            </a:r>
            <a:endParaRPr lang="en-US" dirty="0"/>
          </a:p>
        </p:txBody>
      </p:sp>
      <p:sp>
        <p:nvSpPr>
          <p:cNvPr id="5" name="コンテンツ プレースホルダー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349037"/>
      </p:ext>
    </p:extLst>
  </p:cSld>
  <p:clrMapOvr>
    <a:masterClrMapping/>
  </p:clrMapOvr>
</p:sld>
</file>

<file path=ppt/theme/theme1.xml><?xml version="1.0" encoding="utf-8"?>
<a:theme xmlns:a="http://schemas.openxmlformats.org/drawingml/2006/main" name="基礎">
  <a:themeElements>
    <a:clrScheme name="基礎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基礎">
      <a:maj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基礎">
      <a:fillStyleLst>
        <a:solidFill>
          <a:schemeClr val="phClr"/>
        </a:solidFill>
        <a:solidFill>
          <a:schemeClr val="phClr">
            <a:tint val="55000"/>
            <a:satMod val="130000"/>
          </a:schemeClr>
        </a:solidFill>
        <a:gradFill rotWithShape="1">
          <a:gsLst>
            <a:gs pos="0">
              <a:schemeClr val="phClr"/>
            </a:gs>
            <a:gs pos="90000">
              <a:schemeClr val="phClr">
                <a:shade val="100000"/>
                <a:satMod val="105000"/>
              </a:schemeClr>
            </a:gs>
            <a:gs pos="100000">
              <a:schemeClr val="phClr"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53975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"/>
          </a:scene3d>
          <a:sp3d extrusionH="12700" contourW="25400" prstMaterial="flat">
            <a:bevelT w="63500" h="152400" prst="angle"/>
            <a:contourClr>
              <a:schemeClr val="phClr">
                <a:shade val="27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95000"/>
            <a:satMod val="140000"/>
          </a:schemeClr>
        </a:solidFill>
        <a:solidFill>
          <a:schemeClr val="phClr">
            <a:tint val="90000"/>
            <a:shade val="85000"/>
            <a:satMod val="160000"/>
            <a:lumMod val="110000"/>
          </a:schemeClr>
        </a:soli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sis" id="{5665723A-49BA-4B57-8411-A56F8F207965}" vid="{D9D01AC2-EE7D-4E49-99EE-8E62E4E7E8A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基礎</Template>
  <TotalTime>37</TotalTime>
  <Words>2</Words>
  <Application>Microsoft Office PowerPoint</Application>
  <PresentationFormat>ワイド画面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4" baseType="lpstr">
      <vt:lpstr>ＭＳ ゴシック</vt:lpstr>
      <vt:lpstr>Corbel</vt:lpstr>
      <vt:lpstr>基礎</vt:lpstr>
      <vt:lpstr>採用スケジュール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組織図</dc:title>
  <dc:creator>Taro Gihyo</dc:creator>
  <cp:lastModifiedBy>Taro Gihyo</cp:lastModifiedBy>
  <cp:revision>3</cp:revision>
  <dcterms:created xsi:type="dcterms:W3CDTF">2015-10-28T00:23:05Z</dcterms:created>
  <dcterms:modified xsi:type="dcterms:W3CDTF">2015-10-28T01:00:46Z</dcterms:modified>
</cp:coreProperties>
</file>

<file path=docProps/thumbnail.jpeg>
</file>