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8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79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7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0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35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61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2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62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11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46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4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047164" y="996287"/>
            <a:ext cx="1815152" cy="7915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正方形/長方形 4"/>
          <p:cNvSpPr/>
          <p:nvPr/>
        </p:nvSpPr>
        <p:spPr>
          <a:xfrm>
            <a:off x="2954740" y="2322394"/>
            <a:ext cx="2094932" cy="5026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正方形/長方形 5"/>
          <p:cNvSpPr/>
          <p:nvPr/>
        </p:nvSpPr>
        <p:spPr>
          <a:xfrm>
            <a:off x="2790967" y="3359624"/>
            <a:ext cx="1494430" cy="11168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34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2015-10-28T00:10:52Z</dcterms:created>
  <dcterms:modified xsi:type="dcterms:W3CDTF">2015-10-28T00:11:36Z</dcterms:modified>
</cp:coreProperties>
</file>