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7472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5383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476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65947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57953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24485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488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1760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32511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1759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519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FBEF90-59D6-4D2D-9EAC-C3C6B24A81F2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0EA8E-00B8-4E2F-BB15-C86E36E5FC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4137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3712191" y="2060812"/>
            <a:ext cx="2156346" cy="19243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203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2015-10-20T01:28:33Z</dcterms:created>
  <dcterms:modified xsi:type="dcterms:W3CDTF">2015-10-20T01:28:45Z</dcterms:modified>
</cp:coreProperties>
</file>

<file path=docProps/thumbnail.jpeg>
</file>