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0066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1162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4793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944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7618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30014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43438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29196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2892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65077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731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EBD2A0-5E2A-4769-AFE2-CF8634BA0438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29AFCD-262D-4970-BF66-63D9650CA5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67860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二等辺三角形 3"/>
          <p:cNvSpPr/>
          <p:nvPr/>
        </p:nvSpPr>
        <p:spPr>
          <a:xfrm>
            <a:off x="2811439" y="1951630"/>
            <a:ext cx="1160059" cy="1000051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二等辺三角形 4"/>
          <p:cNvSpPr/>
          <p:nvPr/>
        </p:nvSpPr>
        <p:spPr>
          <a:xfrm>
            <a:off x="4831308" y="3466531"/>
            <a:ext cx="1160059" cy="1000051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1853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2015-10-20T01:24:24Z</dcterms:created>
  <dcterms:modified xsi:type="dcterms:W3CDTF">2015-10-20T01:27:56Z</dcterms:modified>
</cp:coreProperties>
</file>

<file path=docProps/thumbnail.jpeg>
</file>