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38602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12043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72465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37634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07902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2995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75478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6434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29668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98756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18034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637FE0-34FC-4714-8F61-CAE6CEA383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56AD7E-1B36-44EF-929C-CB43907F7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3037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3616657" y="2402006"/>
            <a:ext cx="6335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MAP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33380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2</cp:revision>
  <dcterms:created xsi:type="dcterms:W3CDTF">2015-10-28T00:03:56Z</dcterms:created>
  <dcterms:modified xsi:type="dcterms:W3CDTF">2015-10-28T00:04:48Z</dcterms:modified>
</cp:coreProperties>
</file>

<file path=docProps/thumbnail.jpeg>
</file>