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74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846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249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5960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6843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013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5456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05201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81460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54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8913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2C0D68-3CAE-4946-87E6-61E46C601D9F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081A84-F292-42CC-AFDF-A87196ABA2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554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楕円 3"/>
          <p:cNvSpPr/>
          <p:nvPr/>
        </p:nvSpPr>
        <p:spPr>
          <a:xfrm>
            <a:off x="3903260" y="2019869"/>
            <a:ext cx="1269241" cy="1269241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楕円 4"/>
          <p:cNvSpPr/>
          <p:nvPr/>
        </p:nvSpPr>
        <p:spPr>
          <a:xfrm>
            <a:off x="4778991" y="2019868"/>
            <a:ext cx="1269241" cy="1269241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698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スリップストリーム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2015-10-28T00:16:56Z</dcterms:created>
  <dcterms:modified xsi:type="dcterms:W3CDTF">2015-10-28T00:17:01Z</dcterms:modified>
</cp:coreProperties>
</file>

<file path=docProps/thumbnail.jpeg>
</file>