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22475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55547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66308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03562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4449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92959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95702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1680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1604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3327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9751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9076ED-86AB-4321-901C-A82DB2009680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D66DC3-CF25-46D4-9B98-7F37BED2D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8703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 3"/>
          <p:cNvSpPr/>
          <p:nvPr/>
        </p:nvSpPr>
        <p:spPr>
          <a:xfrm>
            <a:off x="2688609" y="2047164"/>
            <a:ext cx="2333767" cy="1141079"/>
          </a:xfrm>
          <a:custGeom>
            <a:avLst/>
            <a:gdLst>
              <a:gd name="connsiteX0" fmla="*/ 0 w 2333767"/>
              <a:gd name="connsiteY0" fmla="*/ 0 h 1141079"/>
              <a:gd name="connsiteX1" fmla="*/ 955343 w 2333767"/>
              <a:gd name="connsiteY1" fmla="*/ 1132764 h 1141079"/>
              <a:gd name="connsiteX2" fmla="*/ 2333767 w 2333767"/>
              <a:gd name="connsiteY2" fmla="*/ 423081 h 11410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333767" h="1141079">
                <a:moveTo>
                  <a:pt x="0" y="0"/>
                </a:moveTo>
                <a:cubicBezTo>
                  <a:pt x="283191" y="531125"/>
                  <a:pt x="566382" y="1062251"/>
                  <a:pt x="955343" y="1132764"/>
                </a:cubicBezTo>
                <a:cubicBezTo>
                  <a:pt x="1344304" y="1203277"/>
                  <a:pt x="1839035" y="813179"/>
                  <a:pt x="2333767" y="423081"/>
                </a:cubicBez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70911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2015-10-20T01:12:53Z</dcterms:created>
  <dcterms:modified xsi:type="dcterms:W3CDTF">2015-10-20T01:12:58Z</dcterms:modified>
</cp:coreProperties>
</file>

<file path=docProps/thumbnail.jpeg>
</file>