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4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63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9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4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6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7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0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37FE0-34FC-4714-8F61-CAE6CEA383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6AD7E-1B36-44EF-929C-CB43907F7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0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616657" y="240200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38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2015-10-28T00:03:56Z</dcterms:created>
  <dcterms:modified xsi:type="dcterms:W3CDTF">2015-10-28T00:04:48Z</dcterms:modified>
</cp:coreProperties>
</file>