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09A4-FEB0-4102-ADA3-CFAA699E7F2F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183D-57B2-457B-97A4-79010638D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568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09A4-FEB0-4102-ADA3-CFAA699E7F2F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183D-57B2-457B-97A4-79010638D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639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09A4-FEB0-4102-ADA3-CFAA699E7F2F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183D-57B2-457B-97A4-79010638D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984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09A4-FEB0-4102-ADA3-CFAA699E7F2F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183D-57B2-457B-97A4-79010638DB3B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1599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09A4-FEB0-4102-ADA3-CFAA699E7F2F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183D-57B2-457B-97A4-79010638D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057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09A4-FEB0-4102-ADA3-CFAA699E7F2F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183D-57B2-457B-97A4-79010638D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6794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09A4-FEB0-4102-ADA3-CFAA699E7F2F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183D-57B2-457B-97A4-79010638D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6485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09A4-FEB0-4102-ADA3-CFAA699E7F2F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183D-57B2-457B-97A4-79010638D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9179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09A4-FEB0-4102-ADA3-CFAA699E7F2F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183D-57B2-457B-97A4-79010638D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531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09A4-FEB0-4102-ADA3-CFAA699E7F2F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183D-57B2-457B-97A4-79010638D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855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09A4-FEB0-4102-ADA3-CFAA699E7F2F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183D-57B2-457B-97A4-79010638D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88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09A4-FEB0-4102-ADA3-CFAA699E7F2F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183D-57B2-457B-97A4-79010638D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080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09A4-FEB0-4102-ADA3-CFAA699E7F2F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183D-57B2-457B-97A4-79010638D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652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09A4-FEB0-4102-ADA3-CFAA699E7F2F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183D-57B2-457B-97A4-79010638D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960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09A4-FEB0-4102-ADA3-CFAA699E7F2F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183D-57B2-457B-97A4-79010638D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950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09A4-FEB0-4102-ADA3-CFAA699E7F2F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183D-57B2-457B-97A4-79010638D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420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09A4-FEB0-4102-ADA3-CFAA699E7F2F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183D-57B2-457B-97A4-79010638D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9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71309A4-FEB0-4102-ADA3-CFAA699E7F2F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E9B183D-57B2-457B-97A4-79010638D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744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751012" y="2900986"/>
            <a:ext cx="8689976" cy="2509213"/>
          </a:xfrm>
        </p:spPr>
        <p:txBody>
          <a:bodyPr/>
          <a:lstStyle/>
          <a:p>
            <a:r>
              <a:rPr lang="en-US" dirty="0" smtClean="0"/>
              <a:t>Maldives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51012" y="5486401"/>
            <a:ext cx="8689976" cy="1371599"/>
          </a:xfrm>
        </p:spPr>
        <p:txBody>
          <a:bodyPr/>
          <a:lstStyle/>
          <a:p>
            <a:r>
              <a:rPr lang="en-US" dirty="0" smtClean="0"/>
              <a:t>Photo album</a:t>
            </a:r>
            <a:endParaRPr 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236" y="641445"/>
            <a:ext cx="4858601" cy="3643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35268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4" t="4824"/>
          <a:stretch/>
        </p:blipFill>
        <p:spPr>
          <a:xfrm>
            <a:off x="1037230" y="696037"/>
            <a:ext cx="4858601" cy="36439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8656">
            <a:off x="6305268" y="2388374"/>
            <a:ext cx="4858601" cy="3643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08709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30" y="898479"/>
            <a:ext cx="4858601" cy="32390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8656">
            <a:off x="6305268" y="2388374"/>
            <a:ext cx="4858600" cy="3643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99787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152" y="898479"/>
            <a:ext cx="4318756" cy="32390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8656">
            <a:off x="6305268" y="2388374"/>
            <a:ext cx="4858600" cy="3643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40442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20567" y="1691295"/>
            <a:ext cx="5084456" cy="33896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8656">
            <a:off x="6919071" y="1423893"/>
            <a:ext cx="3385322" cy="45137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6267218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109</TotalTime>
  <Words>3</Words>
  <Application>Microsoft Office PowerPoint</Application>
  <PresentationFormat>ワイド画面</PresentationFormat>
  <Paragraphs>2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ＭＳ Ｐゴシック</vt:lpstr>
      <vt:lpstr>Arial</vt:lpstr>
      <vt:lpstr>Tw Cen MT</vt:lpstr>
      <vt:lpstr>しずく</vt:lpstr>
      <vt:lpstr>Maldives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Maldives</dc:title>
  <dc:creator>Taro Gihyo</dc:creator>
  <cp:lastModifiedBy>Taro Gihyo</cp:lastModifiedBy>
  <cp:revision>3</cp:revision>
  <dcterms:created xsi:type="dcterms:W3CDTF">2015-11-10T02:55:39Z</dcterms:created>
  <dcterms:modified xsi:type="dcterms:W3CDTF">2015-11-10T04:45:20Z</dcterms:modified>
</cp:coreProperties>
</file>