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1520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40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505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35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819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594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426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700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36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58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282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39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7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08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07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5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83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20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000" dirty="0"/>
              <a:t>日本の魅力</a:t>
            </a:r>
            <a:r>
              <a:rPr lang="en-US" altLang="ja-JP" sz="6000" dirty="0"/>
              <a:t/>
            </a:r>
            <a:br>
              <a:rPr lang="en-US" altLang="ja-JP" sz="6000" dirty="0"/>
            </a:br>
            <a:r>
              <a:rPr lang="ja-JP" altLang="en-US" sz="6000" dirty="0" smtClean="0"/>
              <a:t>ニッポン サイコウ！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プレミアムジャパン</a:t>
            </a:r>
            <a:r>
              <a:rPr lang="ja-JP" altLang="en-US" dirty="0" smtClean="0"/>
              <a:t>研究会</a:t>
            </a:r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477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訪日外国人急増中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838200" y="1839480"/>
            <a:ext cx="10515600" cy="23217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400" dirty="0" smtClean="0"/>
              <a:t>日本に訪れる外国人旅行者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</a:t>
            </a:r>
            <a:r>
              <a:rPr lang="en-US" altLang="ja-JP" sz="2400" dirty="0" smtClean="0"/>
              <a:t>2013</a:t>
            </a:r>
            <a:r>
              <a:rPr lang="ja-JP" altLang="en-US" sz="2400" dirty="0" smtClean="0"/>
              <a:t>年に</a:t>
            </a:r>
            <a:r>
              <a:rPr lang="en-US" altLang="ja-JP" sz="2400" dirty="0" smtClean="0"/>
              <a:t>1000</a:t>
            </a:r>
            <a:r>
              <a:rPr lang="ja-JP" altLang="en-US" sz="2400" dirty="0" smtClean="0"/>
              <a:t>万人！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en-US" altLang="ja-JP" sz="2400" dirty="0" smtClean="0"/>
              <a:t>2015</a:t>
            </a:r>
            <a:r>
              <a:rPr lang="ja-JP" altLang="en-US" sz="2400" dirty="0" smtClean="0"/>
              <a:t>年には倍の</a:t>
            </a:r>
            <a:r>
              <a:rPr lang="en-US" altLang="ja-JP" sz="2400" dirty="0" smtClean="0"/>
              <a:t>2000</a:t>
            </a:r>
            <a:r>
              <a:rPr lang="ja-JP" altLang="en-US" sz="2400" dirty="0" smtClean="0"/>
              <a:t>万人に達する</a:t>
            </a:r>
            <a:r>
              <a:rPr lang="ja-JP" altLang="en-US" sz="2400" dirty="0" smtClean="0"/>
              <a:t>勢い</a:t>
            </a:r>
            <a:endParaRPr lang="en-US" altLang="ja-JP" sz="24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838200" y="4014257"/>
            <a:ext cx="6096000" cy="12854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/>
              <a:t>＜参考サイト＞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　訪日外客数の動向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　外国人に人気の観光スポット</a:t>
            </a:r>
          </a:p>
        </p:txBody>
      </p:sp>
    </p:spTree>
    <p:extLst>
      <p:ext uri="{BB962C8B-B14F-4D97-AF65-F5344CB8AC3E}">
        <p14:creationId xmlns:p14="http://schemas.microsoft.com/office/powerpoint/2010/main" val="940284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 smtClean="0"/>
              <a:t>美食の国 ナンバーワン！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939768" y="1665487"/>
            <a:ext cx="9184894" cy="348960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 smtClean="0"/>
              <a:t>日本食は美味しくて、ヘルシーで大人気</a:t>
            </a:r>
          </a:p>
          <a:p>
            <a:pPr>
              <a:lnSpc>
                <a:spcPct val="150000"/>
              </a:lnSpc>
            </a:pPr>
            <a:r>
              <a:rPr lang="ja-JP" altLang="en-US" sz="2400" dirty="0" smtClean="0"/>
              <a:t>「和食」は無形文化遺産に登録</a:t>
            </a:r>
          </a:p>
          <a:p>
            <a:pPr>
              <a:lnSpc>
                <a:spcPct val="150000"/>
              </a:lnSpc>
            </a:pPr>
            <a:r>
              <a:rPr lang="ja-JP" altLang="en-US" sz="2400" dirty="0" smtClean="0"/>
              <a:t>旬の味を堪能できる</a:t>
            </a:r>
            <a:endParaRPr lang="en-US" altLang="ja-JP" sz="2400" dirty="0" smtClean="0"/>
          </a:p>
          <a:p>
            <a:pPr>
              <a:lnSpc>
                <a:spcPct val="150000"/>
              </a:lnSpc>
            </a:pPr>
            <a:r>
              <a:rPr lang="ja-JP" altLang="en-US" sz="2400" dirty="0" smtClean="0"/>
              <a:t>お水がタダで出される国</a:t>
            </a:r>
            <a:endParaRPr lang="en-US" altLang="ja-JP" sz="2400" dirty="0" smtClean="0"/>
          </a:p>
          <a:p>
            <a:pPr>
              <a:lnSpc>
                <a:spcPct val="150000"/>
              </a:lnSpc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72552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人気日本食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1138550" y="1634696"/>
            <a:ext cx="7104303" cy="3370339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dirty="0" smtClean="0"/>
              <a:t>寿司</a:t>
            </a:r>
            <a:endParaRPr lang="en-US" altLang="ja-JP" sz="24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dirty="0" smtClean="0"/>
              <a:t>ラーメン</a:t>
            </a:r>
            <a:endParaRPr lang="en-US" altLang="ja-JP" sz="24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dirty="0" smtClean="0"/>
              <a:t>刺身</a:t>
            </a:r>
            <a:endParaRPr lang="en-US" altLang="ja-JP" sz="24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dirty="0" smtClean="0"/>
              <a:t>うどん</a:t>
            </a:r>
            <a:endParaRPr lang="en-US" altLang="ja-JP" sz="24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dirty="0" smtClean="0"/>
              <a:t>天ぷら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7874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2549" y="490331"/>
            <a:ext cx="10396882" cy="14402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/>
              <a:t>オススメ！　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kumimoji="1" lang="ja-JP" altLang="en-US" sz="4000" dirty="0" smtClean="0"/>
              <a:t>日本のユニークスポット </a:t>
            </a:r>
            <a:r>
              <a:rPr lang="ja-JP" altLang="en-US" sz="2800" dirty="0"/>
              <a:t>（</a:t>
            </a:r>
            <a:r>
              <a:rPr lang="ja-JP" altLang="en-US" sz="2800" dirty="0" smtClean="0"/>
              <a:t>動画紹介）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1426642" y="2791476"/>
            <a:ext cx="7637234" cy="22802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ja-JP" altLang="en-US" dirty="0" smtClean="0"/>
              <a:t>＜３大仏像＞</a:t>
            </a:r>
            <a:r>
              <a:rPr lang="ja-JP" altLang="en-US" dirty="0"/>
              <a:t>　（クリックすると動画再生</a:t>
            </a:r>
            <a:r>
              <a:rPr lang="ja-JP" altLang="en-US" dirty="0" smtClean="0"/>
              <a:t>）</a:t>
            </a:r>
            <a:r>
              <a:rPr kumimoji="1" lang="ja-JP" altLang="en-US" dirty="0" smtClean="0"/>
              <a:t>　</a:t>
            </a:r>
            <a:endParaRPr kumimoji="1" lang="en-US" altLang="ja-JP" dirty="0" smtClean="0"/>
          </a:p>
          <a:p>
            <a:pPr>
              <a:lnSpc>
                <a:spcPct val="160000"/>
              </a:lnSpc>
            </a:pPr>
            <a:r>
              <a:rPr lang="ja-JP" altLang="en-US" dirty="0"/>
              <a:t>東大寺 </a:t>
            </a:r>
            <a:r>
              <a:rPr lang="en-US" altLang="ja-JP" dirty="0"/>
              <a:t>(</a:t>
            </a:r>
            <a:r>
              <a:rPr lang="ja-JP" altLang="en-US" dirty="0"/>
              <a:t>世界最大</a:t>
            </a:r>
            <a:r>
              <a:rPr lang="ja-JP" altLang="en-US" dirty="0" smtClean="0"/>
              <a:t>の青銅像</a:t>
            </a:r>
            <a:r>
              <a:rPr lang="ja-JP" altLang="en-US" dirty="0"/>
              <a:t>）</a:t>
            </a:r>
          </a:p>
          <a:p>
            <a:pPr>
              <a:lnSpc>
                <a:spcPct val="160000"/>
              </a:lnSpc>
            </a:pPr>
            <a:r>
              <a:rPr lang="ja-JP" altLang="en-US" dirty="0" smtClean="0"/>
              <a:t>長谷寺</a:t>
            </a:r>
            <a:r>
              <a:rPr lang="ja-JP" altLang="en-US" dirty="0"/>
              <a:t>（日本</a:t>
            </a:r>
            <a:r>
              <a:rPr lang="ja-JP" altLang="en-US" dirty="0" smtClean="0"/>
              <a:t>最大の</a:t>
            </a:r>
            <a:r>
              <a:rPr lang="ja-JP" altLang="en-US" dirty="0"/>
              <a:t>木造仏像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>
              <a:lnSpc>
                <a:spcPct val="160000"/>
              </a:lnSpc>
            </a:pPr>
            <a:r>
              <a:rPr lang="ja-JP" altLang="en-US" dirty="0"/>
              <a:t>飛鳥寺 </a:t>
            </a:r>
            <a:r>
              <a:rPr lang="en-US" altLang="ja-JP" dirty="0"/>
              <a:t>(</a:t>
            </a:r>
            <a:r>
              <a:rPr lang="ja-JP" altLang="en-US" dirty="0"/>
              <a:t>日本最古の仏像</a:t>
            </a:r>
            <a:r>
              <a:rPr lang="ja-JP" altLang="en-US" dirty="0" smtClean="0"/>
              <a:t>）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26642" y="2130171"/>
            <a:ext cx="538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十津川村 （日本一大きな村）</a:t>
            </a:r>
          </a:p>
        </p:txBody>
      </p:sp>
    </p:spTree>
    <p:extLst>
      <p:ext uri="{BB962C8B-B14F-4D97-AF65-F5344CB8AC3E}">
        <p14:creationId xmlns:p14="http://schemas.microsoft.com/office/powerpoint/2010/main" val="329015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TM04033927[[fn=メイン イベント]]</Template>
  <TotalTime>269</TotalTime>
  <Words>69</Words>
  <Application>Microsoft Office PowerPoint</Application>
  <PresentationFormat>ワイド画面</PresentationFormat>
  <Paragraphs>26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HGｺﾞｼｯｸM</vt:lpstr>
      <vt:lpstr>ＭＳ Ｐゴシック</vt:lpstr>
      <vt:lpstr>Arial</vt:lpstr>
      <vt:lpstr>Garamond</vt:lpstr>
      <vt:lpstr>Trebuchet MS</vt:lpstr>
      <vt:lpstr>メイン イベント</vt:lpstr>
      <vt:lpstr>日本の魅力 ニッポン サイコウ！</vt:lpstr>
      <vt:lpstr>訪日外国人急増中</vt:lpstr>
      <vt:lpstr>美食の国 ナンバーワン！</vt:lpstr>
      <vt:lpstr>人気日本食</vt:lpstr>
      <vt:lpstr>オススメ！　 日本のユニークスポット （動画紹介）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日本の魅力 ニッポン サイコウ！</dc:title>
  <dc:creator>定平誠</dc:creator>
  <cp:lastModifiedBy>定平誠</cp:lastModifiedBy>
  <cp:revision>16</cp:revision>
  <dcterms:created xsi:type="dcterms:W3CDTF">2015-12-05T00:52:10Z</dcterms:created>
  <dcterms:modified xsi:type="dcterms:W3CDTF">2015-12-05T10:25:20Z</dcterms:modified>
</cp:coreProperties>
</file>