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56" d="100"/>
          <a:sy n="56" d="100"/>
        </p:scale>
        <p:origin x="72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319212-516E-43DB-B541-5EE8BCEB963A}" type="doc">
      <dgm:prSet loTypeId="urn:microsoft.com/office/officeart/2005/8/layout/default" loCatId="list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kumimoji="1" lang="ja-JP" altLang="en-US"/>
        </a:p>
      </dgm:t>
    </dgm:pt>
    <dgm:pt modelId="{C8C712FF-2E10-44B3-A5B7-7110812E9140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日本食は美味しくて、ヘルシーで大人気</a:t>
          </a:r>
          <a:endParaRPr lang="ja-JP" altLang="en-US" sz="2000" dirty="0"/>
        </a:p>
      </dgm:t>
    </dgm:pt>
    <dgm:pt modelId="{ADEE4918-C2FC-4F46-B236-01560AD26045}" type="parTrans" cxnId="{06CE9A99-0446-406E-9F52-A2B267316DE3}">
      <dgm:prSet/>
      <dgm:spPr/>
      <dgm:t>
        <a:bodyPr/>
        <a:lstStyle/>
        <a:p>
          <a:endParaRPr kumimoji="1" lang="ja-JP" altLang="en-US"/>
        </a:p>
      </dgm:t>
    </dgm:pt>
    <dgm:pt modelId="{D2552E32-D401-4DC1-80B2-1AF9CC270482}" type="sibTrans" cxnId="{06CE9A99-0446-406E-9F52-A2B267316DE3}">
      <dgm:prSet/>
      <dgm:spPr/>
      <dgm:t>
        <a:bodyPr/>
        <a:lstStyle/>
        <a:p>
          <a:endParaRPr kumimoji="1" lang="ja-JP" altLang="en-US"/>
        </a:p>
      </dgm:t>
    </dgm:pt>
    <dgm:pt modelId="{97AD4C6C-A797-4C60-8388-6CB4C6F20CEF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「和食」は無形</a:t>
          </a:r>
          <a:endParaRPr kumimoji="1" lang="en-US" altLang="ja-JP" sz="2000" baseline="0" dirty="0" smtClean="0"/>
        </a:p>
        <a:p>
          <a:pPr rtl="0"/>
          <a:r>
            <a:rPr kumimoji="1" lang="ja-JP" altLang="en-US" sz="2000" baseline="0" dirty="0" smtClean="0"/>
            <a:t>文化遺産に登録</a:t>
          </a:r>
          <a:endParaRPr lang="ja-JP" altLang="en-US" sz="2000" dirty="0"/>
        </a:p>
      </dgm:t>
    </dgm:pt>
    <dgm:pt modelId="{E77F370F-4B55-4483-9BE8-4B93EBB9C78E}" type="parTrans" cxnId="{CB59B2D3-B5F2-4224-82DB-84B34B8C1EB3}">
      <dgm:prSet/>
      <dgm:spPr/>
      <dgm:t>
        <a:bodyPr/>
        <a:lstStyle/>
        <a:p>
          <a:endParaRPr kumimoji="1" lang="ja-JP" altLang="en-US"/>
        </a:p>
      </dgm:t>
    </dgm:pt>
    <dgm:pt modelId="{AF616FC2-EF05-49D2-9372-782DC792970F}" type="sibTrans" cxnId="{CB59B2D3-B5F2-4224-82DB-84B34B8C1EB3}">
      <dgm:prSet/>
      <dgm:spPr/>
      <dgm:t>
        <a:bodyPr/>
        <a:lstStyle/>
        <a:p>
          <a:endParaRPr kumimoji="1" lang="ja-JP" altLang="en-US"/>
        </a:p>
      </dgm:t>
    </dgm:pt>
    <dgm:pt modelId="{6D9999A7-55AB-4B35-842A-C9FED9F6498E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旬の味を堪能できる</a:t>
          </a:r>
          <a:endParaRPr lang="ja-JP" altLang="en-US" sz="2000" dirty="0"/>
        </a:p>
      </dgm:t>
    </dgm:pt>
    <dgm:pt modelId="{D674FB83-7A67-4144-ABAE-C5C2421D12CD}" type="parTrans" cxnId="{BEF8AC72-8D4D-4E90-A065-9DAAC801F486}">
      <dgm:prSet/>
      <dgm:spPr/>
      <dgm:t>
        <a:bodyPr/>
        <a:lstStyle/>
        <a:p>
          <a:endParaRPr kumimoji="1" lang="ja-JP" altLang="en-US"/>
        </a:p>
      </dgm:t>
    </dgm:pt>
    <dgm:pt modelId="{61639FEB-A67A-474B-B98B-F229FF5D0F33}" type="sibTrans" cxnId="{BEF8AC72-8D4D-4E90-A065-9DAAC801F486}">
      <dgm:prSet/>
      <dgm:spPr/>
      <dgm:t>
        <a:bodyPr/>
        <a:lstStyle/>
        <a:p>
          <a:endParaRPr kumimoji="1" lang="ja-JP" altLang="en-US"/>
        </a:p>
      </dgm:t>
    </dgm:pt>
    <dgm:pt modelId="{DEB6F30E-50A4-4532-89A7-110F8210B750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お水がタダで</a:t>
          </a:r>
          <a:endParaRPr kumimoji="1" lang="en-US" altLang="ja-JP" sz="2000" baseline="0" dirty="0" smtClean="0"/>
        </a:p>
        <a:p>
          <a:pPr rtl="0"/>
          <a:r>
            <a:rPr kumimoji="1" lang="ja-JP" altLang="en-US" sz="2000" baseline="0" dirty="0" smtClean="0"/>
            <a:t>出される国</a:t>
          </a:r>
          <a:endParaRPr lang="ja-JP" altLang="en-US" sz="2000" dirty="0"/>
        </a:p>
      </dgm:t>
    </dgm:pt>
    <dgm:pt modelId="{49552252-EB58-407F-B2C8-7FA1C65D3DAC}" type="parTrans" cxnId="{090814D1-0118-4707-BCF6-71D825824FF8}">
      <dgm:prSet/>
      <dgm:spPr/>
      <dgm:t>
        <a:bodyPr/>
        <a:lstStyle/>
        <a:p>
          <a:endParaRPr kumimoji="1" lang="ja-JP" altLang="en-US"/>
        </a:p>
      </dgm:t>
    </dgm:pt>
    <dgm:pt modelId="{CB993CA1-FBA2-44CC-8EC7-3D9DA331004B}" type="sibTrans" cxnId="{090814D1-0118-4707-BCF6-71D825824FF8}">
      <dgm:prSet/>
      <dgm:spPr/>
      <dgm:t>
        <a:bodyPr/>
        <a:lstStyle/>
        <a:p>
          <a:endParaRPr kumimoji="1" lang="ja-JP" altLang="en-US"/>
        </a:p>
      </dgm:t>
    </dgm:pt>
    <dgm:pt modelId="{B83A35C7-CAE8-4F9B-97CD-14F945E6D3A5}" type="pres">
      <dgm:prSet presAssocID="{EF319212-516E-43DB-B541-5EE8BCEB963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B4D40E0-ABA6-4F80-94F2-375AD0BB9D3F}" type="pres">
      <dgm:prSet presAssocID="{C8C712FF-2E10-44B3-A5B7-7110812E914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C0169F-EDF0-4518-A670-D58129895DE4}" type="pres">
      <dgm:prSet presAssocID="{D2552E32-D401-4DC1-80B2-1AF9CC270482}" presName="sibTrans" presStyleCnt="0"/>
      <dgm:spPr/>
      <dgm:t>
        <a:bodyPr/>
        <a:lstStyle/>
        <a:p>
          <a:endParaRPr kumimoji="1" lang="ja-JP" altLang="en-US"/>
        </a:p>
      </dgm:t>
    </dgm:pt>
    <dgm:pt modelId="{7749FDFB-5675-482B-9D1F-790BB6AA69D4}" type="pres">
      <dgm:prSet presAssocID="{97AD4C6C-A797-4C60-8388-6CB4C6F20CE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268877-6583-4403-916F-2F4AF5E955FA}" type="pres">
      <dgm:prSet presAssocID="{AF616FC2-EF05-49D2-9372-782DC792970F}" presName="sibTrans" presStyleCnt="0"/>
      <dgm:spPr/>
      <dgm:t>
        <a:bodyPr/>
        <a:lstStyle/>
        <a:p>
          <a:endParaRPr kumimoji="1" lang="ja-JP" altLang="en-US"/>
        </a:p>
      </dgm:t>
    </dgm:pt>
    <dgm:pt modelId="{1C722874-2945-4D68-A11C-B34B5BB2D7A2}" type="pres">
      <dgm:prSet presAssocID="{6D9999A7-55AB-4B35-842A-C9FED9F6498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EBA2AB-ED60-47B6-BEDD-52CAF6586CEE}" type="pres">
      <dgm:prSet presAssocID="{61639FEB-A67A-474B-B98B-F229FF5D0F33}" presName="sibTrans" presStyleCnt="0"/>
      <dgm:spPr/>
      <dgm:t>
        <a:bodyPr/>
        <a:lstStyle/>
        <a:p>
          <a:endParaRPr kumimoji="1" lang="ja-JP" altLang="en-US"/>
        </a:p>
      </dgm:t>
    </dgm:pt>
    <dgm:pt modelId="{B66540CA-B3D6-4E85-9222-C6ED050C13D6}" type="pres">
      <dgm:prSet presAssocID="{DEB6F30E-50A4-4532-89A7-110F8210B75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EF8AC72-8D4D-4E90-A065-9DAAC801F486}" srcId="{EF319212-516E-43DB-B541-5EE8BCEB963A}" destId="{6D9999A7-55AB-4B35-842A-C9FED9F6498E}" srcOrd="2" destOrd="0" parTransId="{D674FB83-7A67-4144-ABAE-C5C2421D12CD}" sibTransId="{61639FEB-A67A-474B-B98B-F229FF5D0F33}"/>
    <dgm:cxn modelId="{CB59B2D3-B5F2-4224-82DB-84B34B8C1EB3}" srcId="{EF319212-516E-43DB-B541-5EE8BCEB963A}" destId="{97AD4C6C-A797-4C60-8388-6CB4C6F20CEF}" srcOrd="1" destOrd="0" parTransId="{E77F370F-4B55-4483-9BE8-4B93EBB9C78E}" sibTransId="{AF616FC2-EF05-49D2-9372-782DC792970F}"/>
    <dgm:cxn modelId="{00B67D58-0C96-4441-AC35-E6734B18504B}" type="presOf" srcId="{97AD4C6C-A797-4C60-8388-6CB4C6F20CEF}" destId="{7749FDFB-5675-482B-9D1F-790BB6AA69D4}" srcOrd="0" destOrd="0" presId="urn:microsoft.com/office/officeart/2005/8/layout/default"/>
    <dgm:cxn modelId="{06CE9A99-0446-406E-9F52-A2B267316DE3}" srcId="{EF319212-516E-43DB-B541-5EE8BCEB963A}" destId="{C8C712FF-2E10-44B3-A5B7-7110812E9140}" srcOrd="0" destOrd="0" parTransId="{ADEE4918-C2FC-4F46-B236-01560AD26045}" sibTransId="{D2552E32-D401-4DC1-80B2-1AF9CC270482}"/>
    <dgm:cxn modelId="{67AE0087-9453-4911-9414-6D94D8C3726D}" type="presOf" srcId="{EF319212-516E-43DB-B541-5EE8BCEB963A}" destId="{B83A35C7-CAE8-4F9B-97CD-14F945E6D3A5}" srcOrd="0" destOrd="0" presId="urn:microsoft.com/office/officeart/2005/8/layout/default"/>
    <dgm:cxn modelId="{64E8301D-DB23-4710-970E-A988962773B7}" type="presOf" srcId="{6D9999A7-55AB-4B35-842A-C9FED9F6498E}" destId="{1C722874-2945-4D68-A11C-B34B5BB2D7A2}" srcOrd="0" destOrd="0" presId="urn:microsoft.com/office/officeart/2005/8/layout/default"/>
    <dgm:cxn modelId="{95BACE79-E7B8-4056-8638-51590B7B3222}" type="presOf" srcId="{DEB6F30E-50A4-4532-89A7-110F8210B750}" destId="{B66540CA-B3D6-4E85-9222-C6ED050C13D6}" srcOrd="0" destOrd="0" presId="urn:microsoft.com/office/officeart/2005/8/layout/default"/>
    <dgm:cxn modelId="{090814D1-0118-4707-BCF6-71D825824FF8}" srcId="{EF319212-516E-43DB-B541-5EE8BCEB963A}" destId="{DEB6F30E-50A4-4532-89A7-110F8210B750}" srcOrd="3" destOrd="0" parTransId="{49552252-EB58-407F-B2C8-7FA1C65D3DAC}" sibTransId="{CB993CA1-FBA2-44CC-8EC7-3D9DA331004B}"/>
    <dgm:cxn modelId="{F7695DCD-E888-4272-B9D9-560CC243E5EE}" type="presOf" srcId="{C8C712FF-2E10-44B3-A5B7-7110812E9140}" destId="{3B4D40E0-ABA6-4F80-94F2-375AD0BB9D3F}" srcOrd="0" destOrd="0" presId="urn:microsoft.com/office/officeart/2005/8/layout/default"/>
    <dgm:cxn modelId="{F8715AA7-F173-4814-99C4-F1C7AFBDB057}" type="presParOf" srcId="{B83A35C7-CAE8-4F9B-97CD-14F945E6D3A5}" destId="{3B4D40E0-ABA6-4F80-94F2-375AD0BB9D3F}" srcOrd="0" destOrd="0" presId="urn:microsoft.com/office/officeart/2005/8/layout/default"/>
    <dgm:cxn modelId="{0914CEF0-3B8E-46D8-9EF3-30551F3CB263}" type="presParOf" srcId="{B83A35C7-CAE8-4F9B-97CD-14F945E6D3A5}" destId="{54C0169F-EDF0-4518-A670-D58129895DE4}" srcOrd="1" destOrd="0" presId="urn:microsoft.com/office/officeart/2005/8/layout/default"/>
    <dgm:cxn modelId="{A1E14550-E269-4D56-B9AD-E88DA86B4FA0}" type="presParOf" srcId="{B83A35C7-CAE8-4F9B-97CD-14F945E6D3A5}" destId="{7749FDFB-5675-482B-9D1F-790BB6AA69D4}" srcOrd="2" destOrd="0" presId="urn:microsoft.com/office/officeart/2005/8/layout/default"/>
    <dgm:cxn modelId="{D39E66AB-20E5-44DC-B764-D0CE28885410}" type="presParOf" srcId="{B83A35C7-CAE8-4F9B-97CD-14F945E6D3A5}" destId="{79268877-6583-4403-916F-2F4AF5E955FA}" srcOrd="3" destOrd="0" presId="urn:microsoft.com/office/officeart/2005/8/layout/default"/>
    <dgm:cxn modelId="{D426F099-A499-4C26-A7F8-DB28B511F721}" type="presParOf" srcId="{B83A35C7-CAE8-4F9B-97CD-14F945E6D3A5}" destId="{1C722874-2945-4D68-A11C-B34B5BB2D7A2}" srcOrd="4" destOrd="0" presId="urn:microsoft.com/office/officeart/2005/8/layout/default"/>
    <dgm:cxn modelId="{0E51D293-3DC2-401E-B97E-A37275C89B1E}" type="presParOf" srcId="{B83A35C7-CAE8-4F9B-97CD-14F945E6D3A5}" destId="{F4EBA2AB-ED60-47B6-BEDD-52CAF6586CEE}" srcOrd="5" destOrd="0" presId="urn:microsoft.com/office/officeart/2005/8/layout/default"/>
    <dgm:cxn modelId="{5429F90B-29BF-42D8-B82E-E2717B7CF071}" type="presParOf" srcId="{B83A35C7-CAE8-4F9B-97CD-14F945E6D3A5}" destId="{B66540CA-B3D6-4E85-9222-C6ED050C13D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4AED2F-0173-4BC5-9A86-5C054767CFDE}" type="doc">
      <dgm:prSet loTypeId="urn:microsoft.com/office/officeart/2005/8/layout/list1" loCatId="list" qsTypeId="urn:microsoft.com/office/officeart/2005/8/quickstyle/3d3" qsCatId="3D" csTypeId="urn:microsoft.com/office/officeart/2005/8/colors/accent1_3" csCatId="accent1"/>
      <dgm:spPr/>
      <dgm:t>
        <a:bodyPr/>
        <a:lstStyle/>
        <a:p>
          <a:endParaRPr kumimoji="1" lang="ja-JP" altLang="en-US"/>
        </a:p>
      </dgm:t>
    </dgm:pt>
    <dgm:pt modelId="{08223641-FEE0-42EB-BF03-909A1C98509B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寿司</a:t>
          </a:r>
          <a:endParaRPr lang="ja-JP" altLang="en-US" sz="2000" dirty="0"/>
        </a:p>
      </dgm:t>
    </dgm:pt>
    <dgm:pt modelId="{A6A2BFEC-D52E-4F44-AA39-D7A077429C54}" type="parTrans" cxnId="{5F5B255F-2D4B-4890-847E-24E98D87AFBF}">
      <dgm:prSet/>
      <dgm:spPr/>
      <dgm:t>
        <a:bodyPr/>
        <a:lstStyle/>
        <a:p>
          <a:endParaRPr kumimoji="1" lang="ja-JP" altLang="en-US"/>
        </a:p>
      </dgm:t>
    </dgm:pt>
    <dgm:pt modelId="{51D704B2-BD9F-470A-95BD-026190DEEEB6}" type="sibTrans" cxnId="{5F5B255F-2D4B-4890-847E-24E98D87AFBF}">
      <dgm:prSet/>
      <dgm:spPr/>
      <dgm:t>
        <a:bodyPr/>
        <a:lstStyle/>
        <a:p>
          <a:endParaRPr kumimoji="1" lang="ja-JP" altLang="en-US"/>
        </a:p>
      </dgm:t>
    </dgm:pt>
    <dgm:pt modelId="{09C1B595-944D-41CB-8712-E775BADA45C3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ラーメン</a:t>
          </a:r>
          <a:endParaRPr lang="ja-JP" altLang="en-US" sz="2000" dirty="0"/>
        </a:p>
      </dgm:t>
    </dgm:pt>
    <dgm:pt modelId="{BE1A5E29-3211-490E-94F9-45E9D627162D}" type="parTrans" cxnId="{81C10D5F-B23C-424E-A821-9BDCFD9F98A7}">
      <dgm:prSet/>
      <dgm:spPr/>
      <dgm:t>
        <a:bodyPr/>
        <a:lstStyle/>
        <a:p>
          <a:endParaRPr kumimoji="1" lang="ja-JP" altLang="en-US"/>
        </a:p>
      </dgm:t>
    </dgm:pt>
    <dgm:pt modelId="{D82AB659-67B9-49EE-A007-BA0F3F685115}" type="sibTrans" cxnId="{81C10D5F-B23C-424E-A821-9BDCFD9F98A7}">
      <dgm:prSet/>
      <dgm:spPr/>
      <dgm:t>
        <a:bodyPr/>
        <a:lstStyle/>
        <a:p>
          <a:endParaRPr kumimoji="1" lang="ja-JP" altLang="en-US"/>
        </a:p>
      </dgm:t>
    </dgm:pt>
    <dgm:pt modelId="{1F30E9C5-8B7A-489D-9BC4-D4BD81E4B60B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刺身</a:t>
          </a:r>
          <a:endParaRPr lang="ja-JP" altLang="en-US" sz="2000" dirty="0"/>
        </a:p>
      </dgm:t>
    </dgm:pt>
    <dgm:pt modelId="{BE087318-A6AD-4286-8ED7-4E46A07C6186}" type="parTrans" cxnId="{498D7B9F-70E7-4BF0-9CD6-118C1D970F99}">
      <dgm:prSet/>
      <dgm:spPr/>
      <dgm:t>
        <a:bodyPr/>
        <a:lstStyle/>
        <a:p>
          <a:endParaRPr kumimoji="1" lang="ja-JP" altLang="en-US"/>
        </a:p>
      </dgm:t>
    </dgm:pt>
    <dgm:pt modelId="{982F30FE-29D5-46B5-929C-0ABB014A042F}" type="sibTrans" cxnId="{498D7B9F-70E7-4BF0-9CD6-118C1D970F99}">
      <dgm:prSet/>
      <dgm:spPr/>
      <dgm:t>
        <a:bodyPr/>
        <a:lstStyle/>
        <a:p>
          <a:endParaRPr kumimoji="1" lang="ja-JP" altLang="en-US"/>
        </a:p>
      </dgm:t>
    </dgm:pt>
    <dgm:pt modelId="{DE50E75C-098F-45F6-879B-3D79D6DB610C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うどん</a:t>
          </a:r>
          <a:endParaRPr lang="ja-JP" altLang="en-US" sz="2000" dirty="0"/>
        </a:p>
      </dgm:t>
    </dgm:pt>
    <dgm:pt modelId="{F0B8BB37-3EC0-4A7D-A0C8-B9F06FAF8091}" type="parTrans" cxnId="{3837015C-F2B3-4875-A756-635CD5419498}">
      <dgm:prSet/>
      <dgm:spPr/>
      <dgm:t>
        <a:bodyPr/>
        <a:lstStyle/>
        <a:p>
          <a:endParaRPr kumimoji="1" lang="ja-JP" altLang="en-US"/>
        </a:p>
      </dgm:t>
    </dgm:pt>
    <dgm:pt modelId="{B2DB36CD-6BE1-42B5-8D82-EA62A8365DE7}" type="sibTrans" cxnId="{3837015C-F2B3-4875-A756-635CD5419498}">
      <dgm:prSet/>
      <dgm:spPr/>
      <dgm:t>
        <a:bodyPr/>
        <a:lstStyle/>
        <a:p>
          <a:endParaRPr kumimoji="1" lang="ja-JP" altLang="en-US"/>
        </a:p>
      </dgm:t>
    </dgm:pt>
    <dgm:pt modelId="{D643D63B-587F-4A7C-9932-10790C7FF734}">
      <dgm:prSet custT="1"/>
      <dgm:spPr/>
      <dgm:t>
        <a:bodyPr/>
        <a:lstStyle/>
        <a:p>
          <a:pPr rtl="0"/>
          <a:r>
            <a:rPr kumimoji="1" lang="ja-JP" altLang="en-US" sz="2000" baseline="0" dirty="0" smtClean="0"/>
            <a:t>天ぷら</a:t>
          </a:r>
          <a:endParaRPr lang="ja-JP" altLang="en-US" sz="2000" dirty="0"/>
        </a:p>
      </dgm:t>
    </dgm:pt>
    <dgm:pt modelId="{6288FD97-178B-4743-BB31-F7F586B4828C}" type="parTrans" cxnId="{6D518A89-C3A7-48B1-9E2E-4AE761D59F28}">
      <dgm:prSet/>
      <dgm:spPr/>
      <dgm:t>
        <a:bodyPr/>
        <a:lstStyle/>
        <a:p>
          <a:endParaRPr kumimoji="1" lang="ja-JP" altLang="en-US"/>
        </a:p>
      </dgm:t>
    </dgm:pt>
    <dgm:pt modelId="{ADDBE660-5BDB-457F-AE32-2120CA73D7AD}" type="sibTrans" cxnId="{6D518A89-C3A7-48B1-9E2E-4AE761D59F28}">
      <dgm:prSet/>
      <dgm:spPr/>
      <dgm:t>
        <a:bodyPr/>
        <a:lstStyle/>
        <a:p>
          <a:endParaRPr kumimoji="1" lang="ja-JP" altLang="en-US"/>
        </a:p>
      </dgm:t>
    </dgm:pt>
    <dgm:pt modelId="{BF807B15-DFCD-4191-8210-0B66A9A64FCC}" type="pres">
      <dgm:prSet presAssocID="{0C4AED2F-0173-4BC5-9A86-5C054767CF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D436E8-0E77-49D8-A221-6337DF8D24E1}" type="pres">
      <dgm:prSet presAssocID="{08223641-FEE0-42EB-BF03-909A1C98509B}" presName="parentLin" presStyleCnt="0"/>
      <dgm:spPr/>
      <dgm:t>
        <a:bodyPr/>
        <a:lstStyle/>
        <a:p>
          <a:endParaRPr kumimoji="1" lang="ja-JP" altLang="en-US"/>
        </a:p>
      </dgm:t>
    </dgm:pt>
    <dgm:pt modelId="{FEF47A96-86E4-4213-9161-72D084FC9A46}" type="pres">
      <dgm:prSet presAssocID="{08223641-FEE0-42EB-BF03-909A1C98509B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8AB519D1-081D-4B1B-8003-1A13D2E1321F}" type="pres">
      <dgm:prSet presAssocID="{08223641-FEE0-42EB-BF03-909A1C98509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486672-9F10-4877-A7C0-BE02AC63410B}" type="pres">
      <dgm:prSet presAssocID="{08223641-FEE0-42EB-BF03-909A1C98509B}" presName="negativeSpace" presStyleCnt="0"/>
      <dgm:spPr/>
      <dgm:t>
        <a:bodyPr/>
        <a:lstStyle/>
        <a:p>
          <a:endParaRPr kumimoji="1" lang="ja-JP" altLang="en-US"/>
        </a:p>
      </dgm:t>
    </dgm:pt>
    <dgm:pt modelId="{BF0F0272-D5A9-41F4-A2F3-71A64F9F6F63}" type="pres">
      <dgm:prSet presAssocID="{08223641-FEE0-42EB-BF03-909A1C98509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764279-5472-423F-9947-5229026FF66D}" type="pres">
      <dgm:prSet presAssocID="{51D704B2-BD9F-470A-95BD-026190DEEEB6}" presName="spaceBetweenRectangles" presStyleCnt="0"/>
      <dgm:spPr/>
      <dgm:t>
        <a:bodyPr/>
        <a:lstStyle/>
        <a:p>
          <a:endParaRPr kumimoji="1" lang="ja-JP" altLang="en-US"/>
        </a:p>
      </dgm:t>
    </dgm:pt>
    <dgm:pt modelId="{D359BCA1-8B5E-4228-BC7F-297932D11A8B}" type="pres">
      <dgm:prSet presAssocID="{09C1B595-944D-41CB-8712-E775BADA45C3}" presName="parentLin" presStyleCnt="0"/>
      <dgm:spPr/>
      <dgm:t>
        <a:bodyPr/>
        <a:lstStyle/>
        <a:p>
          <a:endParaRPr kumimoji="1" lang="ja-JP" altLang="en-US"/>
        </a:p>
      </dgm:t>
    </dgm:pt>
    <dgm:pt modelId="{883DCE65-8D9D-4B84-8AB6-BE0F18B6C239}" type="pres">
      <dgm:prSet presAssocID="{09C1B595-944D-41CB-8712-E775BADA45C3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BD8F699B-08E7-4DFA-825F-D0EC4A4F54C2}" type="pres">
      <dgm:prSet presAssocID="{09C1B595-944D-41CB-8712-E775BADA45C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4AF2A6-535D-483F-A533-AA24CCB7A759}" type="pres">
      <dgm:prSet presAssocID="{09C1B595-944D-41CB-8712-E775BADA45C3}" presName="negativeSpace" presStyleCnt="0"/>
      <dgm:spPr/>
      <dgm:t>
        <a:bodyPr/>
        <a:lstStyle/>
        <a:p>
          <a:endParaRPr kumimoji="1" lang="ja-JP" altLang="en-US"/>
        </a:p>
      </dgm:t>
    </dgm:pt>
    <dgm:pt modelId="{C336F56B-5334-45AE-962C-E95F6664D42E}" type="pres">
      <dgm:prSet presAssocID="{09C1B595-944D-41CB-8712-E775BADA45C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BFFD591-30DE-4E8D-B057-D1624AF44DFE}" type="pres">
      <dgm:prSet presAssocID="{D82AB659-67B9-49EE-A007-BA0F3F685115}" presName="spaceBetweenRectangles" presStyleCnt="0"/>
      <dgm:spPr/>
      <dgm:t>
        <a:bodyPr/>
        <a:lstStyle/>
        <a:p>
          <a:endParaRPr kumimoji="1" lang="ja-JP" altLang="en-US"/>
        </a:p>
      </dgm:t>
    </dgm:pt>
    <dgm:pt modelId="{4874160C-27C2-4C75-9572-E7B8001E9317}" type="pres">
      <dgm:prSet presAssocID="{1F30E9C5-8B7A-489D-9BC4-D4BD81E4B60B}" presName="parentLin" presStyleCnt="0"/>
      <dgm:spPr/>
      <dgm:t>
        <a:bodyPr/>
        <a:lstStyle/>
        <a:p>
          <a:endParaRPr kumimoji="1" lang="ja-JP" altLang="en-US"/>
        </a:p>
      </dgm:t>
    </dgm:pt>
    <dgm:pt modelId="{C6EB4408-6082-49A0-99F9-C91B99D23E23}" type="pres">
      <dgm:prSet presAssocID="{1F30E9C5-8B7A-489D-9BC4-D4BD81E4B60B}" presName="parentLeftMargin" presStyleLbl="node1" presStyleIdx="1" presStyleCnt="5"/>
      <dgm:spPr/>
      <dgm:t>
        <a:bodyPr/>
        <a:lstStyle/>
        <a:p>
          <a:endParaRPr kumimoji="1" lang="ja-JP" altLang="en-US"/>
        </a:p>
      </dgm:t>
    </dgm:pt>
    <dgm:pt modelId="{4198BD04-5F8B-47E5-950C-FAA6A9568131}" type="pres">
      <dgm:prSet presAssocID="{1F30E9C5-8B7A-489D-9BC4-D4BD81E4B60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C967565-1373-4915-8064-7E8ABD3DFE80}" type="pres">
      <dgm:prSet presAssocID="{1F30E9C5-8B7A-489D-9BC4-D4BD81E4B60B}" presName="negativeSpace" presStyleCnt="0"/>
      <dgm:spPr/>
      <dgm:t>
        <a:bodyPr/>
        <a:lstStyle/>
        <a:p>
          <a:endParaRPr kumimoji="1" lang="ja-JP" altLang="en-US"/>
        </a:p>
      </dgm:t>
    </dgm:pt>
    <dgm:pt modelId="{EC1AF40C-2EDB-410D-AA25-381842F565BD}" type="pres">
      <dgm:prSet presAssocID="{1F30E9C5-8B7A-489D-9BC4-D4BD81E4B60B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D8EB0A-6DAC-4ABE-BDA4-6FCC7DA23B00}" type="pres">
      <dgm:prSet presAssocID="{982F30FE-29D5-46B5-929C-0ABB014A042F}" presName="spaceBetweenRectangles" presStyleCnt="0"/>
      <dgm:spPr/>
      <dgm:t>
        <a:bodyPr/>
        <a:lstStyle/>
        <a:p>
          <a:endParaRPr kumimoji="1" lang="ja-JP" altLang="en-US"/>
        </a:p>
      </dgm:t>
    </dgm:pt>
    <dgm:pt modelId="{9B60A300-E993-4228-8A8D-FB23F588D5BE}" type="pres">
      <dgm:prSet presAssocID="{DE50E75C-098F-45F6-879B-3D79D6DB610C}" presName="parentLin" presStyleCnt="0"/>
      <dgm:spPr/>
      <dgm:t>
        <a:bodyPr/>
        <a:lstStyle/>
        <a:p>
          <a:endParaRPr kumimoji="1" lang="ja-JP" altLang="en-US"/>
        </a:p>
      </dgm:t>
    </dgm:pt>
    <dgm:pt modelId="{6D246557-131F-40BD-A6A5-14D90D4C95C4}" type="pres">
      <dgm:prSet presAssocID="{DE50E75C-098F-45F6-879B-3D79D6DB610C}" presName="parentLeftMargin" presStyleLbl="node1" presStyleIdx="2" presStyleCnt="5"/>
      <dgm:spPr/>
      <dgm:t>
        <a:bodyPr/>
        <a:lstStyle/>
        <a:p>
          <a:endParaRPr kumimoji="1" lang="ja-JP" altLang="en-US"/>
        </a:p>
      </dgm:t>
    </dgm:pt>
    <dgm:pt modelId="{64AC74F0-F16A-42FD-8430-FEFBDBE8B14D}" type="pres">
      <dgm:prSet presAssocID="{DE50E75C-098F-45F6-879B-3D79D6DB610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24D19A-5B9E-4B2A-ACBA-80C3135CD0E4}" type="pres">
      <dgm:prSet presAssocID="{DE50E75C-098F-45F6-879B-3D79D6DB610C}" presName="negativeSpace" presStyleCnt="0"/>
      <dgm:spPr/>
      <dgm:t>
        <a:bodyPr/>
        <a:lstStyle/>
        <a:p>
          <a:endParaRPr kumimoji="1" lang="ja-JP" altLang="en-US"/>
        </a:p>
      </dgm:t>
    </dgm:pt>
    <dgm:pt modelId="{CCE993C9-AF13-47E2-BF68-51B6043F7B67}" type="pres">
      <dgm:prSet presAssocID="{DE50E75C-098F-45F6-879B-3D79D6DB610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3B2DF6-489B-476F-B555-911F0EC9906E}" type="pres">
      <dgm:prSet presAssocID="{B2DB36CD-6BE1-42B5-8D82-EA62A8365DE7}" presName="spaceBetweenRectangles" presStyleCnt="0"/>
      <dgm:spPr/>
      <dgm:t>
        <a:bodyPr/>
        <a:lstStyle/>
        <a:p>
          <a:endParaRPr kumimoji="1" lang="ja-JP" altLang="en-US"/>
        </a:p>
      </dgm:t>
    </dgm:pt>
    <dgm:pt modelId="{2D5D4630-8C80-43F1-BAB3-84F14B06FF34}" type="pres">
      <dgm:prSet presAssocID="{D643D63B-587F-4A7C-9932-10790C7FF734}" presName="parentLin" presStyleCnt="0"/>
      <dgm:spPr/>
      <dgm:t>
        <a:bodyPr/>
        <a:lstStyle/>
        <a:p>
          <a:endParaRPr kumimoji="1" lang="ja-JP" altLang="en-US"/>
        </a:p>
      </dgm:t>
    </dgm:pt>
    <dgm:pt modelId="{3736A208-FD1F-402C-9C0D-2C1A6BB54338}" type="pres">
      <dgm:prSet presAssocID="{D643D63B-587F-4A7C-9932-10790C7FF734}" presName="parentLeftMargin" presStyleLbl="node1" presStyleIdx="3" presStyleCnt="5"/>
      <dgm:spPr/>
      <dgm:t>
        <a:bodyPr/>
        <a:lstStyle/>
        <a:p>
          <a:endParaRPr kumimoji="1" lang="ja-JP" altLang="en-US"/>
        </a:p>
      </dgm:t>
    </dgm:pt>
    <dgm:pt modelId="{F7C4277A-8BC7-4463-AB23-46C58182E396}" type="pres">
      <dgm:prSet presAssocID="{D643D63B-587F-4A7C-9932-10790C7FF73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C056A3-E7E2-44AF-BAA4-AC75BD810E0E}" type="pres">
      <dgm:prSet presAssocID="{D643D63B-587F-4A7C-9932-10790C7FF734}" presName="negativeSpace" presStyleCnt="0"/>
      <dgm:spPr/>
      <dgm:t>
        <a:bodyPr/>
        <a:lstStyle/>
        <a:p>
          <a:endParaRPr kumimoji="1" lang="ja-JP" altLang="en-US"/>
        </a:p>
      </dgm:t>
    </dgm:pt>
    <dgm:pt modelId="{A15FC4F1-8AED-4ECA-B4B7-615F671F4DAB}" type="pres">
      <dgm:prSet presAssocID="{D643D63B-587F-4A7C-9932-10790C7FF734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5B255F-2D4B-4890-847E-24E98D87AFBF}" srcId="{0C4AED2F-0173-4BC5-9A86-5C054767CFDE}" destId="{08223641-FEE0-42EB-BF03-909A1C98509B}" srcOrd="0" destOrd="0" parTransId="{A6A2BFEC-D52E-4F44-AA39-D7A077429C54}" sibTransId="{51D704B2-BD9F-470A-95BD-026190DEEEB6}"/>
    <dgm:cxn modelId="{498D7B9F-70E7-4BF0-9CD6-118C1D970F99}" srcId="{0C4AED2F-0173-4BC5-9A86-5C054767CFDE}" destId="{1F30E9C5-8B7A-489D-9BC4-D4BD81E4B60B}" srcOrd="2" destOrd="0" parTransId="{BE087318-A6AD-4286-8ED7-4E46A07C6186}" sibTransId="{982F30FE-29D5-46B5-929C-0ABB014A042F}"/>
    <dgm:cxn modelId="{7935E645-FB18-406A-826E-17F130892AC0}" type="presOf" srcId="{08223641-FEE0-42EB-BF03-909A1C98509B}" destId="{FEF47A96-86E4-4213-9161-72D084FC9A46}" srcOrd="0" destOrd="0" presId="urn:microsoft.com/office/officeart/2005/8/layout/list1"/>
    <dgm:cxn modelId="{BFDAC847-CB9B-4ABF-82B9-F08BAD2AC314}" type="presOf" srcId="{1F30E9C5-8B7A-489D-9BC4-D4BD81E4B60B}" destId="{C6EB4408-6082-49A0-99F9-C91B99D23E23}" srcOrd="0" destOrd="0" presId="urn:microsoft.com/office/officeart/2005/8/layout/list1"/>
    <dgm:cxn modelId="{7E5422A8-F57C-4954-B1BF-AF750F274DC9}" type="presOf" srcId="{09C1B595-944D-41CB-8712-E775BADA45C3}" destId="{883DCE65-8D9D-4B84-8AB6-BE0F18B6C239}" srcOrd="0" destOrd="0" presId="urn:microsoft.com/office/officeart/2005/8/layout/list1"/>
    <dgm:cxn modelId="{349F036A-64E4-48F9-9ACE-EAE21AFB383A}" type="presOf" srcId="{DE50E75C-098F-45F6-879B-3D79D6DB610C}" destId="{6D246557-131F-40BD-A6A5-14D90D4C95C4}" srcOrd="0" destOrd="0" presId="urn:microsoft.com/office/officeart/2005/8/layout/list1"/>
    <dgm:cxn modelId="{4F06C8B9-D96A-4731-BFB9-8BC7EB7AA426}" type="presOf" srcId="{0C4AED2F-0173-4BC5-9A86-5C054767CFDE}" destId="{BF807B15-DFCD-4191-8210-0B66A9A64FCC}" srcOrd="0" destOrd="0" presId="urn:microsoft.com/office/officeart/2005/8/layout/list1"/>
    <dgm:cxn modelId="{80927091-C982-4883-B109-9DE771C6ACE8}" type="presOf" srcId="{09C1B595-944D-41CB-8712-E775BADA45C3}" destId="{BD8F699B-08E7-4DFA-825F-D0EC4A4F54C2}" srcOrd="1" destOrd="0" presId="urn:microsoft.com/office/officeart/2005/8/layout/list1"/>
    <dgm:cxn modelId="{81C10D5F-B23C-424E-A821-9BDCFD9F98A7}" srcId="{0C4AED2F-0173-4BC5-9A86-5C054767CFDE}" destId="{09C1B595-944D-41CB-8712-E775BADA45C3}" srcOrd="1" destOrd="0" parTransId="{BE1A5E29-3211-490E-94F9-45E9D627162D}" sibTransId="{D82AB659-67B9-49EE-A007-BA0F3F685115}"/>
    <dgm:cxn modelId="{BEEDC6B9-BA61-4DE4-9493-5D6FA4C0D78C}" type="presOf" srcId="{08223641-FEE0-42EB-BF03-909A1C98509B}" destId="{8AB519D1-081D-4B1B-8003-1A13D2E1321F}" srcOrd="1" destOrd="0" presId="urn:microsoft.com/office/officeart/2005/8/layout/list1"/>
    <dgm:cxn modelId="{A5AD4F80-68A6-4BA7-BF66-83E358BBC781}" type="presOf" srcId="{DE50E75C-098F-45F6-879B-3D79D6DB610C}" destId="{64AC74F0-F16A-42FD-8430-FEFBDBE8B14D}" srcOrd="1" destOrd="0" presId="urn:microsoft.com/office/officeart/2005/8/layout/list1"/>
    <dgm:cxn modelId="{046B0B5F-F569-46A5-BD6D-BADC93555E63}" type="presOf" srcId="{D643D63B-587F-4A7C-9932-10790C7FF734}" destId="{F7C4277A-8BC7-4463-AB23-46C58182E396}" srcOrd="1" destOrd="0" presId="urn:microsoft.com/office/officeart/2005/8/layout/list1"/>
    <dgm:cxn modelId="{1BFAD12E-15FC-47D4-9E6C-0A47181F7C96}" type="presOf" srcId="{D643D63B-587F-4A7C-9932-10790C7FF734}" destId="{3736A208-FD1F-402C-9C0D-2C1A6BB54338}" srcOrd="0" destOrd="0" presId="urn:microsoft.com/office/officeart/2005/8/layout/list1"/>
    <dgm:cxn modelId="{36CD5B47-9801-493A-92AD-54C6E2CC4050}" type="presOf" srcId="{1F30E9C5-8B7A-489D-9BC4-D4BD81E4B60B}" destId="{4198BD04-5F8B-47E5-950C-FAA6A9568131}" srcOrd="1" destOrd="0" presId="urn:microsoft.com/office/officeart/2005/8/layout/list1"/>
    <dgm:cxn modelId="{6D518A89-C3A7-48B1-9E2E-4AE761D59F28}" srcId="{0C4AED2F-0173-4BC5-9A86-5C054767CFDE}" destId="{D643D63B-587F-4A7C-9932-10790C7FF734}" srcOrd="4" destOrd="0" parTransId="{6288FD97-178B-4743-BB31-F7F586B4828C}" sibTransId="{ADDBE660-5BDB-457F-AE32-2120CA73D7AD}"/>
    <dgm:cxn modelId="{3837015C-F2B3-4875-A756-635CD5419498}" srcId="{0C4AED2F-0173-4BC5-9A86-5C054767CFDE}" destId="{DE50E75C-098F-45F6-879B-3D79D6DB610C}" srcOrd="3" destOrd="0" parTransId="{F0B8BB37-3EC0-4A7D-A0C8-B9F06FAF8091}" sibTransId="{B2DB36CD-6BE1-42B5-8D82-EA62A8365DE7}"/>
    <dgm:cxn modelId="{2C9E695C-8A96-418B-AAB8-CA349E7CEF5A}" type="presParOf" srcId="{BF807B15-DFCD-4191-8210-0B66A9A64FCC}" destId="{51D436E8-0E77-49D8-A221-6337DF8D24E1}" srcOrd="0" destOrd="0" presId="urn:microsoft.com/office/officeart/2005/8/layout/list1"/>
    <dgm:cxn modelId="{1153E452-8E8C-46A2-895C-7EF555813F5E}" type="presParOf" srcId="{51D436E8-0E77-49D8-A221-6337DF8D24E1}" destId="{FEF47A96-86E4-4213-9161-72D084FC9A46}" srcOrd="0" destOrd="0" presId="urn:microsoft.com/office/officeart/2005/8/layout/list1"/>
    <dgm:cxn modelId="{90B83F27-E92B-43BB-AE0E-182BDAFF3C89}" type="presParOf" srcId="{51D436E8-0E77-49D8-A221-6337DF8D24E1}" destId="{8AB519D1-081D-4B1B-8003-1A13D2E1321F}" srcOrd="1" destOrd="0" presId="urn:microsoft.com/office/officeart/2005/8/layout/list1"/>
    <dgm:cxn modelId="{178FABDE-5DFF-457C-AD2D-9479AA0863FE}" type="presParOf" srcId="{BF807B15-DFCD-4191-8210-0B66A9A64FCC}" destId="{9A486672-9F10-4877-A7C0-BE02AC63410B}" srcOrd="1" destOrd="0" presId="urn:microsoft.com/office/officeart/2005/8/layout/list1"/>
    <dgm:cxn modelId="{A95E5DA0-F01D-4C4D-B640-887E8C81EDA9}" type="presParOf" srcId="{BF807B15-DFCD-4191-8210-0B66A9A64FCC}" destId="{BF0F0272-D5A9-41F4-A2F3-71A64F9F6F63}" srcOrd="2" destOrd="0" presId="urn:microsoft.com/office/officeart/2005/8/layout/list1"/>
    <dgm:cxn modelId="{3EABFBFA-94C6-4138-823D-E68002876884}" type="presParOf" srcId="{BF807B15-DFCD-4191-8210-0B66A9A64FCC}" destId="{5C764279-5472-423F-9947-5229026FF66D}" srcOrd="3" destOrd="0" presId="urn:microsoft.com/office/officeart/2005/8/layout/list1"/>
    <dgm:cxn modelId="{CCA555A9-DE5B-46F2-9AE3-50C72C862A2B}" type="presParOf" srcId="{BF807B15-DFCD-4191-8210-0B66A9A64FCC}" destId="{D359BCA1-8B5E-4228-BC7F-297932D11A8B}" srcOrd="4" destOrd="0" presId="urn:microsoft.com/office/officeart/2005/8/layout/list1"/>
    <dgm:cxn modelId="{B97072E4-1B1C-4E21-B47C-3961E5EC422C}" type="presParOf" srcId="{D359BCA1-8B5E-4228-BC7F-297932D11A8B}" destId="{883DCE65-8D9D-4B84-8AB6-BE0F18B6C239}" srcOrd="0" destOrd="0" presId="urn:microsoft.com/office/officeart/2005/8/layout/list1"/>
    <dgm:cxn modelId="{DDAA9EF6-F373-460B-B0FC-4E9BF749D2A0}" type="presParOf" srcId="{D359BCA1-8B5E-4228-BC7F-297932D11A8B}" destId="{BD8F699B-08E7-4DFA-825F-D0EC4A4F54C2}" srcOrd="1" destOrd="0" presId="urn:microsoft.com/office/officeart/2005/8/layout/list1"/>
    <dgm:cxn modelId="{B4E2E050-6D68-462B-9B75-F063CD47B5FB}" type="presParOf" srcId="{BF807B15-DFCD-4191-8210-0B66A9A64FCC}" destId="{2B4AF2A6-535D-483F-A533-AA24CCB7A759}" srcOrd="5" destOrd="0" presId="urn:microsoft.com/office/officeart/2005/8/layout/list1"/>
    <dgm:cxn modelId="{B0520476-251B-4683-B010-C9FE752C235B}" type="presParOf" srcId="{BF807B15-DFCD-4191-8210-0B66A9A64FCC}" destId="{C336F56B-5334-45AE-962C-E95F6664D42E}" srcOrd="6" destOrd="0" presId="urn:microsoft.com/office/officeart/2005/8/layout/list1"/>
    <dgm:cxn modelId="{6AF59554-4BE5-4E36-9617-46292766FAA2}" type="presParOf" srcId="{BF807B15-DFCD-4191-8210-0B66A9A64FCC}" destId="{1BFFD591-30DE-4E8D-B057-D1624AF44DFE}" srcOrd="7" destOrd="0" presId="urn:microsoft.com/office/officeart/2005/8/layout/list1"/>
    <dgm:cxn modelId="{A4E1F82F-E8D5-45C5-8049-1234AF2C53DD}" type="presParOf" srcId="{BF807B15-DFCD-4191-8210-0B66A9A64FCC}" destId="{4874160C-27C2-4C75-9572-E7B8001E9317}" srcOrd="8" destOrd="0" presId="urn:microsoft.com/office/officeart/2005/8/layout/list1"/>
    <dgm:cxn modelId="{48C37E5E-3A1D-44A4-AE99-E9A0BABB0629}" type="presParOf" srcId="{4874160C-27C2-4C75-9572-E7B8001E9317}" destId="{C6EB4408-6082-49A0-99F9-C91B99D23E23}" srcOrd="0" destOrd="0" presId="urn:microsoft.com/office/officeart/2005/8/layout/list1"/>
    <dgm:cxn modelId="{310A9CFF-39DE-466A-848D-E3A9BF93B145}" type="presParOf" srcId="{4874160C-27C2-4C75-9572-E7B8001E9317}" destId="{4198BD04-5F8B-47E5-950C-FAA6A9568131}" srcOrd="1" destOrd="0" presId="urn:microsoft.com/office/officeart/2005/8/layout/list1"/>
    <dgm:cxn modelId="{05326978-65ED-40EA-B1C2-08570CB07320}" type="presParOf" srcId="{BF807B15-DFCD-4191-8210-0B66A9A64FCC}" destId="{4C967565-1373-4915-8064-7E8ABD3DFE80}" srcOrd="9" destOrd="0" presId="urn:microsoft.com/office/officeart/2005/8/layout/list1"/>
    <dgm:cxn modelId="{BFC2DA5E-A03B-4AC8-9DD5-4840500D0910}" type="presParOf" srcId="{BF807B15-DFCD-4191-8210-0B66A9A64FCC}" destId="{EC1AF40C-2EDB-410D-AA25-381842F565BD}" srcOrd="10" destOrd="0" presId="urn:microsoft.com/office/officeart/2005/8/layout/list1"/>
    <dgm:cxn modelId="{E2B6CCDB-DDD4-4090-957E-DFCD33A45305}" type="presParOf" srcId="{BF807B15-DFCD-4191-8210-0B66A9A64FCC}" destId="{CDD8EB0A-6DAC-4ABE-BDA4-6FCC7DA23B00}" srcOrd="11" destOrd="0" presId="urn:microsoft.com/office/officeart/2005/8/layout/list1"/>
    <dgm:cxn modelId="{1D962BF2-8F04-44A1-8887-FA18B68191CB}" type="presParOf" srcId="{BF807B15-DFCD-4191-8210-0B66A9A64FCC}" destId="{9B60A300-E993-4228-8A8D-FB23F588D5BE}" srcOrd="12" destOrd="0" presId="urn:microsoft.com/office/officeart/2005/8/layout/list1"/>
    <dgm:cxn modelId="{2FA60CE0-3276-48FE-8E51-6F998812FF39}" type="presParOf" srcId="{9B60A300-E993-4228-8A8D-FB23F588D5BE}" destId="{6D246557-131F-40BD-A6A5-14D90D4C95C4}" srcOrd="0" destOrd="0" presId="urn:microsoft.com/office/officeart/2005/8/layout/list1"/>
    <dgm:cxn modelId="{2052D328-FC1C-4BD5-BEA4-6CC55DB0BDD0}" type="presParOf" srcId="{9B60A300-E993-4228-8A8D-FB23F588D5BE}" destId="{64AC74F0-F16A-42FD-8430-FEFBDBE8B14D}" srcOrd="1" destOrd="0" presId="urn:microsoft.com/office/officeart/2005/8/layout/list1"/>
    <dgm:cxn modelId="{36DF0513-D0B9-403B-B0EF-1243EC573501}" type="presParOf" srcId="{BF807B15-DFCD-4191-8210-0B66A9A64FCC}" destId="{9124D19A-5B9E-4B2A-ACBA-80C3135CD0E4}" srcOrd="13" destOrd="0" presId="urn:microsoft.com/office/officeart/2005/8/layout/list1"/>
    <dgm:cxn modelId="{76753150-A9A4-4775-94A1-BC724BA58060}" type="presParOf" srcId="{BF807B15-DFCD-4191-8210-0B66A9A64FCC}" destId="{CCE993C9-AF13-47E2-BF68-51B6043F7B67}" srcOrd="14" destOrd="0" presId="urn:microsoft.com/office/officeart/2005/8/layout/list1"/>
    <dgm:cxn modelId="{2FA7AFF2-65E8-40A3-82A1-66815D9355AA}" type="presParOf" srcId="{BF807B15-DFCD-4191-8210-0B66A9A64FCC}" destId="{ED3B2DF6-489B-476F-B555-911F0EC9906E}" srcOrd="15" destOrd="0" presId="urn:microsoft.com/office/officeart/2005/8/layout/list1"/>
    <dgm:cxn modelId="{78F9A8AE-DDC7-4A0E-A5D3-17533C59BE92}" type="presParOf" srcId="{BF807B15-DFCD-4191-8210-0B66A9A64FCC}" destId="{2D5D4630-8C80-43F1-BAB3-84F14B06FF34}" srcOrd="16" destOrd="0" presId="urn:microsoft.com/office/officeart/2005/8/layout/list1"/>
    <dgm:cxn modelId="{F2E27EE4-DD6C-49CC-ABCC-997F6A25B88E}" type="presParOf" srcId="{2D5D4630-8C80-43F1-BAB3-84F14B06FF34}" destId="{3736A208-FD1F-402C-9C0D-2C1A6BB54338}" srcOrd="0" destOrd="0" presId="urn:microsoft.com/office/officeart/2005/8/layout/list1"/>
    <dgm:cxn modelId="{B275A683-23B0-4FCD-B2BD-1138632D45F3}" type="presParOf" srcId="{2D5D4630-8C80-43F1-BAB3-84F14B06FF34}" destId="{F7C4277A-8BC7-4463-AB23-46C58182E396}" srcOrd="1" destOrd="0" presId="urn:microsoft.com/office/officeart/2005/8/layout/list1"/>
    <dgm:cxn modelId="{A2C0C591-E208-4268-B6B5-0D29D63C5A6B}" type="presParOf" srcId="{BF807B15-DFCD-4191-8210-0B66A9A64FCC}" destId="{0EC056A3-E7E2-44AF-BAA4-AC75BD810E0E}" srcOrd="17" destOrd="0" presId="urn:microsoft.com/office/officeart/2005/8/layout/list1"/>
    <dgm:cxn modelId="{7710A06C-ED30-4A47-A6B4-E77785D0CD80}" type="presParOf" srcId="{BF807B15-DFCD-4191-8210-0B66A9A64FCC}" destId="{A15FC4F1-8AED-4ECA-B4B7-615F671F4DA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D40E0-ABA6-4F80-94F2-375AD0BB9D3F}">
      <dsp:nvSpPr>
        <dsp:cNvPr id="0" name=""/>
        <dsp:cNvSpPr/>
      </dsp:nvSpPr>
      <dsp:spPr>
        <a:xfrm>
          <a:off x="1217056" y="1058"/>
          <a:ext cx="2682685" cy="1609611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日本食は美味しくて、ヘルシーで大人気</a:t>
          </a:r>
          <a:endParaRPr lang="ja-JP" altLang="en-US" sz="2000" kern="1200" dirty="0"/>
        </a:p>
      </dsp:txBody>
      <dsp:txXfrm>
        <a:off x="1217056" y="1058"/>
        <a:ext cx="2682685" cy="1609611"/>
      </dsp:txXfrm>
    </dsp:sp>
    <dsp:sp modelId="{7749FDFB-5675-482B-9D1F-790BB6AA69D4}">
      <dsp:nvSpPr>
        <dsp:cNvPr id="0" name=""/>
        <dsp:cNvSpPr/>
      </dsp:nvSpPr>
      <dsp:spPr>
        <a:xfrm>
          <a:off x="4168011" y="1058"/>
          <a:ext cx="2682685" cy="1609611"/>
        </a:xfrm>
        <a:prstGeom prst="rect">
          <a:avLst/>
        </a:prstGeom>
        <a:solidFill>
          <a:schemeClr val="accent2">
            <a:shade val="80000"/>
            <a:hueOff val="-79340"/>
            <a:satOff val="-14280"/>
            <a:lumOff val="115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「和食」は無形</a:t>
          </a:r>
          <a:endParaRPr kumimoji="1" lang="en-US" altLang="ja-JP" sz="2000" kern="1200" baseline="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文化遺産に登録</a:t>
          </a:r>
          <a:endParaRPr lang="ja-JP" altLang="en-US" sz="2000" kern="1200" dirty="0"/>
        </a:p>
      </dsp:txBody>
      <dsp:txXfrm>
        <a:off x="4168011" y="1058"/>
        <a:ext cx="2682685" cy="1609611"/>
      </dsp:txXfrm>
    </dsp:sp>
    <dsp:sp modelId="{1C722874-2945-4D68-A11C-B34B5BB2D7A2}">
      <dsp:nvSpPr>
        <dsp:cNvPr id="0" name=""/>
        <dsp:cNvSpPr/>
      </dsp:nvSpPr>
      <dsp:spPr>
        <a:xfrm>
          <a:off x="1217056" y="1878938"/>
          <a:ext cx="2682685" cy="1609611"/>
        </a:xfrm>
        <a:prstGeom prst="rect">
          <a:avLst/>
        </a:prstGeom>
        <a:solidFill>
          <a:schemeClr val="accent2">
            <a:shade val="80000"/>
            <a:hueOff val="-158679"/>
            <a:satOff val="-28560"/>
            <a:lumOff val="230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旬の味を堪能できる</a:t>
          </a:r>
          <a:endParaRPr lang="ja-JP" altLang="en-US" sz="2000" kern="1200" dirty="0"/>
        </a:p>
      </dsp:txBody>
      <dsp:txXfrm>
        <a:off x="1217056" y="1878938"/>
        <a:ext cx="2682685" cy="1609611"/>
      </dsp:txXfrm>
    </dsp:sp>
    <dsp:sp modelId="{B66540CA-B3D6-4E85-9222-C6ED050C13D6}">
      <dsp:nvSpPr>
        <dsp:cNvPr id="0" name=""/>
        <dsp:cNvSpPr/>
      </dsp:nvSpPr>
      <dsp:spPr>
        <a:xfrm>
          <a:off x="4168011" y="1878938"/>
          <a:ext cx="2682685" cy="1609611"/>
        </a:xfrm>
        <a:prstGeom prst="rect">
          <a:avLst/>
        </a:prstGeom>
        <a:solidFill>
          <a:schemeClr val="accent2">
            <a:shade val="80000"/>
            <a:hueOff val="-238019"/>
            <a:satOff val="-42840"/>
            <a:lumOff val="3459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お水がタダで</a:t>
          </a:r>
          <a:endParaRPr kumimoji="1" lang="en-US" altLang="ja-JP" sz="2000" kern="1200" baseline="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出される国</a:t>
          </a:r>
          <a:endParaRPr lang="ja-JP" altLang="en-US" sz="2000" kern="1200" dirty="0"/>
        </a:p>
      </dsp:txBody>
      <dsp:txXfrm>
        <a:off x="4168011" y="1878938"/>
        <a:ext cx="2682685" cy="1609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F0272-D5A9-41F4-A2F3-71A64F9F6F63}">
      <dsp:nvSpPr>
        <dsp:cNvPr id="0" name=""/>
        <dsp:cNvSpPr/>
      </dsp:nvSpPr>
      <dsp:spPr>
        <a:xfrm>
          <a:off x="0" y="295277"/>
          <a:ext cx="8073689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519D1-081D-4B1B-8003-1A13D2E1321F}">
      <dsp:nvSpPr>
        <dsp:cNvPr id="0" name=""/>
        <dsp:cNvSpPr/>
      </dsp:nvSpPr>
      <dsp:spPr>
        <a:xfrm>
          <a:off x="403684" y="59117"/>
          <a:ext cx="5651582" cy="47232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616" tIns="0" rIns="213616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寿司</a:t>
          </a:r>
          <a:endParaRPr lang="ja-JP" altLang="en-US" sz="2000" kern="1200" dirty="0"/>
        </a:p>
      </dsp:txBody>
      <dsp:txXfrm>
        <a:off x="426741" y="82174"/>
        <a:ext cx="5605468" cy="426206"/>
      </dsp:txXfrm>
    </dsp:sp>
    <dsp:sp modelId="{C336F56B-5334-45AE-962C-E95F6664D42E}">
      <dsp:nvSpPr>
        <dsp:cNvPr id="0" name=""/>
        <dsp:cNvSpPr/>
      </dsp:nvSpPr>
      <dsp:spPr>
        <a:xfrm>
          <a:off x="0" y="1021037"/>
          <a:ext cx="8073689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F699B-08E7-4DFA-825F-D0EC4A4F54C2}">
      <dsp:nvSpPr>
        <dsp:cNvPr id="0" name=""/>
        <dsp:cNvSpPr/>
      </dsp:nvSpPr>
      <dsp:spPr>
        <a:xfrm>
          <a:off x="403684" y="784877"/>
          <a:ext cx="5651582" cy="472320"/>
        </a:xfrm>
        <a:prstGeom prst="roundRect">
          <a:avLst/>
        </a:prstGeom>
        <a:solidFill>
          <a:schemeClr val="accent1">
            <a:shade val="80000"/>
            <a:hueOff val="-132837"/>
            <a:satOff val="-6334"/>
            <a:lumOff val="80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616" tIns="0" rIns="213616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ラーメン</a:t>
          </a:r>
          <a:endParaRPr lang="ja-JP" altLang="en-US" sz="2000" kern="1200" dirty="0"/>
        </a:p>
      </dsp:txBody>
      <dsp:txXfrm>
        <a:off x="426741" y="807934"/>
        <a:ext cx="5605468" cy="426206"/>
      </dsp:txXfrm>
    </dsp:sp>
    <dsp:sp modelId="{EC1AF40C-2EDB-410D-AA25-381842F565BD}">
      <dsp:nvSpPr>
        <dsp:cNvPr id="0" name=""/>
        <dsp:cNvSpPr/>
      </dsp:nvSpPr>
      <dsp:spPr>
        <a:xfrm>
          <a:off x="0" y="1746797"/>
          <a:ext cx="8073689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98BD04-5F8B-47E5-950C-FAA6A9568131}">
      <dsp:nvSpPr>
        <dsp:cNvPr id="0" name=""/>
        <dsp:cNvSpPr/>
      </dsp:nvSpPr>
      <dsp:spPr>
        <a:xfrm>
          <a:off x="403684" y="1510637"/>
          <a:ext cx="5651582" cy="472320"/>
        </a:xfrm>
        <a:prstGeom prst="roundRect">
          <a:avLst/>
        </a:prstGeom>
        <a:solidFill>
          <a:schemeClr val="accent1">
            <a:shade val="80000"/>
            <a:hueOff val="-265675"/>
            <a:satOff val="-12668"/>
            <a:lumOff val="161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616" tIns="0" rIns="213616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刺身</a:t>
          </a:r>
          <a:endParaRPr lang="ja-JP" altLang="en-US" sz="2000" kern="1200" dirty="0"/>
        </a:p>
      </dsp:txBody>
      <dsp:txXfrm>
        <a:off x="426741" y="1533694"/>
        <a:ext cx="5605468" cy="426206"/>
      </dsp:txXfrm>
    </dsp:sp>
    <dsp:sp modelId="{CCE993C9-AF13-47E2-BF68-51B6043F7B67}">
      <dsp:nvSpPr>
        <dsp:cNvPr id="0" name=""/>
        <dsp:cNvSpPr/>
      </dsp:nvSpPr>
      <dsp:spPr>
        <a:xfrm>
          <a:off x="0" y="2472557"/>
          <a:ext cx="8073689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AC74F0-F16A-42FD-8430-FEFBDBE8B14D}">
      <dsp:nvSpPr>
        <dsp:cNvPr id="0" name=""/>
        <dsp:cNvSpPr/>
      </dsp:nvSpPr>
      <dsp:spPr>
        <a:xfrm>
          <a:off x="403684" y="2236397"/>
          <a:ext cx="5651582" cy="472320"/>
        </a:xfrm>
        <a:prstGeom prst="roundRect">
          <a:avLst/>
        </a:prstGeom>
        <a:solidFill>
          <a:schemeClr val="accent1">
            <a:shade val="80000"/>
            <a:hueOff val="-398512"/>
            <a:satOff val="-19001"/>
            <a:lumOff val="2424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616" tIns="0" rIns="213616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うどん</a:t>
          </a:r>
          <a:endParaRPr lang="ja-JP" altLang="en-US" sz="2000" kern="1200" dirty="0"/>
        </a:p>
      </dsp:txBody>
      <dsp:txXfrm>
        <a:off x="426741" y="2259454"/>
        <a:ext cx="5605468" cy="426206"/>
      </dsp:txXfrm>
    </dsp:sp>
    <dsp:sp modelId="{A15FC4F1-8AED-4ECA-B4B7-615F671F4DAB}">
      <dsp:nvSpPr>
        <dsp:cNvPr id="0" name=""/>
        <dsp:cNvSpPr/>
      </dsp:nvSpPr>
      <dsp:spPr>
        <a:xfrm>
          <a:off x="0" y="3198317"/>
          <a:ext cx="8073689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4277A-8BC7-4463-AB23-46C58182E396}">
      <dsp:nvSpPr>
        <dsp:cNvPr id="0" name=""/>
        <dsp:cNvSpPr/>
      </dsp:nvSpPr>
      <dsp:spPr>
        <a:xfrm>
          <a:off x="403684" y="2962157"/>
          <a:ext cx="5651582" cy="472320"/>
        </a:xfrm>
        <a:prstGeom prst="roundRect">
          <a:avLst/>
        </a:prstGeom>
        <a:solidFill>
          <a:schemeClr val="accent1">
            <a:shade val="80000"/>
            <a:hueOff val="-531349"/>
            <a:satOff val="-25335"/>
            <a:lumOff val="323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616" tIns="0" rIns="213616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baseline="0" dirty="0" smtClean="0"/>
            <a:t>天ぷら</a:t>
          </a:r>
          <a:endParaRPr lang="ja-JP" altLang="en-US" sz="2000" kern="1200" dirty="0"/>
        </a:p>
      </dsp:txBody>
      <dsp:txXfrm>
        <a:off x="426741" y="2985214"/>
        <a:ext cx="5605468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152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40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505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35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819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59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426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700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36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58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28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39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7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08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07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5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83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20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日本の魅力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 dirty="0" smtClean="0"/>
              <a:t>ニッポン サイコウ！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プレミアムジャパン</a:t>
            </a:r>
            <a:r>
              <a:rPr lang="ja-JP" altLang="en-US" dirty="0" smtClean="0"/>
              <a:t>研究会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7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訪日外国人急増中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838200" y="1839480"/>
            <a:ext cx="10515600" cy="23217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400" dirty="0" smtClean="0"/>
              <a:t>日本に訪れる外国人旅行者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</a:t>
            </a:r>
            <a:r>
              <a:rPr lang="en-US" altLang="ja-JP" sz="2400" dirty="0" smtClean="0"/>
              <a:t>2013</a:t>
            </a:r>
            <a:r>
              <a:rPr lang="ja-JP" altLang="en-US" sz="2400" dirty="0" smtClean="0"/>
              <a:t>年に</a:t>
            </a:r>
            <a:r>
              <a:rPr lang="en-US" altLang="ja-JP" sz="2400" dirty="0" smtClean="0"/>
              <a:t>1000</a:t>
            </a:r>
            <a:r>
              <a:rPr lang="ja-JP" altLang="en-US" sz="2400" dirty="0" smtClean="0"/>
              <a:t>万人！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2015</a:t>
            </a:r>
            <a:r>
              <a:rPr lang="ja-JP" altLang="en-US" sz="2400" dirty="0" smtClean="0"/>
              <a:t>年には倍の</a:t>
            </a:r>
            <a:r>
              <a:rPr lang="en-US" altLang="ja-JP" sz="2400" dirty="0" smtClean="0"/>
              <a:t>2000</a:t>
            </a:r>
            <a:r>
              <a:rPr lang="ja-JP" altLang="en-US" sz="2400" dirty="0" smtClean="0"/>
              <a:t>万人に達する勢い</a:t>
            </a:r>
            <a:endParaRPr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838200" y="4014257"/>
            <a:ext cx="6096000" cy="12854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＜参考サイト＞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　訪日外客数の動向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　外国人に人気の観光スポット</a:t>
            </a:r>
          </a:p>
        </p:txBody>
      </p:sp>
    </p:spTree>
    <p:extLst>
      <p:ext uri="{BB962C8B-B14F-4D97-AF65-F5344CB8AC3E}">
        <p14:creationId xmlns:p14="http://schemas.microsoft.com/office/powerpoint/2010/main" val="94028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8506" y="412845"/>
            <a:ext cx="10396882" cy="1151965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美食の国 ナンバーワン！</a:t>
            </a:r>
            <a:endParaRPr kumimoji="1" lang="ja-JP" altLang="en-US" sz="4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57853575"/>
              </p:ext>
            </p:extLst>
          </p:nvPr>
        </p:nvGraphicFramePr>
        <p:xfrm>
          <a:off x="939768" y="1665487"/>
          <a:ext cx="8067754" cy="348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55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2153" y="482731"/>
            <a:ext cx="10396882" cy="1151965"/>
          </a:xfrm>
        </p:spPr>
        <p:txBody>
          <a:bodyPr>
            <a:normAutofit/>
          </a:bodyPr>
          <a:lstStyle/>
          <a:p>
            <a:r>
              <a:rPr lang="ja-JP" altLang="en-US" sz="4000" dirty="0"/>
              <a:t>人気日本食</a:t>
            </a:r>
            <a:endParaRPr kumimoji="1" lang="ja-JP" altLang="en-US" sz="4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61472298"/>
              </p:ext>
            </p:extLst>
          </p:nvPr>
        </p:nvGraphicFramePr>
        <p:xfrm>
          <a:off x="1138550" y="1634696"/>
          <a:ext cx="8073689" cy="3660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87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2549" y="490331"/>
            <a:ext cx="10396882" cy="14402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/>
              <a:t>オススメ！　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kumimoji="1" lang="ja-JP" altLang="en-US" sz="4000" dirty="0" smtClean="0"/>
              <a:t>日本のユニークスポット </a:t>
            </a:r>
            <a:r>
              <a:rPr lang="ja-JP" altLang="en-US" sz="2800" dirty="0"/>
              <a:t>（</a:t>
            </a:r>
            <a:r>
              <a:rPr lang="ja-JP" altLang="en-US" sz="2800" dirty="0" smtClean="0"/>
              <a:t>動画紹介）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1426642" y="2791476"/>
            <a:ext cx="7637234" cy="2280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ja-JP" altLang="en-US" dirty="0" smtClean="0"/>
              <a:t>＜３大仏像＞</a:t>
            </a:r>
            <a:r>
              <a:rPr lang="ja-JP" altLang="en-US" dirty="0"/>
              <a:t>　（クリックすると動画再生</a:t>
            </a:r>
            <a:r>
              <a:rPr lang="ja-JP" altLang="en-US" dirty="0" smtClean="0"/>
              <a:t>）</a:t>
            </a:r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pPr>
              <a:lnSpc>
                <a:spcPct val="160000"/>
              </a:lnSpc>
            </a:pPr>
            <a:r>
              <a:rPr lang="ja-JP" altLang="en-US" dirty="0"/>
              <a:t>東大寺 </a:t>
            </a:r>
            <a:r>
              <a:rPr lang="en-US" altLang="ja-JP" dirty="0"/>
              <a:t>(</a:t>
            </a:r>
            <a:r>
              <a:rPr lang="ja-JP" altLang="en-US" dirty="0"/>
              <a:t>世界最大</a:t>
            </a:r>
            <a:r>
              <a:rPr lang="ja-JP" altLang="en-US" dirty="0" smtClean="0"/>
              <a:t>の青銅像</a:t>
            </a:r>
            <a:r>
              <a:rPr lang="ja-JP" altLang="en-US" dirty="0"/>
              <a:t>）</a:t>
            </a:r>
          </a:p>
          <a:p>
            <a:pPr>
              <a:lnSpc>
                <a:spcPct val="160000"/>
              </a:lnSpc>
            </a:pPr>
            <a:r>
              <a:rPr lang="ja-JP" altLang="en-US" dirty="0" smtClean="0"/>
              <a:t>長谷寺</a:t>
            </a:r>
            <a:r>
              <a:rPr lang="ja-JP" altLang="en-US" dirty="0"/>
              <a:t>（日本</a:t>
            </a:r>
            <a:r>
              <a:rPr lang="ja-JP" altLang="en-US" dirty="0" smtClean="0"/>
              <a:t>最大の</a:t>
            </a:r>
            <a:r>
              <a:rPr lang="ja-JP" altLang="en-US" dirty="0"/>
              <a:t>木造仏像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lnSpc>
                <a:spcPct val="160000"/>
              </a:lnSpc>
            </a:pPr>
            <a:r>
              <a:rPr lang="ja-JP" altLang="en-US" dirty="0"/>
              <a:t>飛鳥寺 </a:t>
            </a:r>
            <a:r>
              <a:rPr lang="en-US" altLang="ja-JP" dirty="0"/>
              <a:t>(</a:t>
            </a:r>
            <a:r>
              <a:rPr lang="ja-JP" altLang="en-US" dirty="0"/>
              <a:t>日本最古の仏像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6642" y="2130171"/>
            <a:ext cx="53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十津川村 （日本一大きな村）</a:t>
            </a:r>
          </a:p>
        </p:txBody>
      </p:sp>
    </p:spTree>
    <p:extLst>
      <p:ext uri="{BB962C8B-B14F-4D97-AF65-F5344CB8AC3E}">
        <p14:creationId xmlns:p14="http://schemas.microsoft.com/office/powerpoint/2010/main" val="32901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303</TotalTime>
  <Words>69</Words>
  <Application>Microsoft Office PowerPoint</Application>
  <PresentationFormat>ワイド画面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HGｺﾞｼｯｸM</vt:lpstr>
      <vt:lpstr>ＭＳ Ｐゴシック</vt:lpstr>
      <vt:lpstr>Arial</vt:lpstr>
      <vt:lpstr>Garamond</vt:lpstr>
      <vt:lpstr>Trebuchet MS</vt:lpstr>
      <vt:lpstr>メイン イベント</vt:lpstr>
      <vt:lpstr>日本の魅力 ニッポン サイコウ！</vt:lpstr>
      <vt:lpstr>訪日外国人急増中</vt:lpstr>
      <vt:lpstr>美食の国 ナンバーワン！</vt:lpstr>
      <vt:lpstr>人気日本食</vt:lpstr>
      <vt:lpstr>オススメ！　 日本のユニークスポット （動画紹介）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日本の魅力 ニッポン サイコウ！</dc:title>
  <dc:creator>定平誠</dc:creator>
  <cp:lastModifiedBy>定平誠</cp:lastModifiedBy>
  <cp:revision>18</cp:revision>
  <dcterms:created xsi:type="dcterms:W3CDTF">2015-12-05T00:52:10Z</dcterms:created>
  <dcterms:modified xsi:type="dcterms:W3CDTF">2015-12-06T03:11:17Z</dcterms:modified>
</cp:coreProperties>
</file>