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1" autoAdjust="0"/>
    <p:restoredTop sz="94660"/>
  </p:normalViewPr>
  <p:slideViewPr>
    <p:cSldViewPr snapToGrid="0">
      <p:cViewPr varScale="1">
        <p:scale>
          <a:sx n="58" d="100"/>
          <a:sy n="58" d="100"/>
        </p:scale>
        <p:origin x="77" y="6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-27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8368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073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8521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028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0872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809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236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466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564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8448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2493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09C3A-70D6-4D61-9A3A-D7AEF26F3D5F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84C8A57-ACE8-435B-BFBD-7A756CAB9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344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日本の魅力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ニッポン サイコウ！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プレミアムジャパン</a:t>
            </a:r>
            <a:r>
              <a:rPr lang="ja-JP" altLang="en-US" dirty="0" smtClean="0"/>
              <a:t>研究会</a:t>
            </a:r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4771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51579" y="1000897"/>
            <a:ext cx="9603275" cy="852857"/>
          </a:xfrm>
        </p:spPr>
        <p:txBody>
          <a:bodyPr/>
          <a:lstStyle/>
          <a:p>
            <a:r>
              <a:rPr kumimoji="1" lang="ja-JP" altLang="en-US" dirty="0" smtClean="0"/>
              <a:t>訪日外国人急増中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51579" y="2197825"/>
            <a:ext cx="9100054" cy="35974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日本に訪れる外国人旅行者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r>
              <a:rPr lang="en-US" altLang="ja-JP" dirty="0" smtClean="0"/>
              <a:t>2013</a:t>
            </a:r>
            <a:r>
              <a:rPr lang="ja-JP" altLang="en-US" dirty="0" smtClean="0"/>
              <a:t>年に</a:t>
            </a:r>
            <a:r>
              <a:rPr lang="en-US" altLang="ja-JP" dirty="0" smtClean="0"/>
              <a:t>1000</a:t>
            </a:r>
            <a:r>
              <a:rPr lang="ja-JP" altLang="en-US" dirty="0" smtClean="0"/>
              <a:t>万人！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年には倍の</a:t>
            </a:r>
            <a:r>
              <a:rPr lang="en-US" altLang="ja-JP" dirty="0" smtClean="0"/>
              <a:t>2000</a:t>
            </a:r>
            <a:r>
              <a:rPr lang="ja-JP" altLang="en-US" dirty="0" smtClean="0"/>
              <a:t>万人に達する勢い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＜</a:t>
            </a:r>
            <a:r>
              <a:rPr kumimoji="1" lang="ja-JP" altLang="en-US" dirty="0" smtClean="0"/>
              <a:t>参考サイト＞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訪日外客数の動向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外国人に人気の観光スポット</a:t>
            </a:r>
            <a:r>
              <a:rPr kumimoji="1" lang="ja-JP" altLang="en-US" dirty="0" smtClean="0"/>
              <a:t>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0284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美食の国 ナンバーワン！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日本食は美味しくて、ヘルシーで大人気</a:t>
            </a:r>
          </a:p>
          <a:p>
            <a:r>
              <a:rPr lang="ja-JP" altLang="en-US" dirty="0" smtClean="0"/>
              <a:t>「和食」は無形文化遺産に登録</a:t>
            </a:r>
          </a:p>
          <a:p>
            <a:r>
              <a:rPr lang="ja-JP" altLang="en-US" dirty="0" smtClean="0"/>
              <a:t>旬の味を堪能できる</a:t>
            </a:r>
            <a:endParaRPr lang="en-US" altLang="ja-JP" dirty="0" smtClean="0"/>
          </a:p>
          <a:p>
            <a:r>
              <a:rPr lang="ja-JP" altLang="en-US" dirty="0" smtClean="0"/>
              <a:t>お水がタダで出される国</a:t>
            </a:r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2552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人気日本食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51579" y="1991018"/>
            <a:ext cx="8755102" cy="345061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寿司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ラーメン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刺身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うどん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天ぷら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874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オススメ！　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日本のユニークスポット </a:t>
            </a:r>
            <a:r>
              <a:rPr lang="ja-JP" altLang="en-US" dirty="0"/>
              <a:t>（</a:t>
            </a:r>
            <a:r>
              <a:rPr lang="ja-JP" altLang="en-US" dirty="0" smtClean="0"/>
              <a:t>動画紹介）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26642" y="3187764"/>
            <a:ext cx="7637234" cy="228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＜３大仏像＞</a:t>
            </a:r>
            <a:r>
              <a:rPr lang="ja-JP" altLang="en-US" dirty="0"/>
              <a:t>　（クリックすると動画再生</a:t>
            </a:r>
            <a:r>
              <a:rPr lang="ja-JP" altLang="en-US" dirty="0" smtClean="0"/>
              <a:t>）</a:t>
            </a:r>
            <a:r>
              <a:rPr kumimoji="1" lang="ja-JP" altLang="en-US" dirty="0" smtClean="0"/>
              <a:t>　</a:t>
            </a:r>
            <a:endParaRPr kumimoji="1" lang="en-US" altLang="ja-JP" dirty="0" smtClean="0"/>
          </a:p>
          <a:p>
            <a:r>
              <a:rPr lang="ja-JP" altLang="en-US" dirty="0"/>
              <a:t>東大寺 </a:t>
            </a:r>
            <a:r>
              <a:rPr lang="en-US" altLang="ja-JP" dirty="0"/>
              <a:t>(</a:t>
            </a:r>
            <a:r>
              <a:rPr lang="ja-JP" altLang="en-US" dirty="0"/>
              <a:t>世界最大</a:t>
            </a:r>
            <a:r>
              <a:rPr lang="ja-JP" altLang="en-US" dirty="0" smtClean="0"/>
              <a:t>の青銅像</a:t>
            </a:r>
            <a:r>
              <a:rPr lang="ja-JP" altLang="en-US" dirty="0"/>
              <a:t>）</a:t>
            </a:r>
          </a:p>
          <a:p>
            <a:r>
              <a:rPr lang="ja-JP" altLang="en-US" dirty="0" smtClean="0"/>
              <a:t>長谷寺</a:t>
            </a:r>
            <a:r>
              <a:rPr lang="ja-JP" altLang="en-US" dirty="0"/>
              <a:t>（日本</a:t>
            </a:r>
            <a:r>
              <a:rPr lang="ja-JP" altLang="en-US" dirty="0" smtClean="0"/>
              <a:t>最大の</a:t>
            </a:r>
            <a:r>
              <a:rPr lang="ja-JP" altLang="en-US" dirty="0"/>
              <a:t>木造仏像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/>
              <a:t>飛鳥寺 </a:t>
            </a:r>
            <a:r>
              <a:rPr lang="en-US" altLang="ja-JP" dirty="0"/>
              <a:t>(</a:t>
            </a:r>
            <a:r>
              <a:rPr lang="ja-JP" altLang="en-US" dirty="0"/>
              <a:t>日本最古の仏像</a:t>
            </a:r>
            <a:r>
              <a:rPr lang="ja-JP" altLang="en-US" dirty="0" smtClean="0"/>
              <a:t>）</a:t>
            </a:r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26642" y="2312171"/>
            <a:ext cx="5387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十津川村 （日本一大きな村）</a:t>
            </a:r>
          </a:p>
        </p:txBody>
      </p:sp>
    </p:spTree>
    <p:extLst>
      <p:ext uri="{BB962C8B-B14F-4D97-AF65-F5344CB8AC3E}">
        <p14:creationId xmlns:p14="http://schemas.microsoft.com/office/powerpoint/2010/main" val="329015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TM10001114[[fn=ギャラリー]]</Template>
  <TotalTime>349</TotalTime>
  <Words>65</Words>
  <Application>Microsoft Office PowerPoint</Application>
  <PresentationFormat>ワイド画面</PresentationFormat>
  <Paragraphs>27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メイリオ</vt:lpstr>
      <vt:lpstr>Arial</vt:lpstr>
      <vt:lpstr>Calibri</vt:lpstr>
      <vt:lpstr>Gallery</vt:lpstr>
      <vt:lpstr>日本の魅力 ニッポン サイコウ！</vt:lpstr>
      <vt:lpstr>訪日外国人急増中</vt:lpstr>
      <vt:lpstr>美食の国 ナンバーワン！</vt:lpstr>
      <vt:lpstr>人気日本食</vt:lpstr>
      <vt:lpstr>オススメ！　 日本のユニークスポット （動画紹介）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日本の魅力 ニッポン サイコウ！</dc:title>
  <dc:creator>定平誠</dc:creator>
  <cp:lastModifiedBy>定平誠</cp:lastModifiedBy>
  <cp:revision>10</cp:revision>
  <dcterms:created xsi:type="dcterms:W3CDTF">2015-12-05T00:52:10Z</dcterms:created>
  <dcterms:modified xsi:type="dcterms:W3CDTF">2015-12-05T06:54:35Z</dcterms:modified>
</cp:coreProperties>
</file>