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6AD6EE87-EBD5-4F12-A48A-63ACA297AC8F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3" name="Straight Connector 12"/>
          <p:cNvCxnSpPr/>
          <p:nvPr/>
        </p:nvCxnSpPr>
        <p:spPr>
          <a:xfrm flipV="1">
            <a:off x="8386842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blipFill dpi="0" rotWithShape="1">
            <a:blip r:embed="rId2">
              <a:duotone>
                <a:schemeClr val="accent1">
                  <a:shade val="45000"/>
                  <a:satMod val="135000"/>
                </a:schemeClr>
                <a:prstClr val="white"/>
              </a:duotone>
            </a:blip>
            <a:srcRect/>
            <a:tile tx="-133350" ty="-6350" sx="50000" sy="50000" flip="none" algn="tl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D73815-2707-4475-8F1A-B873CB631BB4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FB99-0EAB-4182-AFF8-E214C82A68F6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D3794B-289A-4A80-97D7-111025398D45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1015F-7CC6-4D0A-9D87-873EA4C304CC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2" name="Straight Connector 11"/>
          <p:cNvCxnSpPr/>
          <p:nvPr/>
        </p:nvCxnSpPr>
        <p:spPr>
          <a:xfrm flipV="1">
            <a:off x="8386842" y="5264106"/>
            <a:ext cx="0" cy="914400"/>
          </a:xfrm>
          <a:prstGeom prst="line">
            <a:avLst/>
          </a:prstGeom>
          <a:ln w="190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/>
          <p:cNvSpPr/>
          <p:nvPr/>
        </p:nvSpPr>
        <p:spPr>
          <a:xfrm>
            <a:off x="0" y="-1"/>
            <a:ext cx="12192000" cy="4572000"/>
          </a:xfrm>
          <a:prstGeom prst="rect">
            <a:avLst/>
          </a:prstGeom>
          <a:blipFill dpi="0" rotWithShape="1">
            <a:blip r:embed="rId2">
              <a:duotone>
                <a:schemeClr val="accent3">
                  <a:shade val="45000"/>
                  <a:satMod val="135000"/>
                </a:schemeClr>
                <a:prstClr val="white"/>
              </a:duotone>
            </a:blip>
            <a:srcRect/>
            <a:tile tx="-133350" ty="-6350" sx="50000" sy="50000" flip="none" algn="tl"/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C6A301-0538-44EC-B09D-202E1042A48B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89574A-8875-45EF-8EA2-3CAA0F7ABC4C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EF4D4C-5367-4C26-9E2B-D8088D7FCA81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E91E96-98B0-4413-9547-46F3504108EF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C68B11-C5A8-448C-8CE9-B1A273C79CFC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8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10600" y="4960138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16CA0-919D-4A49-9C8A-62FDFB3A5183}" type="datetimeFigureOut">
              <a:rPr lang="en-US" dirty="0"/>
              <a:t>7/20/2015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90298CD5-6C1E-4009-B41F-6DF62E31D3BE}" type="datetimeFigureOut">
              <a:rPr lang="en-US" dirty="0"/>
              <a:pPr/>
              <a:t>7/20/2015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ンテグラル">
  <a:themeElements>
    <a:clrScheme name="Integral">
      <a:dk1>
        <a:sysClr val="windowText" lastClr="000000"/>
      </a:dk1>
      <a:lt1>
        <a:sysClr val="window" lastClr="FFFFFF"/>
      </a:lt1>
      <a:dk2>
        <a:srgbClr val="455F51"/>
      </a:dk2>
      <a:lt2>
        <a:srgbClr val="E3DED1"/>
      </a:lt2>
      <a:accent1>
        <a:srgbClr val="99CB38"/>
      </a:accent1>
      <a:accent2>
        <a:srgbClr val="63A537"/>
      </a:accent2>
      <a:accent3>
        <a:srgbClr val="E6D024"/>
      </a:accent3>
      <a:accent4>
        <a:srgbClr val="CC9700"/>
      </a:accent4>
      <a:accent5>
        <a:srgbClr val="4EB3CF"/>
      </a:accent5>
      <a:accent6>
        <a:srgbClr val="378DA6"/>
      </a:accent6>
      <a:hlink>
        <a:srgbClr val="6B9F25"/>
      </a:hlink>
      <a:folHlink>
        <a:srgbClr val="B26B02"/>
      </a:folHlink>
    </a:clrScheme>
    <a:fontScheme name="Integra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29F68FFC-748B-4FC3-BF39-7F84A6D5840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12</TotalTime>
  <Words>9</Words>
  <Application>Microsoft Office PowerPoint</Application>
  <PresentationFormat>ワイド画面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HGP創英角ｺﾞｼｯｸUB</vt:lpstr>
      <vt:lpstr>メイリオ</vt:lpstr>
      <vt:lpstr>Tw Cen MT</vt:lpstr>
      <vt:lpstr>Tw Cen MT Condensed</vt:lpstr>
      <vt:lpstr>Wingdings 3</vt:lpstr>
      <vt:lpstr>インテグラル</vt:lpstr>
      <vt:lpstr>株式会社ヤマムラ製菓 会社案内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3</cp:revision>
  <dcterms:created xsi:type="dcterms:W3CDTF">2015-07-20T07:09:42Z</dcterms:created>
  <dcterms:modified xsi:type="dcterms:W3CDTF">2015-07-20T07:23:26Z</dcterms:modified>
</cp:coreProperties>
</file>

<file path=docProps/thumbnail.jpeg>
</file>