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58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58209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4950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19336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79247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71379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7181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81647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96075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53960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4833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1421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170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四角形吹き出し 2"/>
          <p:cNvSpPr/>
          <p:nvPr/>
        </p:nvSpPr>
        <p:spPr>
          <a:xfrm>
            <a:off x="3291840" y="2194561"/>
            <a:ext cx="3241964" cy="1346662"/>
          </a:xfrm>
          <a:prstGeom prst="wedgeRectCallout">
            <a:avLst>
              <a:gd name="adj1" fmla="val 1899"/>
              <a:gd name="adj2" fmla="val 82976"/>
            </a:avLst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644697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TYO</dc:creator>
  <cp:lastModifiedBy>TYO</cp:lastModifiedBy>
  <cp:revision>3</cp:revision>
  <dcterms:created xsi:type="dcterms:W3CDTF">2016-08-23T02:12:02Z</dcterms:created>
  <dcterms:modified xsi:type="dcterms:W3CDTF">2016-08-23T04:15:10Z</dcterms:modified>
</cp:coreProperties>
</file>

<file path=docProps/thumbnail.jpeg>
</file>