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58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58209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4950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19336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79247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71379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7181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81647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96075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53960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4833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1421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2758C8-6D19-415D-8D5D-3F13CFA9181D}" type="datetimeFigureOut">
              <a:rPr kumimoji="1" lang="ja-JP" altLang="en-US" smtClean="0"/>
              <a:t>2016/8/23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87FAE2-7F8E-4803-BA12-B35F254716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170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3"/>
          <p:cNvSpPr/>
          <p:nvPr/>
        </p:nvSpPr>
        <p:spPr>
          <a:xfrm>
            <a:off x="3341380" y="1895302"/>
            <a:ext cx="3890693" cy="2128058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楕円 4"/>
          <p:cNvSpPr/>
          <p:nvPr/>
        </p:nvSpPr>
        <p:spPr>
          <a:xfrm>
            <a:off x="3674225" y="2709950"/>
            <a:ext cx="2078182" cy="2078182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6" name="二等辺三角形 5"/>
          <p:cNvSpPr/>
          <p:nvPr/>
        </p:nvSpPr>
        <p:spPr>
          <a:xfrm>
            <a:off x="4959377" y="1579419"/>
            <a:ext cx="2006689" cy="1729905"/>
          </a:xfrm>
          <a:prstGeom prst="triangle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644697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TYO</dc:creator>
  <cp:lastModifiedBy>TYO</cp:lastModifiedBy>
  <cp:revision>1</cp:revision>
  <dcterms:created xsi:type="dcterms:W3CDTF">2016-08-23T02:12:02Z</dcterms:created>
  <dcterms:modified xsi:type="dcterms:W3CDTF">2016-08-23T02:14:12Z</dcterms:modified>
</cp:coreProperties>
</file>

<file path=docProps/thumbnail.jpeg>
</file>