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8" d="100"/>
          <a:sy n="58" d="100"/>
        </p:scale>
        <p:origin x="58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58209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4950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19336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79247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71379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7181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81647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96075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53960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48334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14213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1703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/>
        </p:nvSpPr>
        <p:spPr>
          <a:xfrm>
            <a:off x="4588626" y="3915913"/>
            <a:ext cx="1945178" cy="1420858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/>
          <p:cNvSpPr/>
          <p:nvPr/>
        </p:nvSpPr>
        <p:spPr>
          <a:xfrm>
            <a:off x="5245330" y="2385162"/>
            <a:ext cx="2635135" cy="649573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/>
          <p:cNvSpPr/>
          <p:nvPr/>
        </p:nvSpPr>
        <p:spPr>
          <a:xfrm>
            <a:off x="3657599" y="1130531"/>
            <a:ext cx="2377441" cy="1023027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644697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TYO</dc:creator>
  <cp:lastModifiedBy>TYO</cp:lastModifiedBy>
  <cp:revision>2</cp:revision>
  <dcterms:created xsi:type="dcterms:W3CDTF">2016-08-23T02:12:02Z</dcterms:created>
  <dcterms:modified xsi:type="dcterms:W3CDTF">2016-08-23T02:17:02Z</dcterms:modified>
</cp:coreProperties>
</file>

<file path=docProps/thumbnail.jpeg>
</file>