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1DD6A-E64A-4689-94C8-502310140DE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FF08-1E88-46D6-B188-E97DA1D6A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46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19343-E33D-4F45-B9DF-52B61C4D0F98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IMA:CAN Technology </a:t>
            </a:r>
            <a:r>
              <a:rPr lang="en-US" dirty="0" err="1"/>
              <a:t>Co.,ltd</a:t>
            </a:r>
            <a:r>
              <a:rPr lang="en-US" dirty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8DAA-F22F-4C8F-BF61-5517BA888D8B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186F6-410D-4533-A347-9EA20FEE179F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787A6-F940-45BF-A99B-3D418A4ABD80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AE8DC-C1DC-42EA-8167-FDFD3CFCA1BB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406B-AF1F-41D4-81D4-39FB4889267C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7875-0EB0-4181-94B2-A21B51ED56EF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2F5C-2047-454E-B0A6-BC852C36FA5F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4C53-CC59-4CA8-A851-9481F7543868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C3FE-2220-4331-9C68-ACC645455060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A7A7-B2AE-40EB-AAB5-3E316DB54948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3C837-65CF-4AE4-BE3B-CA1DB25B0947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155-EFD0-4113-8FB7-3B89867BE683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36AED-F5F6-428E-961C-2FB8176F594A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B91E-31B7-4D00-8ED0-483BF95BC7C1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03FC-A33E-4611-85A3-C261A84FC09A}" type="datetime1">
              <a:rPr lang="en-US" altLang="ja-JP" smtClean="0"/>
              <a:t>4/26/2017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F8A46-C528-40D4-8BF2-741D9ED5E55D}" type="datetime1">
              <a:rPr lang="en-US" altLang="ja-JP" smtClean="0"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4160" y="220946"/>
            <a:ext cx="475018" cy="2735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ü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1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IMA:CAN Technology Co.,ltd.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4001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18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メイリオ</vt:lpstr>
      <vt:lpstr>游ゴシック</vt:lpstr>
      <vt:lpstr>Arial</vt:lpstr>
      <vt:lpstr>Trebuchet MS</vt:lpstr>
      <vt:lpstr>Wingdings</vt:lpstr>
      <vt:lpstr>Wingdings 3</vt:lpstr>
      <vt:lpstr>ファセット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 haneishi</dc:creator>
  <cp:lastModifiedBy>so haneishi</cp:lastModifiedBy>
  <cp:revision>5</cp:revision>
  <dcterms:created xsi:type="dcterms:W3CDTF">2017-04-25T17:05:37Z</dcterms:created>
  <dcterms:modified xsi:type="dcterms:W3CDTF">2017-04-25T17:41:01Z</dcterms:modified>
</cp:coreProperties>
</file>