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7" autoAdjust="0"/>
    <p:restoredTop sz="94660"/>
  </p:normalViewPr>
  <p:slideViewPr>
    <p:cSldViewPr snapToGrid="0">
      <p:cViewPr varScale="1">
        <p:scale>
          <a:sx n="141" d="100"/>
          <a:sy n="141" d="100"/>
        </p:scale>
        <p:origin x="103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41DD6A-E64A-4689-94C8-502310140DE0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89FF08-1E88-46D6-B188-E97DA1D6AB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5465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19343-E33D-4F45-B9DF-52B61C4D0F98}" type="datetime1">
              <a:rPr lang="en-US" altLang="ja-JP" smtClean="0"/>
              <a:t>9/12/17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IMA:CAN Technology </a:t>
            </a:r>
            <a:r>
              <a:rPr lang="en-US" dirty="0" err="1"/>
              <a:t>Co.,ltd</a:t>
            </a:r>
            <a:r>
              <a:rPr lang="en-US" dirty="0"/>
              <a:t>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78DAA-F22F-4C8F-BF61-5517BA888D8B}" type="datetime1">
              <a:rPr lang="en-US" altLang="ja-JP" smtClean="0"/>
              <a:t>9/12/17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186F6-410D-4533-A347-9EA20FEE179F}" type="datetime1">
              <a:rPr lang="en-US" altLang="ja-JP" smtClean="0"/>
              <a:t>9/12/17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787A6-F940-45BF-A99B-3D418A4ABD80}" type="datetime1">
              <a:rPr lang="en-US" altLang="ja-JP" smtClean="0"/>
              <a:t>9/12/17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AE8DC-C1DC-42EA-8167-FDFD3CFCA1BB}" type="datetime1">
              <a:rPr lang="en-US" altLang="ja-JP" smtClean="0"/>
              <a:t>9/12/17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406B-AF1F-41D4-81D4-39FB4889267C}" type="datetime1">
              <a:rPr lang="en-US" altLang="ja-JP" smtClean="0"/>
              <a:t>9/12/17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B7875-0EB0-4181-94B2-A21B51ED56EF}" type="datetime1">
              <a:rPr lang="en-US" altLang="ja-JP" smtClean="0"/>
              <a:t>9/12/17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22F5C-2047-454E-B0A6-BC852C36FA5F}" type="datetime1">
              <a:rPr lang="en-US" altLang="ja-JP" smtClean="0"/>
              <a:t>9/12/17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4C53-CC59-4CA8-A851-9481F7543868}" type="datetime1">
              <a:rPr lang="en-US" altLang="ja-JP" smtClean="0"/>
              <a:t>9/12/17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C3FE-2220-4331-9C68-ACC645455060}" type="datetime1">
              <a:rPr lang="en-US" altLang="ja-JP" smtClean="0"/>
              <a:t>9/12/17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4A7A7-B2AE-40EB-AAB5-3E316DB54948}" type="datetime1">
              <a:rPr lang="en-US" altLang="ja-JP" smtClean="0"/>
              <a:t>9/12/17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3C837-65CF-4AE4-BE3B-CA1DB25B0947}" type="datetime1">
              <a:rPr lang="en-US" altLang="ja-JP" smtClean="0"/>
              <a:t>9/12/17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BA155-EFD0-4113-8FB7-3B89867BE683}" type="datetime1">
              <a:rPr lang="en-US" altLang="ja-JP" smtClean="0"/>
              <a:t>9/12/17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36AED-F5F6-428E-961C-2FB8176F594A}" type="datetime1">
              <a:rPr lang="en-US" altLang="ja-JP" smtClean="0"/>
              <a:t>9/12/17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2B91E-31B7-4D00-8ED0-483BF95BC7C1}" type="datetime1">
              <a:rPr lang="en-US" altLang="ja-JP" smtClean="0"/>
              <a:t>9/12/17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A03FC-A33E-4611-85A3-C261A84FC09A}" type="datetime1">
              <a:rPr lang="en-US" altLang="ja-JP" smtClean="0"/>
              <a:t>9/12/17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0F8A46-C528-40D4-8BF2-741D9ED5E55D}" type="datetime1">
              <a:rPr lang="en-US" altLang="ja-JP" smtClean="0"/>
              <a:t>9/12/17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674160" y="220946"/>
            <a:ext cx="475018" cy="27355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ü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ü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ü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ü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ü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Relationship Id="rId3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111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新たなる挑戦</a:t>
            </a: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WatercolorSponge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93592" y="783082"/>
            <a:ext cx="8128463" cy="5022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176726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ペーパー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65</TotalTime>
  <Words>17</Words>
  <Application>Microsoft Macintosh PowerPoint</Application>
  <PresentationFormat>ワイド画面</PresentationFormat>
  <Paragraphs>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Arial</vt:lpstr>
      <vt:lpstr>Trebuchet MS</vt:lpstr>
      <vt:lpstr>Wingdings</vt:lpstr>
      <vt:lpstr>Wingdings 3</vt:lpstr>
      <vt:lpstr>メイリオ</vt:lpstr>
      <vt:lpstr>游ゴシック</vt:lpstr>
      <vt:lpstr>ファセット</vt:lpstr>
      <vt:lpstr>PowerPoint プレゼンテーション</vt:lpstr>
      <vt:lpstr>新たなる挑戦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so haneishi</dc:creator>
  <cp:lastModifiedBy>冨士登悠太</cp:lastModifiedBy>
  <cp:revision>16</cp:revision>
  <dcterms:created xsi:type="dcterms:W3CDTF">2017-04-25T17:05:37Z</dcterms:created>
  <dcterms:modified xsi:type="dcterms:W3CDTF">2017-09-12T02:39:40Z</dcterms:modified>
</cp:coreProperties>
</file>