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"/>
  </p:notesMasterIdLst>
  <p:sldIdLst>
    <p:sldId id="256" r:id="rId2"/>
    <p:sldId id="258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7" autoAdjust="0"/>
    <p:restoredTop sz="94660"/>
  </p:normalViewPr>
  <p:slideViewPr>
    <p:cSldViewPr snapToGrid="0">
      <p:cViewPr varScale="1">
        <p:scale>
          <a:sx n="81" d="100"/>
          <a:sy n="81" d="100"/>
        </p:scale>
        <p:origin x="102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41DD6A-E64A-4689-94C8-502310140DE0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89FF08-1E88-46D6-B188-E97DA1D6AB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54656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19343-E33D-4F45-B9DF-52B61C4D0F98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IMA:CAN Technology </a:t>
            </a:r>
            <a:r>
              <a:rPr lang="en-US" dirty="0" err="1"/>
              <a:t>Co.,ltd</a:t>
            </a:r>
            <a:r>
              <a:rPr lang="en-US" dirty="0"/>
              <a:t>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F78DAA-F22F-4C8F-BF61-5517BA888D8B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186F6-410D-4533-A347-9EA20FEE179F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9787A6-F940-45BF-A99B-3D418A4ABD80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AE8DC-C1DC-42EA-8167-FDFD3CFCA1BB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1406B-AF1F-41D4-81D4-39FB4889267C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BB7875-0EB0-4181-94B2-A21B51ED56EF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C22F5C-2047-454E-B0A6-BC852C36FA5F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04C53-CC59-4CA8-A851-9481F7543868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FC3FE-2220-4331-9C68-ACC645455060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E4A7A7-B2AE-40EB-AAB5-3E316DB54948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3C837-65CF-4AE4-BE3B-CA1DB25B0947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5BA155-EFD0-4113-8FB7-3B89867BE683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936AED-F5F6-428E-961C-2FB8176F594A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2B91E-31B7-4D00-8ED0-483BF95BC7C1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1A03FC-A33E-4611-85A3-C261A84FC09A}" type="datetime1">
              <a:rPr lang="en-US" altLang="ja-JP" smtClean="0"/>
              <a:t>9/13/2017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0F8A46-C528-40D4-8BF2-741D9ED5E55D}" type="datetime1">
              <a:rPr lang="en-US" altLang="ja-JP" smtClean="0"/>
              <a:t>9/13/2017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pic>
        <p:nvPicPr>
          <p:cNvPr id="9" name="図 8"/>
          <p:cNvPicPr>
            <a:picLocks noChangeAspect="1"/>
          </p:cNvPicPr>
          <p:nvPr userDrawn="1"/>
        </p:nvPicPr>
        <p:blipFill>
          <a:blip r:embed="rId18"/>
          <a:stretch>
            <a:fillRect/>
          </a:stretch>
        </p:blipFill>
        <p:spPr>
          <a:xfrm>
            <a:off x="674160" y="220946"/>
            <a:ext cx="475018" cy="273559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hf hdr="0" dt="0"/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" panose="05000000000000000000" pitchFamily="2" charset="2"/>
        <a:buChar char="ü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" panose="05000000000000000000" pitchFamily="2" charset="2"/>
        <a:buChar char="ü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" panose="05000000000000000000" pitchFamily="2" charset="2"/>
        <a:buChar char="ü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" panose="05000000000000000000" pitchFamily="2" charset="2"/>
        <a:buChar char="ü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" panose="05000000000000000000" pitchFamily="2" charset="2"/>
        <a:buChar char="ü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01118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新たなる挑戦</a:t>
            </a:r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IMA:CAN Technology Co.,ltd.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1176726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ペーパー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65</TotalTime>
  <Words>21</Words>
  <Application>Microsoft Office PowerPoint</Application>
  <PresentationFormat>ワイド画面</PresentationFormat>
  <Paragraphs>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メイリオ</vt:lpstr>
      <vt:lpstr>游ゴシック</vt:lpstr>
      <vt:lpstr>Arial</vt:lpstr>
      <vt:lpstr>Trebuchet MS</vt:lpstr>
      <vt:lpstr>Wingdings</vt:lpstr>
      <vt:lpstr>Wingdings 3</vt:lpstr>
      <vt:lpstr>ファセット</vt:lpstr>
      <vt:lpstr>PowerPoint プレゼンテーション</vt:lpstr>
      <vt:lpstr>新たなる挑戦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so haneishi</dc:creator>
  <cp:revision>17</cp:revision>
  <dcterms:created xsi:type="dcterms:W3CDTF">2017-04-25T17:05:37Z</dcterms:created>
  <dcterms:modified xsi:type="dcterms:W3CDTF">2017-09-13T09:49:09Z</dcterms:modified>
</cp:coreProperties>
</file>

<file path=docProps/thumbnail.jpeg>
</file>