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9BCDEB-7621-4258-9964-C27792280B62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D0A881B-3ED6-4CBA-809D-81F602574BA2}">
      <dgm:prSet phldrT="[テキスト]"/>
      <dgm:spPr/>
      <dgm:t>
        <a:bodyPr/>
        <a:lstStyle/>
        <a:p>
          <a:r>
            <a:rPr kumimoji="1" lang="ja-JP" altLang="en-US" dirty="0"/>
            <a:t>動画</a:t>
          </a:r>
        </a:p>
      </dgm:t>
    </dgm:pt>
    <dgm:pt modelId="{4D38A796-4C0C-4872-A5DF-EC4DB53E920E}" type="parTrans" cxnId="{9D1BFC39-6BDA-47A7-9A9D-92CB8CCB8116}">
      <dgm:prSet/>
      <dgm:spPr/>
      <dgm:t>
        <a:bodyPr/>
        <a:lstStyle/>
        <a:p>
          <a:endParaRPr kumimoji="1" lang="ja-JP" altLang="en-US"/>
        </a:p>
      </dgm:t>
    </dgm:pt>
    <dgm:pt modelId="{7510B8DD-1025-4B27-8248-84B4A9367763}" type="sibTrans" cxnId="{9D1BFC39-6BDA-47A7-9A9D-92CB8CCB8116}">
      <dgm:prSet/>
      <dgm:spPr/>
      <dgm:t>
        <a:bodyPr/>
        <a:lstStyle/>
        <a:p>
          <a:endParaRPr kumimoji="1" lang="ja-JP" altLang="en-US"/>
        </a:p>
      </dgm:t>
    </dgm:pt>
    <dgm:pt modelId="{20C930FC-7572-4BCD-9DB4-35BE0B9B1A37}">
      <dgm:prSet phldrT="[テキスト]"/>
      <dgm:spPr/>
      <dgm:t>
        <a:bodyPr/>
        <a:lstStyle/>
        <a:p>
          <a:r>
            <a:rPr kumimoji="1" lang="ja-JP" altLang="en-US" dirty="0"/>
            <a:t>音楽</a:t>
          </a:r>
        </a:p>
      </dgm:t>
    </dgm:pt>
    <dgm:pt modelId="{E2AE1CCE-B837-45E2-AD1D-7D437A231532}" type="parTrans" cxnId="{10723958-3D37-45C0-B304-46D5441CD1E7}">
      <dgm:prSet/>
      <dgm:spPr/>
      <dgm:t>
        <a:bodyPr/>
        <a:lstStyle/>
        <a:p>
          <a:endParaRPr kumimoji="1" lang="ja-JP" altLang="en-US"/>
        </a:p>
      </dgm:t>
    </dgm:pt>
    <dgm:pt modelId="{012DC7D0-D229-4D36-972C-21C3E30E8CAB}" type="sibTrans" cxnId="{10723958-3D37-45C0-B304-46D5441CD1E7}">
      <dgm:prSet/>
      <dgm:spPr/>
      <dgm:t>
        <a:bodyPr/>
        <a:lstStyle/>
        <a:p>
          <a:endParaRPr kumimoji="1" lang="ja-JP" altLang="en-US"/>
        </a:p>
      </dgm:t>
    </dgm:pt>
    <dgm:pt modelId="{DABD490D-B2BC-4048-BD0D-E76869EFF501}">
      <dgm:prSet phldrT="[テキスト]"/>
      <dgm:spPr/>
      <dgm:t>
        <a:bodyPr/>
        <a:lstStyle/>
        <a:p>
          <a:r>
            <a:rPr kumimoji="1" lang="ja-JP" altLang="en-US" dirty="0"/>
            <a:t>ニュース</a:t>
          </a:r>
        </a:p>
      </dgm:t>
    </dgm:pt>
    <dgm:pt modelId="{76BEFC9B-4DF4-41E1-8E68-D5BBDAEAA026}" type="parTrans" cxnId="{C31D852D-9308-44D5-8604-CC00C8F4AF33}">
      <dgm:prSet/>
      <dgm:spPr/>
      <dgm:t>
        <a:bodyPr/>
        <a:lstStyle/>
        <a:p>
          <a:endParaRPr kumimoji="1" lang="ja-JP" altLang="en-US"/>
        </a:p>
      </dgm:t>
    </dgm:pt>
    <dgm:pt modelId="{AF80A124-691C-43C7-8E33-B61969E966FE}" type="sibTrans" cxnId="{C31D852D-9308-44D5-8604-CC00C8F4AF33}">
      <dgm:prSet/>
      <dgm:spPr/>
      <dgm:t>
        <a:bodyPr/>
        <a:lstStyle/>
        <a:p>
          <a:endParaRPr kumimoji="1" lang="ja-JP" altLang="en-US"/>
        </a:p>
      </dgm:t>
    </dgm:pt>
    <dgm:pt modelId="{5B83EE71-7220-486D-A5B2-4D0BB8C4E476}">
      <dgm:prSet phldrT="[テキスト]"/>
      <dgm:spPr/>
      <dgm:t>
        <a:bodyPr/>
        <a:lstStyle/>
        <a:p>
          <a:r>
            <a:rPr kumimoji="1" lang="ja-JP" altLang="en-US" dirty="0"/>
            <a:t>ユーザーの獲得</a:t>
          </a:r>
        </a:p>
      </dgm:t>
    </dgm:pt>
    <dgm:pt modelId="{9B2B2F8D-02A4-47E8-A070-7222840D2AA7}" type="parTrans" cxnId="{98B6D743-F6E3-45F0-9836-17E184867108}">
      <dgm:prSet/>
      <dgm:spPr/>
      <dgm:t>
        <a:bodyPr/>
        <a:lstStyle/>
        <a:p>
          <a:endParaRPr kumimoji="1" lang="ja-JP" altLang="en-US"/>
        </a:p>
      </dgm:t>
    </dgm:pt>
    <dgm:pt modelId="{5D4A5D97-D355-417B-8CD3-AAF6697000CC}" type="sibTrans" cxnId="{98B6D743-F6E3-45F0-9836-17E184867108}">
      <dgm:prSet/>
      <dgm:spPr/>
      <dgm:t>
        <a:bodyPr/>
        <a:lstStyle/>
        <a:p>
          <a:endParaRPr kumimoji="1" lang="ja-JP" altLang="en-US"/>
        </a:p>
      </dgm:t>
    </dgm:pt>
    <dgm:pt modelId="{8DCDDCD3-2D17-4AD9-B0C6-B85CF82D73F7}" type="pres">
      <dgm:prSet presAssocID="{4C9BCDEB-7621-4258-9964-C27792280B62}" presName="Name0" presStyleCnt="0">
        <dgm:presLayoutVars>
          <dgm:chMax val="4"/>
          <dgm:resizeHandles val="exact"/>
        </dgm:presLayoutVars>
      </dgm:prSet>
      <dgm:spPr/>
    </dgm:pt>
    <dgm:pt modelId="{751AACDE-8DF3-4953-9733-0B8BE3B3C161}" type="pres">
      <dgm:prSet presAssocID="{4C9BCDEB-7621-4258-9964-C27792280B62}" presName="ellipse" presStyleLbl="trBgShp" presStyleIdx="0" presStyleCnt="1"/>
      <dgm:spPr/>
    </dgm:pt>
    <dgm:pt modelId="{4698B5A3-62D3-4EA1-B005-AB8EADB6AF10}" type="pres">
      <dgm:prSet presAssocID="{4C9BCDEB-7621-4258-9964-C27792280B62}" presName="arrow1" presStyleLbl="fgShp" presStyleIdx="0" presStyleCnt="1"/>
      <dgm:spPr/>
    </dgm:pt>
    <dgm:pt modelId="{AC87F7D9-0615-49C5-BB97-845C8A33A36B}" type="pres">
      <dgm:prSet presAssocID="{4C9BCDEB-7621-4258-9964-C27792280B62}" presName="rectangle" presStyleLbl="revTx" presStyleIdx="0" presStyleCnt="1" custScaleX="131096" custScaleY="127694">
        <dgm:presLayoutVars>
          <dgm:bulletEnabled val="1"/>
        </dgm:presLayoutVars>
      </dgm:prSet>
      <dgm:spPr/>
    </dgm:pt>
    <dgm:pt modelId="{C9472D2A-FAE2-4727-AB46-15A16DB2C47B}" type="pres">
      <dgm:prSet presAssocID="{20C930FC-7572-4BCD-9DB4-35BE0B9B1A37}" presName="item1" presStyleLbl="node1" presStyleIdx="0" presStyleCnt="3">
        <dgm:presLayoutVars>
          <dgm:bulletEnabled val="1"/>
        </dgm:presLayoutVars>
      </dgm:prSet>
      <dgm:spPr/>
    </dgm:pt>
    <dgm:pt modelId="{35C867AB-23DD-4953-84FE-5EB53AF5A187}" type="pres">
      <dgm:prSet presAssocID="{DABD490D-B2BC-4048-BD0D-E76869EFF501}" presName="item2" presStyleLbl="node1" presStyleIdx="1" presStyleCnt="3">
        <dgm:presLayoutVars>
          <dgm:bulletEnabled val="1"/>
        </dgm:presLayoutVars>
      </dgm:prSet>
      <dgm:spPr/>
    </dgm:pt>
    <dgm:pt modelId="{81A66B0C-FB53-432D-BC62-6BEFB300D58A}" type="pres">
      <dgm:prSet presAssocID="{5B83EE71-7220-486D-A5B2-4D0BB8C4E476}" presName="item3" presStyleLbl="node1" presStyleIdx="2" presStyleCnt="3">
        <dgm:presLayoutVars>
          <dgm:bulletEnabled val="1"/>
        </dgm:presLayoutVars>
      </dgm:prSet>
      <dgm:spPr/>
    </dgm:pt>
    <dgm:pt modelId="{01A037BF-C2D1-4936-8CDB-BD872FE017DB}" type="pres">
      <dgm:prSet presAssocID="{4C9BCDEB-7621-4258-9964-C27792280B62}" presName="funnel" presStyleLbl="trAlignAcc1" presStyleIdx="0" presStyleCnt="1"/>
      <dgm:spPr/>
    </dgm:pt>
  </dgm:ptLst>
  <dgm:cxnLst>
    <dgm:cxn modelId="{C31D852D-9308-44D5-8604-CC00C8F4AF33}" srcId="{4C9BCDEB-7621-4258-9964-C27792280B62}" destId="{DABD490D-B2BC-4048-BD0D-E76869EFF501}" srcOrd="2" destOrd="0" parTransId="{76BEFC9B-4DF4-41E1-8E68-D5BBDAEAA026}" sibTransId="{AF80A124-691C-43C7-8E33-B61969E966FE}"/>
    <dgm:cxn modelId="{9D1BFC39-6BDA-47A7-9A9D-92CB8CCB8116}" srcId="{4C9BCDEB-7621-4258-9964-C27792280B62}" destId="{ED0A881B-3ED6-4CBA-809D-81F602574BA2}" srcOrd="0" destOrd="0" parTransId="{4D38A796-4C0C-4872-A5DF-EC4DB53E920E}" sibTransId="{7510B8DD-1025-4B27-8248-84B4A9367763}"/>
    <dgm:cxn modelId="{3DCEAC5E-BA74-43C5-BBDB-D3553DCEEC21}" type="presOf" srcId="{4C9BCDEB-7621-4258-9964-C27792280B62}" destId="{8DCDDCD3-2D17-4AD9-B0C6-B85CF82D73F7}" srcOrd="0" destOrd="0" presId="urn:microsoft.com/office/officeart/2005/8/layout/funnel1"/>
    <dgm:cxn modelId="{98B6D743-F6E3-45F0-9836-17E184867108}" srcId="{4C9BCDEB-7621-4258-9964-C27792280B62}" destId="{5B83EE71-7220-486D-A5B2-4D0BB8C4E476}" srcOrd="3" destOrd="0" parTransId="{9B2B2F8D-02A4-47E8-A070-7222840D2AA7}" sibTransId="{5D4A5D97-D355-417B-8CD3-AAF6697000CC}"/>
    <dgm:cxn modelId="{B9226675-C720-4054-BDDD-E2FAFE2E0068}" type="presOf" srcId="{ED0A881B-3ED6-4CBA-809D-81F602574BA2}" destId="{81A66B0C-FB53-432D-BC62-6BEFB300D58A}" srcOrd="0" destOrd="0" presId="urn:microsoft.com/office/officeart/2005/8/layout/funnel1"/>
    <dgm:cxn modelId="{10723958-3D37-45C0-B304-46D5441CD1E7}" srcId="{4C9BCDEB-7621-4258-9964-C27792280B62}" destId="{20C930FC-7572-4BCD-9DB4-35BE0B9B1A37}" srcOrd="1" destOrd="0" parTransId="{E2AE1CCE-B837-45E2-AD1D-7D437A231532}" sibTransId="{012DC7D0-D229-4D36-972C-21C3E30E8CAB}"/>
    <dgm:cxn modelId="{41FF5EC7-D30D-4AA0-9534-6A6714590F00}" type="presOf" srcId="{DABD490D-B2BC-4048-BD0D-E76869EFF501}" destId="{C9472D2A-FAE2-4727-AB46-15A16DB2C47B}" srcOrd="0" destOrd="0" presId="urn:microsoft.com/office/officeart/2005/8/layout/funnel1"/>
    <dgm:cxn modelId="{07FF91E5-A3B9-4A95-A3E4-08E1D2E6A4A1}" type="presOf" srcId="{20C930FC-7572-4BCD-9DB4-35BE0B9B1A37}" destId="{35C867AB-23DD-4953-84FE-5EB53AF5A187}" srcOrd="0" destOrd="0" presId="urn:microsoft.com/office/officeart/2005/8/layout/funnel1"/>
    <dgm:cxn modelId="{2CF7D2E8-1BC0-4CDC-97E5-0B55C46E9834}" type="presOf" srcId="{5B83EE71-7220-486D-A5B2-4D0BB8C4E476}" destId="{AC87F7D9-0615-49C5-BB97-845C8A33A36B}" srcOrd="0" destOrd="0" presId="urn:microsoft.com/office/officeart/2005/8/layout/funnel1"/>
    <dgm:cxn modelId="{6B234714-C0DB-4BF4-88B0-002590B78574}" type="presParOf" srcId="{8DCDDCD3-2D17-4AD9-B0C6-B85CF82D73F7}" destId="{751AACDE-8DF3-4953-9733-0B8BE3B3C161}" srcOrd="0" destOrd="0" presId="urn:microsoft.com/office/officeart/2005/8/layout/funnel1"/>
    <dgm:cxn modelId="{3180E54B-7CF7-451E-A911-33BFA6BC9F15}" type="presParOf" srcId="{8DCDDCD3-2D17-4AD9-B0C6-B85CF82D73F7}" destId="{4698B5A3-62D3-4EA1-B005-AB8EADB6AF10}" srcOrd="1" destOrd="0" presId="urn:microsoft.com/office/officeart/2005/8/layout/funnel1"/>
    <dgm:cxn modelId="{D5CEFD7B-82F9-44C4-9CF8-15F376574C12}" type="presParOf" srcId="{8DCDDCD3-2D17-4AD9-B0C6-B85CF82D73F7}" destId="{AC87F7D9-0615-49C5-BB97-845C8A33A36B}" srcOrd="2" destOrd="0" presId="urn:microsoft.com/office/officeart/2005/8/layout/funnel1"/>
    <dgm:cxn modelId="{792C2F47-814B-45A4-B38E-CAFC54282E67}" type="presParOf" srcId="{8DCDDCD3-2D17-4AD9-B0C6-B85CF82D73F7}" destId="{C9472D2A-FAE2-4727-AB46-15A16DB2C47B}" srcOrd="3" destOrd="0" presId="urn:microsoft.com/office/officeart/2005/8/layout/funnel1"/>
    <dgm:cxn modelId="{81F75862-40A0-45CF-8CB2-23C2FEBE7697}" type="presParOf" srcId="{8DCDDCD3-2D17-4AD9-B0C6-B85CF82D73F7}" destId="{35C867AB-23DD-4953-84FE-5EB53AF5A187}" srcOrd="4" destOrd="0" presId="urn:microsoft.com/office/officeart/2005/8/layout/funnel1"/>
    <dgm:cxn modelId="{E1D7B4DF-A227-4689-BD95-F05FA3531966}" type="presParOf" srcId="{8DCDDCD3-2D17-4AD9-B0C6-B85CF82D73F7}" destId="{81A66B0C-FB53-432D-BC62-6BEFB300D58A}" srcOrd="5" destOrd="0" presId="urn:microsoft.com/office/officeart/2005/8/layout/funnel1"/>
    <dgm:cxn modelId="{811D0EF6-642F-4F32-9B78-AC5BB9BC125B}" type="presParOf" srcId="{8DCDDCD3-2D17-4AD9-B0C6-B85CF82D73F7}" destId="{01A037BF-C2D1-4936-8CDB-BD872FE017D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1AACDE-8DF3-4953-9733-0B8BE3B3C161}">
      <dsp:nvSpPr>
        <dsp:cNvPr id="0" name=""/>
        <dsp:cNvSpPr/>
      </dsp:nvSpPr>
      <dsp:spPr>
        <a:xfrm>
          <a:off x="1872826" y="149790"/>
          <a:ext cx="4368800" cy="151722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98B5A3-62D3-4EA1-B005-AB8EADB6AF10}">
      <dsp:nvSpPr>
        <dsp:cNvPr id="0" name=""/>
        <dsp:cNvSpPr/>
      </dsp:nvSpPr>
      <dsp:spPr>
        <a:xfrm>
          <a:off x="3640666" y="3864964"/>
          <a:ext cx="846666" cy="54186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87F7D9-0615-49C5-BB97-845C8A33A36B}">
      <dsp:nvSpPr>
        <dsp:cNvPr id="0" name=""/>
        <dsp:cNvSpPr/>
      </dsp:nvSpPr>
      <dsp:spPr>
        <a:xfrm>
          <a:off x="1400129" y="4157771"/>
          <a:ext cx="5327741" cy="1297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400" kern="1200" dirty="0"/>
            <a:t>ユーザーの獲得</a:t>
          </a:r>
        </a:p>
      </dsp:txBody>
      <dsp:txXfrm>
        <a:off x="1400129" y="4157771"/>
        <a:ext cx="5327741" cy="1297371"/>
      </dsp:txXfrm>
    </dsp:sp>
    <dsp:sp modelId="{C9472D2A-FAE2-4727-AB46-15A16DB2C47B}">
      <dsp:nvSpPr>
        <dsp:cNvPr id="0" name=""/>
        <dsp:cNvSpPr/>
      </dsp:nvSpPr>
      <dsp:spPr>
        <a:xfrm>
          <a:off x="3461173" y="1784196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/>
            <a:t>ニュース</a:t>
          </a:r>
        </a:p>
      </dsp:txBody>
      <dsp:txXfrm>
        <a:off x="3684358" y="2007381"/>
        <a:ext cx="1077630" cy="1077630"/>
      </dsp:txXfrm>
    </dsp:sp>
    <dsp:sp modelId="{35C867AB-23DD-4953-84FE-5EB53AF5A187}">
      <dsp:nvSpPr>
        <dsp:cNvPr id="0" name=""/>
        <dsp:cNvSpPr/>
      </dsp:nvSpPr>
      <dsp:spPr>
        <a:xfrm>
          <a:off x="2370666" y="640857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/>
            <a:t>音楽</a:t>
          </a:r>
        </a:p>
      </dsp:txBody>
      <dsp:txXfrm>
        <a:off x="2593851" y="864042"/>
        <a:ext cx="1077630" cy="1077630"/>
      </dsp:txXfrm>
    </dsp:sp>
    <dsp:sp modelId="{81A66B0C-FB53-432D-BC62-6BEFB300D58A}">
      <dsp:nvSpPr>
        <dsp:cNvPr id="0" name=""/>
        <dsp:cNvSpPr/>
      </dsp:nvSpPr>
      <dsp:spPr>
        <a:xfrm>
          <a:off x="3928533" y="272387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/>
            <a:t>動画</a:t>
          </a:r>
        </a:p>
      </dsp:txBody>
      <dsp:txXfrm>
        <a:off x="4151718" y="495572"/>
        <a:ext cx="1077630" cy="1077630"/>
      </dsp:txXfrm>
    </dsp:sp>
    <dsp:sp modelId="{01A037BF-C2D1-4936-8CDB-BD872FE017DB}">
      <dsp:nvSpPr>
        <dsp:cNvPr id="0" name=""/>
        <dsp:cNvSpPr/>
      </dsp:nvSpPr>
      <dsp:spPr>
        <a:xfrm>
          <a:off x="1693333" y="-36476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07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57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6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5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95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76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734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74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470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51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3B5F350-C4C2-44F5-9A7A-B5B99A21B100}" type="datetimeFigureOut">
              <a:rPr kumimoji="1" lang="ja-JP" altLang="en-US" smtClean="0"/>
              <a:t>2017/4/26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A53AE1-F148-46A2-A817-D3CEE833B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308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新規事業</a:t>
            </a:r>
          </a:p>
        </p:txBody>
      </p:sp>
      <p:graphicFrame>
        <p:nvGraphicFramePr>
          <p:cNvPr id="24" name="図表 23"/>
          <p:cNvGraphicFramePr/>
          <p:nvPr>
            <p:extLst>
              <p:ext uri="{D42A27DB-BD31-4B8C-83A1-F6EECF244321}">
                <p14:modId xmlns:p14="http://schemas.microsoft.com/office/powerpoint/2010/main" val="281298768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985786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16</TotalTime>
  <Words>8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新規事業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 haneishi</dc:creator>
  <cp:lastModifiedBy>so haneishi</cp:lastModifiedBy>
  <cp:revision>4</cp:revision>
  <dcterms:created xsi:type="dcterms:W3CDTF">2017-04-25T16:09:31Z</dcterms:created>
  <dcterms:modified xsi:type="dcterms:W3CDTF">2017-04-25T16:25:42Z</dcterms:modified>
</cp:coreProperties>
</file>