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30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6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296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162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341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060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121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18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02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36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10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2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37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02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762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58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964FB-6AC0-4E5D-BA53-B3165C50544C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94817B-CA17-407F-B9DF-84A83CF96C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21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212FC3-6FEF-47DB-8872-5BA1C6CF2C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4D11EF44-DF93-4D05-9BC8-0F26E32C5E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84779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</cp:revision>
  <dcterms:created xsi:type="dcterms:W3CDTF">2017-09-13T11:00:53Z</dcterms:created>
  <dcterms:modified xsi:type="dcterms:W3CDTF">2017-09-13T11:06:01Z</dcterms:modified>
</cp:coreProperties>
</file>