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18F6CEB-69BF-44F0-9949-A6AA1D93073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5E9FB8B-8C78-4014-968E-EF499B0B241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4D063BF-B8A0-4EB0-A894-A2DB876E2C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CAFD15-6B2F-44BC-B542-DBDD7DA232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BB848B0-9A13-4BF5-A8AF-A74726D131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40220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5A2D54C-D6D9-4B65-86C9-8D7788C27C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0C78449-2F51-428D-A334-0E62122F85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F287AE3-0A0F-40AD-8803-5D4F09AA12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4C03757-31AF-4C7C-B6C6-21A6BE55A1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57C7AC0-9317-4921-81A1-260983CB33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36670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70B7E4E2-D8CA-46A1-839E-F5EC0773F1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EA3F5E74-8A96-4B6E-A7B0-F91C6C73742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A0D2086-399C-40C1-A547-44993BBC0E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AE104E1-5140-40F3-A9EC-59D7EA8BEA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BC2531D-9CC6-4F75-A298-5845179BA7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47718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3C585D-82A6-41C9-8751-D593FC7031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83E075-CCC4-4EE5-B9F6-5D88A6BEC5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2739F30-3408-4292-95EF-D040B80623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6203489-08FB-4502-A5B9-E5B3EEBCC5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5E8B8B0-1D43-4C27-916D-D5CB60EA2A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95316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C2DC04-9464-418E-AD8D-7CC644F224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921D05C-5A11-4307-91A9-3E69B11D90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E61CF92-DA05-4788-A326-3AE9F47447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F1603EE-AFC5-4F96-A622-481EC56931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1833C79-8206-43F5-A6C4-97F5F407AB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8310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5953C84-4BD6-438C-8AE6-3FF8782126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BB27497-4E2D-4339-8EF4-71BAC821486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7E453B1-3282-4E17-9F3B-E42ED1D55A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7F5A6C6-CD2D-41E2-B719-A7871FF2A1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CBAC358-2404-47FC-A0C9-35BDDF5D0E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79B673A-B2EA-42AF-9A4B-EE270038E5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3383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86D9698-C2CD-441B-B0D2-334D018EFA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55D095F-55FA-4316-9C58-FCD4E9C9E28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D787EE4-0914-404F-B80C-76D3F8FD9C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157ACA65-9724-4DE6-82E1-77BB6A4237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684B0C4-8504-48A6-A532-CC7016A1CB8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17303BA-8792-4D86-8783-354E3B446D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701F937-0D19-4F09-9159-545F9A0438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FE3A1CB4-95B0-4682-B115-A598AB5715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13048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5258912-8E8E-4F74-B4B0-FC76E2A8B6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15F0D7D-2A5D-4D93-9FCB-BA7F98D26E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650E0F01-70E9-49A2-A99B-3F459CEEED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A21D9E7F-2A65-4C57-BBF4-4A39A1C56F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61509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DF07F82C-3F40-4829-9B5D-8E3BB3B093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0250708C-9168-4481-BD45-407940B915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34B0A851-6F9F-430A-BD1C-7A2A80AE51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53381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56AE3F1-6655-429B-A28E-A2E78BA29B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6C8482F-1A87-4342-A45F-3E10D4783DA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2C20C2AB-BACE-49BF-922F-395A3DDB8DC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C7B4FBB-4BB0-41CC-A6C2-F278BB4FF4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BB22921-B22E-4909-B4B3-3402A5CF46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F432534-B716-491B-9EB7-916A13FFA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8820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588A6D6-2BEB-4038-8C10-C32321F9A0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536FC38-AD8A-4876-837E-B1C85663631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0D984E4-E517-44B6-A63D-9D5BD113395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396C7E8-B84D-49FE-A33C-7BD9F17634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ED0DC9E-DA3A-4A53-90F9-CC916E0E3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461F2E9-191E-4CA5-A685-4B881732CB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31652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89682CA-793D-4919-AD4A-E94DAFF0BA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72AAEED-3598-4FBE-917B-6A931E6109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C712975-91AC-49F5-A6CE-DE784C22567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CE24D6-AAD2-4A53-A977-FE2D76C6C601}" type="datetimeFigureOut">
              <a:rPr kumimoji="1" lang="ja-JP" altLang="en-US" smtClean="0"/>
              <a:t>2018/7/4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B3935D1-E6A9-4181-8F6C-F4D90808C81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6BD3FFE-E0A5-4C77-B522-3FDA3E99411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3463F7-6559-4D81-A6AF-BEE68F9FBB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21619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966DD8DF-79EC-441D-B4B0-011E354BF0D3}"/>
              </a:ext>
            </a:extLst>
          </p:cNvPr>
          <p:cNvSpPr/>
          <p:nvPr/>
        </p:nvSpPr>
        <p:spPr>
          <a:xfrm>
            <a:off x="4002157" y="1961322"/>
            <a:ext cx="3008243" cy="2332382"/>
          </a:xfrm>
          <a:custGeom>
            <a:avLst/>
            <a:gdLst>
              <a:gd name="connsiteX0" fmla="*/ 384313 w 3008243"/>
              <a:gd name="connsiteY0" fmla="*/ 0 h 2332382"/>
              <a:gd name="connsiteX1" fmla="*/ 2398643 w 3008243"/>
              <a:gd name="connsiteY1" fmla="*/ 0 h 2332382"/>
              <a:gd name="connsiteX2" fmla="*/ 3008243 w 3008243"/>
              <a:gd name="connsiteY2" fmla="*/ 861391 h 2332382"/>
              <a:gd name="connsiteX3" fmla="*/ 1457739 w 3008243"/>
              <a:gd name="connsiteY3" fmla="*/ 2332382 h 2332382"/>
              <a:gd name="connsiteX4" fmla="*/ 0 w 3008243"/>
              <a:gd name="connsiteY4" fmla="*/ 1007165 h 2332382"/>
              <a:gd name="connsiteX5" fmla="*/ 384313 w 3008243"/>
              <a:gd name="connsiteY5" fmla="*/ 0 h 23323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008243" h="2332382">
                <a:moveTo>
                  <a:pt x="384313" y="0"/>
                </a:moveTo>
                <a:lnTo>
                  <a:pt x="2398643" y="0"/>
                </a:lnTo>
                <a:lnTo>
                  <a:pt x="3008243" y="861391"/>
                </a:lnTo>
                <a:lnTo>
                  <a:pt x="1457739" y="2332382"/>
                </a:lnTo>
                <a:lnTo>
                  <a:pt x="0" y="1007165"/>
                </a:lnTo>
                <a:lnTo>
                  <a:pt x="384313" y="0"/>
                </a:ln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50737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</cp:revision>
  <dcterms:created xsi:type="dcterms:W3CDTF">2018-07-04T01:34:41Z</dcterms:created>
  <dcterms:modified xsi:type="dcterms:W3CDTF">2018-07-04T01:34:52Z</dcterms:modified>
</cp:coreProperties>
</file>

<file path=docProps/thumbnail.jpeg>
</file>