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474576E0-B373-4A1C-86E6-CF878F148B44}" type="datetimeFigureOut">
              <a:rPr kumimoji="1" lang="ja-JP" altLang="en-US" smtClean="0"/>
              <a:t>2019/1/24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F9826-C46A-4688-BE4B-DE3119817450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052315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576E0-B373-4A1C-86E6-CF878F148B44}" type="datetimeFigureOut">
              <a:rPr kumimoji="1" lang="ja-JP" altLang="en-US" smtClean="0"/>
              <a:t>2019/1/24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F9826-C46A-4688-BE4B-DE311981745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56421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1" y="762000"/>
            <a:ext cx="7581900" cy="5410200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576E0-B373-4A1C-86E6-CF878F148B44}" type="datetimeFigureOut">
              <a:rPr kumimoji="1" lang="ja-JP" altLang="en-US" smtClean="0"/>
              <a:t>2019/1/24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F9826-C46A-4688-BE4B-DE3119817450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907029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576E0-B373-4A1C-86E6-CF878F148B44}" type="datetimeFigureOut">
              <a:rPr kumimoji="1" lang="ja-JP" altLang="en-US" smtClean="0"/>
              <a:t>2019/1/24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F9826-C46A-4688-BE4B-DE311981745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749100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576E0-B373-4A1C-86E6-CF878F148B44}" type="datetimeFigureOut">
              <a:rPr kumimoji="1" lang="ja-JP" altLang="en-US" smtClean="0"/>
              <a:t>2019/1/24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F9826-C46A-4688-BE4B-DE3119817450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141904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7" y="2286000"/>
            <a:ext cx="4754880" cy="402336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576E0-B373-4A1C-86E6-CF878F148B44}" type="datetimeFigureOut">
              <a:rPr kumimoji="1" lang="ja-JP" altLang="en-US" smtClean="0"/>
              <a:t>2019/1/24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F9826-C46A-4688-BE4B-DE311981745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53954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9088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90888" y="2967788"/>
            <a:ext cx="4754880" cy="33415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576E0-B373-4A1C-86E6-CF878F148B44}" type="datetimeFigureOut">
              <a:rPr kumimoji="1" lang="ja-JP" altLang="en-US" smtClean="0"/>
              <a:t>2019/1/24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F9826-C46A-4688-BE4B-DE311981745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979127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576E0-B373-4A1C-86E6-CF878F148B44}" type="datetimeFigureOut">
              <a:rPr kumimoji="1" lang="ja-JP" altLang="en-US" smtClean="0"/>
              <a:t>2019/1/24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F9826-C46A-4688-BE4B-DE311981745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513757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576E0-B373-4A1C-86E6-CF878F148B44}" type="datetimeFigureOut">
              <a:rPr kumimoji="1" lang="ja-JP" altLang="en-US" smtClean="0"/>
              <a:t>2019/1/24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F9826-C46A-4688-BE4B-DE311981745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87661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576E0-B373-4A1C-86E6-CF878F148B44}" type="datetimeFigureOut">
              <a:rPr kumimoji="1" lang="ja-JP" altLang="en-US" smtClean="0"/>
              <a:t>2019/1/24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F9826-C46A-4688-BE4B-DE311981745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763574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1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576E0-B373-4A1C-86E6-CF878F148B44}" type="datetimeFigureOut">
              <a:rPr kumimoji="1" lang="ja-JP" altLang="en-US" smtClean="0"/>
              <a:t>2019/1/24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F9826-C46A-4688-BE4B-DE3119817450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624725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3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9" y="6470704"/>
            <a:ext cx="2154143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474576E0-B373-4A1C-86E6-CF878F148B44}" type="datetimeFigureOut">
              <a:rPr kumimoji="1" lang="ja-JP" altLang="en-US" smtClean="0"/>
              <a:t>2019/1/24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9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F58F9826-C46A-4688-BE4B-DE3119817450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029232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kumimoji="1" sz="50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>
            <a:extLst>
              <a:ext uri="{FF2B5EF4-FFF2-40B4-BE49-F238E27FC236}">
                <a16:creationId xmlns:a16="http://schemas.microsoft.com/office/drawing/2014/main" id="{2092A269-CEC2-4B07-8BED-789A8C9EE8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採用の流れ</a:t>
            </a:r>
          </a:p>
        </p:txBody>
      </p:sp>
      <p:sp>
        <p:nvSpPr>
          <p:cNvPr id="2" name="コンテンツ プレースホルダー 1">
            <a:extLst>
              <a:ext uri="{FF2B5EF4-FFF2-40B4-BE49-F238E27FC236}">
                <a16:creationId xmlns:a16="http://schemas.microsoft.com/office/drawing/2014/main" id="{219001E5-2B66-4944-ADFB-8F7068EBDC7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dirty="0"/>
              <a:t>書類選考</a:t>
            </a:r>
          </a:p>
          <a:p>
            <a:pPr lvl="1"/>
            <a:r>
              <a:rPr kumimoji="1" lang="ja-JP" altLang="en-US" dirty="0"/>
              <a:t>履歴書・職務経歴書による書類選考を行います</a:t>
            </a:r>
          </a:p>
          <a:p>
            <a:pPr lvl="0"/>
            <a:r>
              <a:rPr kumimoji="1" lang="ja-JP" altLang="en-US" dirty="0"/>
              <a:t>一次面接</a:t>
            </a:r>
          </a:p>
          <a:p>
            <a:pPr lvl="1"/>
            <a:r>
              <a:rPr kumimoji="1" lang="ja-JP" altLang="en-US" dirty="0"/>
              <a:t>部門長・人事責任者による面接を行います（</a:t>
            </a:r>
            <a:r>
              <a:rPr kumimoji="1" lang="en-US" altLang="ja-JP" dirty="0"/>
              <a:t>30</a:t>
            </a:r>
            <a:r>
              <a:rPr kumimoji="1" lang="ja-JP" altLang="en-US" dirty="0"/>
              <a:t>分程度）</a:t>
            </a:r>
          </a:p>
          <a:p>
            <a:pPr lvl="0"/>
            <a:r>
              <a:rPr kumimoji="1" lang="ja-JP" altLang="en-US" dirty="0"/>
              <a:t>二次面接</a:t>
            </a:r>
          </a:p>
          <a:p>
            <a:pPr lvl="1"/>
            <a:r>
              <a:rPr kumimoji="1" lang="ja-JP" altLang="en-US" dirty="0"/>
              <a:t>社長・担当役員による面接を行います（</a:t>
            </a:r>
            <a:r>
              <a:rPr kumimoji="1" lang="en-US" altLang="ja-JP" dirty="0"/>
              <a:t>20</a:t>
            </a:r>
            <a:r>
              <a:rPr kumimoji="1" lang="ja-JP" altLang="en-US" dirty="0"/>
              <a:t>分程度）</a:t>
            </a:r>
          </a:p>
          <a:p>
            <a:pPr lvl="0"/>
            <a:r>
              <a:rPr kumimoji="1" lang="ja-JP" altLang="en-US" dirty="0"/>
              <a:t>内定</a:t>
            </a:r>
          </a:p>
          <a:p>
            <a:pPr lvl="1"/>
            <a:r>
              <a:rPr kumimoji="1" lang="ja-JP" altLang="en-US" dirty="0"/>
              <a:t>二次面接後</a:t>
            </a:r>
            <a:r>
              <a:rPr kumimoji="1" lang="en-US" altLang="ja-JP" dirty="0"/>
              <a:t>1</a:t>
            </a:r>
            <a:r>
              <a:rPr kumimoji="1" lang="ja-JP" altLang="en-US" dirty="0"/>
              <a:t>週間以内に結果をご連絡します</a:t>
            </a:r>
          </a:p>
        </p:txBody>
      </p:sp>
    </p:spTree>
    <p:extLst>
      <p:ext uri="{BB962C8B-B14F-4D97-AF65-F5344CB8AC3E}">
        <p14:creationId xmlns:p14="http://schemas.microsoft.com/office/powerpoint/2010/main" val="395620023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ンテグラル">
  <a:themeElements>
    <a:clrScheme name="インテグラル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B9F25"/>
      </a:hlink>
      <a:folHlink>
        <a:srgbClr val="B26B02"/>
      </a:folHlink>
    </a:clrScheme>
    <a:fontScheme name="インテグラル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インテグラル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682D6EBE-8D36-4FF2-9DB3-F3D8D7B6715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40</TotalTime>
  <Words>60</Words>
  <Application>Microsoft Office PowerPoint</Application>
  <PresentationFormat>ワイド画面</PresentationFormat>
  <Paragraphs>9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Tw Cen MT</vt:lpstr>
      <vt:lpstr>Tw Cen MT Condensed</vt:lpstr>
      <vt:lpstr>Wingdings 3</vt:lpstr>
      <vt:lpstr>インテグラル</vt:lpstr>
      <vt:lpstr>採用の流れ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採用の流れ</dc:title>
  <dc:creator>Gihyo Taro</dc:creator>
  <cp:lastModifiedBy>Gihyo Taro</cp:lastModifiedBy>
  <cp:revision>6</cp:revision>
  <dcterms:created xsi:type="dcterms:W3CDTF">2018-07-10T00:20:29Z</dcterms:created>
  <dcterms:modified xsi:type="dcterms:W3CDTF">2019-01-24T01:47:22Z</dcterms:modified>
</cp:coreProperties>
</file>