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B03DB95-A18C-4781-A62C-C10786C600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54A29D0-2554-4E70-A05B-7026B0C1244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5C59C5-BEBB-4BC4-A475-1574C68302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4222702-9ECA-4F7D-A978-E2943D340C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9E08FE5-2810-440F-8E84-4F1DB2272B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58816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08FA86-ADD1-4B68-A0DF-A9B71EF9BA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D15836C-A457-48D6-B43C-637B39ED3BC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0A03BDE-DE50-4353-AEB4-3FB4EFA907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1D6DDF3-D1B2-42E4-91E0-35B4965EAD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0992F01-815C-47A6-822A-7389D10C03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9282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5193712-1B34-4966-818E-2FB2031BD2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5966810-4CFF-4E74-8202-444E3655DE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420BFC4-3B60-4DB3-9EBB-446028E587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737ECCF-06ED-4377-B450-AE21D0D4BF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CDA57D8-90A4-45F6-9FA7-4F225D4A78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50292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B1EA33-435D-407C-B140-3EA4CBE858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6E40058-AC9B-4E94-A999-A60251990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E775151-9883-4151-8F87-82E8F80904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2854692-D118-4403-BDFE-C08D25F337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E06DC62-E00A-4F26-9734-983221EF7F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9089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BB4D19-F538-4ADD-84DE-5DD65BBCB6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DB5E9A6-3723-4589-ACF6-8D260B23C0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651966-B406-4A0F-BD1B-9E49374C71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DC5322E-4F03-4060-83BE-442C1A2D47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C309514-4B56-4ADC-BBFF-3DDCF03411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26451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6371B35-9F26-4BE6-93D5-43A9B58EF5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7E81E73-BC22-4EF4-BF78-B39712AD5F5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316EAFED-6C6F-40F5-9504-4C88E0BF0D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BB546A8-57F6-4272-B4D0-E12C7264CF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6959A02-0F55-4A89-A2B2-7FE308F120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4800A77-9895-4F93-8835-E23B3C808E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9405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4738D26-16FF-45A3-A1A4-48F49B76FC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B331179-2F05-44E5-B962-C0E79504A4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C07D7118-61B8-4191-A53C-266DEEE726A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80D9EE94-76D9-453A-BB4B-4B4780F57FE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E4CCDC59-6419-4EA8-BF8B-EC6399C1B4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48C6929-E05E-41F7-A892-8C11F672B0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38DC2F9-30DF-4CE8-B78B-AE6777A07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FA9F356C-A85D-4FC5-B48E-C8DC51E8E3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64976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86F58AB-C69E-4F56-B9BD-588DD21528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C3F15341-4D2A-42FA-9862-A58B25A06B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E00672C7-91F2-409D-9F43-F869733C77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2A70C75-25FF-45A4-BF4E-A574B2FCA2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95916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7E933C5-6A79-421E-8C25-0691BA777D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A8BDEBB-56C8-48C1-85D5-7A81E37D27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0E7A779E-43A5-446B-9BB2-757D5C22C5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30656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B0F5FFD-609F-41DF-9FDE-64576628EC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70C7FCF-A730-4D8C-95DC-BE2E3BEF73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2BD0964-8D3E-4B91-89FE-D679CF5B16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47A5162-8F0E-4514-87BD-5F9012B3C4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1C8605D-8156-4B87-AA3F-338C42A6F5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1A1D82A-4311-46E4-93CA-A786F9E9DC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34641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F5E681-D28F-467C-9691-3536D24D85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47F0154-DADC-4FFD-9639-C6C21CA1F1B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22C685C-D5B3-47DC-BD37-6C6407CF810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A4D1919-C9D7-4225-B4F8-08D9FC8EB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86FAAF2-CD84-4326-9B79-D0E7732BD5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C5271A5-59D9-4776-9094-4D37186D6F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2874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B41C01B-AB7F-4808-8C09-7F57C3D237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B91208D-EB2C-4EFF-8041-B477F8A1F7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D30F81D-5028-428B-AAAA-F89625FD09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8CC789-EE1D-4BEF-BCEB-4E26C26575ED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990D3E1-B6E1-4701-8A08-200264C7EEA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5B61276-7586-4C82-A46C-BEFCFB8247A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DFC4BF-3C2D-485E-A591-504E881D17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85194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4C729F4D-C498-403D-B105-186F512BAAAC}"/>
              </a:ext>
            </a:extLst>
          </p:cNvPr>
          <p:cNvSpPr/>
          <p:nvPr/>
        </p:nvSpPr>
        <p:spPr>
          <a:xfrm>
            <a:off x="3392557" y="2160104"/>
            <a:ext cx="2186608" cy="1457739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二等辺三角形 5">
            <a:extLst>
              <a:ext uri="{FF2B5EF4-FFF2-40B4-BE49-F238E27FC236}">
                <a16:creationId xmlns:a16="http://schemas.microsoft.com/office/drawing/2014/main" id="{525B08C4-1798-481A-8C7A-95509BD10718}"/>
              </a:ext>
            </a:extLst>
          </p:cNvPr>
          <p:cNvSpPr/>
          <p:nvPr/>
        </p:nvSpPr>
        <p:spPr>
          <a:xfrm>
            <a:off x="4400146" y="1563755"/>
            <a:ext cx="1993605" cy="1457739"/>
          </a:xfrm>
          <a:prstGeom prst="triangle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楕円 6">
            <a:extLst>
              <a:ext uri="{FF2B5EF4-FFF2-40B4-BE49-F238E27FC236}">
                <a16:creationId xmlns:a16="http://schemas.microsoft.com/office/drawing/2014/main" id="{0FB79C19-9E47-4B6F-9163-A2E6729AE2DD}"/>
              </a:ext>
            </a:extLst>
          </p:cNvPr>
          <p:cNvSpPr/>
          <p:nvPr/>
        </p:nvSpPr>
        <p:spPr>
          <a:xfrm>
            <a:off x="4658140" y="2809459"/>
            <a:ext cx="1477616" cy="1490871"/>
          </a:xfrm>
          <a:prstGeom prst="ellips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58767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</cp:revision>
  <dcterms:created xsi:type="dcterms:W3CDTF">2018-07-04T02:38:26Z</dcterms:created>
  <dcterms:modified xsi:type="dcterms:W3CDTF">2018-07-04T02:38:46Z</dcterms:modified>
</cp:coreProperties>
</file>

<file path=docProps/thumbnail.jpeg>
</file>