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76E5C2-545B-4D3B-8594-0363C5CD30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25EEFB-87FE-43BA-8E61-29D0573C6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F4E99B-1E65-4E3B-89DE-3D4BDA0AA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77FDC2-3A1E-47EA-AE12-0BD89B39D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23A038-3F8F-49CF-8CDB-E48FE016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58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05A30-741F-4ED6-97CD-DFDEB0299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C8050C-2636-401A-97AF-4655699B1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91B82C-B29B-407E-9045-E2F49E109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436C5B-4540-4514-8A8A-AD362A221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F2B1E4-6D88-48B4-9809-F3257C7A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15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F83277-4677-4EE8-B428-B760DE4FB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19AF14E-8DF5-41BD-B4B7-866693C62F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1DB0EF-E0E2-4D42-A9F1-F4C672437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1BC637-25B9-499D-9B11-75B619C22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F425C3-6B61-4979-92A3-44CDAE89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34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9EBA55-74F6-4E22-A78A-030537B2B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1B903F-483F-4A57-A31F-F1B493599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ADF904-1F0B-4CA9-A4D5-AF1237923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20662F-C853-41B4-8E30-BF5AC400D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CBF83-BEB7-48C9-A210-E4F12986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33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5B3B71-1685-4F47-A080-4E9778C4A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D47BBB-08B1-497F-8434-882295650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54A723-9472-4EFE-A466-49FE07F2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1DED34-4960-4606-806A-6EF70FC1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BCFD4D-FB1C-4748-93A1-21BE07BE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103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25EDA-973D-4059-9AD5-C945CBF13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CC258C-AF58-4F58-9BD5-F6B6C70EE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280786-B81A-4020-B750-6457D6876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A9CC27-BA34-42AA-A96D-DD8635FF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50078D-42BB-49E1-B21A-BEC931DF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D1142A-25EE-437B-8349-FE03AE91D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43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0F6B4B-65A8-40C6-BAA6-81A93E400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738787-5615-498F-B17B-15D5AD2B5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6D454F-A654-41DC-9174-7AEE34BE8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FCB777-DC92-4464-8EB7-B9E61259B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7B74C44-2FDE-466A-8CD9-9A4D743F84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72FD48-4613-43E1-9E78-C924BA9F5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9F523B-4858-42B7-B9DF-E46302DE3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55FF5FC-18A0-4FA2-8061-2445261B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1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56688-5C69-436F-AB29-131EFF2D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63338C0-1FC1-467C-9664-38C8D0A22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28CF48-486B-469E-B9E4-0FB399BFE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0E158C-1D4F-4C9C-8C36-4D724C64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65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ACF571-C144-47A6-9693-2E6388B6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C02449-E1D0-4072-B69C-413A152D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E5B849-42CD-4BE2-9468-15D9D46C0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89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2A91F8-ADB2-4614-B6A8-242226A2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DFF35C-FEA9-4386-8E77-D74571D1B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727AC6C-1102-42B4-B8E8-DFCE879A4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AA908DE-A3BE-4268-9C43-70258395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AA4551-4AA4-4821-9CC8-E637B8291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61B0E5-C0FB-44FA-8D7F-CD34F2FD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14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B709B-9294-4442-AF39-0393B5BE8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A82306A-A879-4B4F-821A-8822B5534D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74240B-6B4E-45DE-84E6-832511894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BA56B4-D6BD-4E5F-A5E6-E2FFAE2C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D1B2FD-F9D7-43EB-8A4D-A80BCF68A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880E0D-46E9-4C49-9B54-4FEBA7EA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48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2575EA-0BE3-4358-969B-C6AB61BEA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CCEA28-F100-4A63-8E7E-8E24C436F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BAD0F0-DD60-47E9-827A-621B5838EF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6EB5F-906B-4751-A4F2-C40F657D8E6C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B4ECC5-6059-446D-AC93-188AF3FF5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EF5623-8024-4A77-BA22-237C230EC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64BB3-3D74-451C-BF28-DF50AC825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9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FE042F0D-EAC8-4D23-94B8-8D61E234B3F1}"/>
              </a:ext>
            </a:extLst>
          </p:cNvPr>
          <p:cNvSpPr/>
          <p:nvPr/>
        </p:nvSpPr>
        <p:spPr>
          <a:xfrm>
            <a:off x="4227709" y="25146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295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2018-07-04T01:48:42Z</dcterms:created>
  <dcterms:modified xsi:type="dcterms:W3CDTF">2018-07-04T01:48:56Z</dcterms:modified>
</cp:coreProperties>
</file>