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ACD3C17-7B07-402F-A3CF-A760B96C75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50C6238-F639-4CCE-9445-9CC821BD9A4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D35CA53-7856-4200-8193-AD649980AB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FDD2CC2-0263-48D1-BACE-B4B7D23686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C22B97E-1D72-4C16-803A-3C909E1553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32548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0403817-2B79-483E-8261-2316F4A4A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DB875B6-9C6E-4FA1-8D1B-356B5B8769B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32500B9-1AF6-4003-9111-E625472E6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0098BA-D1E6-4498-BF46-F554BCF5F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5B3378F-DBED-46F6-B2DE-42A2313D2B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9618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571412F-D6F0-4FBC-9839-378E1E8EE3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4649C84-ED2F-44E9-8998-E2BE4609CE6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186F4A4-CFCD-4DD0-BA4A-C5EC93DDA8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2F242D7-7DE6-43DE-A552-DF79B4B45D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38AD962-C703-4A29-ADBB-A318132E95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06020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02F3B4-D0C1-4686-B1F8-BC9837B0AA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135C3B-2294-4FA4-B198-FA3A38A103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9838800-9E43-4584-8B46-68E5FF7AA3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1B44E82-A2FD-48B8-9D89-16A6F112D3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9F2013E-5F99-47E9-8607-DBF54D52D3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8657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2028A4-070E-4EE3-A3B3-6823540C25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4368967-75B5-41F4-8045-5201545B68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B42DCF3-0881-4B8C-9570-FA31F75EA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87ED2A-7678-4673-99EA-66D1B17DD0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7C18DD6-872D-4E84-9E23-11365A739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1827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F43ED1-ECB3-442D-B01A-BE7567FC6C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B4C7955-6749-444C-949E-AE5406DE6D1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89A20AC2-60D3-4F7F-83E2-06DA0BFF3C0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4E3B101-BEA8-4E31-8504-6841A9F6F4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261A4F9-5215-4AC0-AC7F-71E91DFE37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6A7BEA5-AE1F-4504-B594-6FED7B5E79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91336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C8E540-3CDE-46FC-A16F-C503182B89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1D9075E-7484-4938-9B23-93E6332211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DA173DF-5131-42D8-A34D-F0EEEEE2D7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25CA115-1873-4ED7-8EE7-A495670AC56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9904B912-BD7B-4E41-9BB6-29D6A01615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81F103E-A02F-491B-AD8E-A82EBD7292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12BCD22-B323-4ED2-BD64-EFF991F30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90454CB-5514-4F42-B96B-02E6883BC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46830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7327BF-94CC-4181-A954-77B7F549FC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E247A242-DF56-49BD-A5AC-14B1220874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6BFAE1B-6F02-4391-BF2D-3232830D87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2D099-CF1F-4EB3-9E03-7BF4FAC22D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19669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FCB08F06-31BC-41F3-9F52-6DBB6DBFA3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AF70F89-B705-41FE-A10A-B6B375D3A5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AABDE07-E20D-46D6-B8C8-3C2E5ACF97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92673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6EAE3C-0A53-47DD-955A-EC8963FF7A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7530823-0A7E-406E-8A4C-B7A2BB2A21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DC33B46-E9EC-458B-97DF-BA70D19C1DA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A09BA8B-CBAE-4FF8-BC9C-C93B82F6F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D5EE140-9765-4D06-A424-10995EBBE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6E9D07D-AB16-4484-A157-C601DDB258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4779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ADAA46-17EF-45AC-8325-9A8F0EA73B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FA00AC53-D9E2-4612-9EDA-47C8B670E5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7F93691-D4B7-49CE-A185-FD59A663B3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F326D46-EFA7-45F1-95A1-723F7CC684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FA8BEDA-5E58-4391-805F-94824AEBF7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E03D864-07B2-49BA-B52E-E28D91BDB3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118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52F7276-DE4D-4898-A49C-502E700ED9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FAA02E1-689C-48A5-9642-E2257594C6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383E86-E6B2-4748-A1C0-8340F5C92B1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E2CA2C-07D1-4E43-A933-00E3959F4E64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3333A8D-B074-4B49-8708-D7F4BF31F9A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C367CB-37CE-4BA5-B31B-0094ACEDFCD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DDC4D-AA3A-4214-8847-BA7E21AF00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03039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7C97A841-9639-4FA4-86BF-AC64923A9C6B}"/>
              </a:ext>
            </a:extLst>
          </p:cNvPr>
          <p:cNvSpPr/>
          <p:nvPr/>
        </p:nvSpPr>
        <p:spPr>
          <a:xfrm>
            <a:off x="4492485" y="2494720"/>
            <a:ext cx="3087758" cy="1868558"/>
          </a:xfrm>
          <a:custGeom>
            <a:avLst/>
            <a:gdLst>
              <a:gd name="connsiteX0" fmla="*/ 934279 w 3087758"/>
              <a:gd name="connsiteY0" fmla="*/ 0 h 1868558"/>
              <a:gd name="connsiteX1" fmla="*/ 1456644 w 3087758"/>
              <a:gd name="connsiteY1" fmla="*/ 159560 h 1868558"/>
              <a:gd name="connsiteX2" fmla="*/ 1543879 w 3087758"/>
              <a:gd name="connsiteY2" fmla="*/ 231536 h 1868558"/>
              <a:gd name="connsiteX3" fmla="*/ 1631115 w 3087758"/>
              <a:gd name="connsiteY3" fmla="*/ 159560 h 1868558"/>
              <a:gd name="connsiteX4" fmla="*/ 2153479 w 3087758"/>
              <a:gd name="connsiteY4" fmla="*/ 0 h 1868558"/>
              <a:gd name="connsiteX5" fmla="*/ 3087758 w 3087758"/>
              <a:gd name="connsiteY5" fmla="*/ 934279 h 1868558"/>
              <a:gd name="connsiteX6" fmla="*/ 2153479 w 3087758"/>
              <a:gd name="connsiteY6" fmla="*/ 1868558 h 1868558"/>
              <a:gd name="connsiteX7" fmla="*/ 1631115 w 3087758"/>
              <a:gd name="connsiteY7" fmla="*/ 1708998 h 1868558"/>
              <a:gd name="connsiteX8" fmla="*/ 1543879 w 3087758"/>
              <a:gd name="connsiteY8" fmla="*/ 1637022 h 1868558"/>
              <a:gd name="connsiteX9" fmla="*/ 1456644 w 3087758"/>
              <a:gd name="connsiteY9" fmla="*/ 1708998 h 1868558"/>
              <a:gd name="connsiteX10" fmla="*/ 934279 w 3087758"/>
              <a:gd name="connsiteY10" fmla="*/ 1868558 h 1868558"/>
              <a:gd name="connsiteX11" fmla="*/ 0 w 3087758"/>
              <a:gd name="connsiteY11" fmla="*/ 934279 h 1868558"/>
              <a:gd name="connsiteX12" fmla="*/ 934279 w 3087758"/>
              <a:gd name="connsiteY12" fmla="*/ 0 h 18685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3087758" h="1868558">
                <a:moveTo>
                  <a:pt x="934279" y="0"/>
                </a:moveTo>
                <a:cubicBezTo>
                  <a:pt x="1127775" y="0"/>
                  <a:pt x="1307532" y="58822"/>
                  <a:pt x="1456644" y="159560"/>
                </a:cubicBezTo>
                <a:lnTo>
                  <a:pt x="1543879" y="231536"/>
                </a:lnTo>
                <a:lnTo>
                  <a:pt x="1631115" y="159560"/>
                </a:lnTo>
                <a:cubicBezTo>
                  <a:pt x="1780227" y="58822"/>
                  <a:pt x="1959984" y="0"/>
                  <a:pt x="2153479" y="0"/>
                </a:cubicBezTo>
                <a:cubicBezTo>
                  <a:pt x="2669467" y="0"/>
                  <a:pt x="3087758" y="418291"/>
                  <a:pt x="3087758" y="934279"/>
                </a:cubicBezTo>
                <a:cubicBezTo>
                  <a:pt x="3087758" y="1450267"/>
                  <a:pt x="2669467" y="1868558"/>
                  <a:pt x="2153479" y="1868558"/>
                </a:cubicBezTo>
                <a:cubicBezTo>
                  <a:pt x="1959984" y="1868558"/>
                  <a:pt x="1780227" y="1809736"/>
                  <a:pt x="1631115" y="1708998"/>
                </a:cubicBezTo>
                <a:lnTo>
                  <a:pt x="1543879" y="1637022"/>
                </a:lnTo>
                <a:lnTo>
                  <a:pt x="1456644" y="1708998"/>
                </a:lnTo>
                <a:cubicBezTo>
                  <a:pt x="1307532" y="1809736"/>
                  <a:pt x="1127775" y="1868558"/>
                  <a:pt x="934279" y="1868558"/>
                </a:cubicBezTo>
                <a:cubicBezTo>
                  <a:pt x="418291" y="1868558"/>
                  <a:pt x="0" y="1450267"/>
                  <a:pt x="0" y="934279"/>
                </a:cubicBezTo>
                <a:cubicBezTo>
                  <a:pt x="0" y="418291"/>
                  <a:pt x="418291" y="0"/>
                  <a:pt x="934279" y="0"/>
                </a:cubicBezTo>
                <a:close/>
              </a:path>
            </a:pathLst>
          </a:custGeom>
          <a:solidFill>
            <a:schemeClr val="accent1">
              <a:lumMod val="60000"/>
              <a:lumOff val="40000"/>
            </a:schemeClr>
          </a:solidFill>
          <a:ln w="2857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3677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4</cp:revision>
  <dcterms:created xsi:type="dcterms:W3CDTF">2018-07-04T03:01:46Z</dcterms:created>
  <dcterms:modified xsi:type="dcterms:W3CDTF">2018-07-04T03:07:02Z</dcterms:modified>
</cp:coreProperties>
</file>

<file path=docProps/thumbnail.jpeg>
</file>