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B856E5-689D-41C5-A2A4-ECA868CD2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CAC826-5ACB-4FAC-966C-715A2DA165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CF5AFD-C654-40C5-BAAB-8BDA6853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0609A1-3B52-4536-82CE-4B1FF3C2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F7D236-C3F7-41FC-9F40-1EC8CFD46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859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18B038-D2A6-4DD7-BFCD-33044278B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89AB6A8-6352-4D98-900D-7E5799804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B44CD8-D9E4-40A3-87A0-CB645625D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F4CB41-ABFA-42EF-BE1B-7EF9B2E9D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BBA0F7-23BD-4697-B849-510B8401D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243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647D2FC-9EB9-43D2-8046-6744A0B926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8AF9C9-404F-448C-B416-808854864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1527FF-974D-4506-8370-EB322424E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88A678-AC92-4D38-86EE-01848B838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000086-D60D-4FD1-A44F-D435D7DAA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25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CF5EAB-96EE-4646-B773-DC296EDDD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770216-4161-4C6E-92CA-B08406705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E89807-F74E-45F8-9C71-EF5AF99EB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5A1CE9-9356-4371-BBF6-273EE2866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B0C72E-7FCD-4DF0-989C-953BD9A47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69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33FA2-3FE6-4AEB-917E-E055FB804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B6C129-7C7C-4AB8-9619-31E810436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AE3CD2-3179-4D31-A93D-11F1F2583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4F8DE8-FCDC-4DFB-BB66-0248D1746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D983AC-7B37-4136-A386-685B023B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1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3DF1D-CC83-4568-9158-D7D90C321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C0DCCB-3A0C-432C-8418-C73A1AACF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D2BD418-8C47-4BC4-8A24-8356785084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835B9AA-96A9-4FD3-8324-1FFE5D8AB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B50157-9A6E-4027-8500-D3E89F412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01AE9C5-077D-4A87-AAF1-5E02DF6C5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6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49D6DA-5F22-472D-A823-9F81CC979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C52507-7935-499D-8F61-BB44E769C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3855C1A-00DE-4D7A-9254-3CDB4CF8C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4F3088A-9A22-49FA-B82A-70F4B5BF57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9DE5212-22A0-49CE-B2BE-3005A20404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6E5D6C-4E4D-4846-AF7B-FD3DBEE69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FC42E13-EB8F-4F35-8BCE-8DC1A930A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0337B95-B0FA-4856-A870-BB8E32E8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579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9771D8-33AB-4D1A-9ADA-EDD060CD5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AD5702C-F59A-4A84-8F61-E69DA8DE8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8FFB36-80DF-487A-B5F0-82BBB8BD2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30F578B-C527-469F-A048-EAD36B88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585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EEFB2BF-405C-4DE7-ABA1-73AE7A4A5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ACD7408-2EB7-4BB0-81C2-7468926EF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85F23C-A0B9-4575-BB1D-1F0FDBB81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78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53C6A-94F6-4FE1-B8FE-B095381B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804B63-CC75-49E3-851B-F7A4CBDED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642510-53E1-4D74-A5F5-DE6C158A2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D1898D-41CE-4AFB-B040-F09E39348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A73303-EA2E-4FE5-B880-4E2AB180B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B1C409-5473-4FCD-9145-871C9C63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28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644B76-6056-40CE-B832-80591C14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DFD690-DE83-4A42-B6F3-137EC4521E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6C661F1-627F-4975-A3FC-35FF8F41C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FB0C40-9EC5-4F8A-B7C2-2696707EF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74F988F-D727-4D99-8D4A-0AD1B0FA7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719DD49-420C-44B3-B5E4-76E798568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75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040FB72-0074-4CF4-A6B1-01A334B65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945BF4-3F80-46F4-91E6-92388FAF5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CDC85D-B7F3-488B-B6EF-8A3469EF6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D0525-EB85-47B0-B34C-062B5C8DD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E0D3F1-2A9F-4806-B377-CEB0AB321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55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EABBBBF2-D292-4701-9D7D-BE05FB37B8DB}"/>
              </a:ext>
            </a:extLst>
          </p:cNvPr>
          <p:cNvSpPr/>
          <p:nvPr/>
        </p:nvSpPr>
        <p:spPr>
          <a:xfrm>
            <a:off x="4664765" y="2199861"/>
            <a:ext cx="1736035" cy="173603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605DCA5-BFC0-40EA-B748-A94ED712B62B}"/>
              </a:ext>
            </a:extLst>
          </p:cNvPr>
          <p:cNvSpPr/>
          <p:nvPr/>
        </p:nvSpPr>
        <p:spPr>
          <a:xfrm>
            <a:off x="7301948" y="2438400"/>
            <a:ext cx="1457739" cy="990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357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 w="38100">
          <a:solidFill>
            <a:schemeClr val="accent2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2018-07-10T01:35:39Z</dcterms:created>
  <dcterms:modified xsi:type="dcterms:W3CDTF">2018-07-10T01:37:31Z</dcterms:modified>
</cp:coreProperties>
</file>