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531CDA-9E01-45F6-85B8-A99786090B56}" type="doc">
      <dgm:prSet loTypeId="urn:microsoft.com/office/officeart/2005/8/layout/hierarchy1" loCatId="hierarchy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kumimoji="1" lang="ja-JP" altLang="en-US"/>
        </a:p>
      </dgm:t>
    </dgm:pt>
    <dgm:pt modelId="{1FAEADB7-3533-400E-98CE-6298709DE269}">
      <dgm:prSet phldrT="[テキスト]"/>
      <dgm:spPr/>
      <dgm:t>
        <a:bodyPr/>
        <a:lstStyle/>
        <a:p>
          <a:r>
            <a:rPr kumimoji="1" lang="ja-JP" altLang="en-US" dirty="0"/>
            <a:t>代表取締役社長</a:t>
          </a:r>
        </a:p>
      </dgm:t>
    </dgm:pt>
    <dgm:pt modelId="{5EB2821D-BF8E-4013-A64F-8F6C6A5B984C}" type="parTrans" cxnId="{0986F2E5-DF6E-4AD6-B0A2-A38528178AFB}">
      <dgm:prSet/>
      <dgm:spPr/>
      <dgm:t>
        <a:bodyPr/>
        <a:lstStyle/>
        <a:p>
          <a:endParaRPr kumimoji="1" lang="ja-JP" altLang="en-US"/>
        </a:p>
      </dgm:t>
    </dgm:pt>
    <dgm:pt modelId="{A9C075B8-3D0E-4BC3-A543-784169EC660B}" type="sibTrans" cxnId="{0986F2E5-DF6E-4AD6-B0A2-A38528178AFB}">
      <dgm:prSet/>
      <dgm:spPr/>
      <dgm:t>
        <a:bodyPr/>
        <a:lstStyle/>
        <a:p>
          <a:endParaRPr kumimoji="1" lang="ja-JP" altLang="en-US"/>
        </a:p>
      </dgm:t>
    </dgm:pt>
    <dgm:pt modelId="{CC902F30-F647-4754-B50E-56AA563B4B5E}" type="asst">
      <dgm:prSet phldrT="[テキスト]"/>
      <dgm:spPr/>
      <dgm:t>
        <a:bodyPr/>
        <a:lstStyle/>
        <a:p>
          <a:r>
            <a:rPr kumimoji="1" lang="ja-JP" altLang="en-US" dirty="0"/>
            <a:t>経営企画部</a:t>
          </a:r>
        </a:p>
      </dgm:t>
    </dgm:pt>
    <dgm:pt modelId="{16CAF2DA-4ECF-4F3E-A607-E3695A8189A4}" type="parTrans" cxnId="{0A1A7449-4728-4CD2-AC9C-460445ADB664}">
      <dgm:prSet/>
      <dgm:spPr/>
      <dgm:t>
        <a:bodyPr/>
        <a:lstStyle/>
        <a:p>
          <a:endParaRPr kumimoji="1" lang="ja-JP" altLang="en-US"/>
        </a:p>
      </dgm:t>
    </dgm:pt>
    <dgm:pt modelId="{740BB69F-1827-4DC8-B808-7949BBFE94E5}" type="sibTrans" cxnId="{0A1A7449-4728-4CD2-AC9C-460445ADB664}">
      <dgm:prSet/>
      <dgm:spPr/>
      <dgm:t>
        <a:bodyPr/>
        <a:lstStyle/>
        <a:p>
          <a:endParaRPr kumimoji="1" lang="ja-JP" altLang="en-US"/>
        </a:p>
      </dgm:t>
    </dgm:pt>
    <dgm:pt modelId="{5EFC82EC-54F5-4D90-948A-9041255F280F}">
      <dgm:prSet phldrT="[テキスト]"/>
      <dgm:spPr/>
      <dgm:t>
        <a:bodyPr/>
        <a:lstStyle/>
        <a:p>
          <a:r>
            <a:rPr kumimoji="1" lang="ja-JP" altLang="en-US" dirty="0"/>
            <a:t>総務部</a:t>
          </a:r>
        </a:p>
      </dgm:t>
    </dgm:pt>
    <dgm:pt modelId="{69761F82-E255-49E3-A7F4-A728A1601589}" type="parTrans" cxnId="{A7B9FB77-E3AF-4E4D-AB35-95A5D35E62E1}">
      <dgm:prSet/>
      <dgm:spPr/>
      <dgm:t>
        <a:bodyPr/>
        <a:lstStyle/>
        <a:p>
          <a:endParaRPr kumimoji="1" lang="ja-JP" altLang="en-US"/>
        </a:p>
      </dgm:t>
    </dgm:pt>
    <dgm:pt modelId="{5F841CCF-7A3E-4A43-B49F-924C6594B2EE}" type="sibTrans" cxnId="{A7B9FB77-E3AF-4E4D-AB35-95A5D35E62E1}">
      <dgm:prSet/>
      <dgm:spPr/>
      <dgm:t>
        <a:bodyPr/>
        <a:lstStyle/>
        <a:p>
          <a:endParaRPr kumimoji="1" lang="ja-JP" altLang="en-US"/>
        </a:p>
      </dgm:t>
    </dgm:pt>
    <dgm:pt modelId="{304E77F8-C50B-4B0A-8297-8007004C760E}">
      <dgm:prSet phldrT="[テキスト]"/>
      <dgm:spPr/>
      <dgm:t>
        <a:bodyPr/>
        <a:lstStyle/>
        <a:p>
          <a:r>
            <a:rPr kumimoji="1" lang="ja-JP" altLang="en-US" dirty="0"/>
            <a:t>制作部</a:t>
          </a:r>
        </a:p>
      </dgm:t>
    </dgm:pt>
    <dgm:pt modelId="{C9088535-0838-4025-BB3D-1F43DA5D7EB4}" type="parTrans" cxnId="{8C4DBC76-CB7D-4EC4-A53C-53C6EF2428B2}">
      <dgm:prSet/>
      <dgm:spPr/>
      <dgm:t>
        <a:bodyPr/>
        <a:lstStyle/>
        <a:p>
          <a:endParaRPr kumimoji="1" lang="ja-JP" altLang="en-US"/>
        </a:p>
      </dgm:t>
    </dgm:pt>
    <dgm:pt modelId="{5F098659-8B11-419D-A2D5-75E2FDD06D8D}" type="sibTrans" cxnId="{8C4DBC76-CB7D-4EC4-A53C-53C6EF2428B2}">
      <dgm:prSet/>
      <dgm:spPr/>
      <dgm:t>
        <a:bodyPr/>
        <a:lstStyle/>
        <a:p>
          <a:endParaRPr kumimoji="1" lang="ja-JP" altLang="en-US"/>
        </a:p>
      </dgm:t>
    </dgm:pt>
    <dgm:pt modelId="{98B801F7-9945-4443-85AE-17790BF7282A}">
      <dgm:prSet phldrT="[テキスト]"/>
      <dgm:spPr/>
      <dgm:t>
        <a:bodyPr/>
        <a:lstStyle/>
        <a:p>
          <a:r>
            <a:rPr kumimoji="1" lang="ja-JP" altLang="en-US" dirty="0"/>
            <a:t>営業部</a:t>
          </a:r>
        </a:p>
      </dgm:t>
    </dgm:pt>
    <dgm:pt modelId="{50EAD0AA-377E-4954-977F-0C74F528124B}" type="parTrans" cxnId="{C8A1C881-86CF-4137-BE7D-32C72BE50F7D}">
      <dgm:prSet/>
      <dgm:spPr/>
      <dgm:t>
        <a:bodyPr/>
        <a:lstStyle/>
        <a:p>
          <a:endParaRPr kumimoji="1" lang="ja-JP" altLang="en-US"/>
        </a:p>
      </dgm:t>
    </dgm:pt>
    <dgm:pt modelId="{75B8381D-DCCC-4394-9224-A40AE548C508}" type="sibTrans" cxnId="{C8A1C881-86CF-4137-BE7D-32C72BE50F7D}">
      <dgm:prSet/>
      <dgm:spPr/>
      <dgm:t>
        <a:bodyPr/>
        <a:lstStyle/>
        <a:p>
          <a:endParaRPr kumimoji="1" lang="ja-JP" altLang="en-US"/>
        </a:p>
      </dgm:t>
    </dgm:pt>
    <dgm:pt modelId="{0374C819-CE5E-4765-B279-AE98E7E709DB}" type="pres">
      <dgm:prSet presAssocID="{35531CDA-9E01-45F6-85B8-A99786090B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03945F3-5F53-44EB-A1A5-DAC3D4E62DF4}" type="pres">
      <dgm:prSet presAssocID="{1FAEADB7-3533-400E-98CE-6298709DE269}" presName="hierRoot1" presStyleCnt="0"/>
      <dgm:spPr/>
    </dgm:pt>
    <dgm:pt modelId="{DDEACB24-D7DA-4F9F-A83B-DC502C55FC3D}" type="pres">
      <dgm:prSet presAssocID="{1FAEADB7-3533-400E-98CE-6298709DE269}" presName="composite" presStyleCnt="0"/>
      <dgm:spPr/>
    </dgm:pt>
    <dgm:pt modelId="{AEF2C43B-0AAE-4D1F-8C13-0F4C96AAA8C3}" type="pres">
      <dgm:prSet presAssocID="{1FAEADB7-3533-400E-98CE-6298709DE269}" presName="background" presStyleLbl="node0" presStyleIdx="0" presStyleCnt="1"/>
      <dgm:spPr/>
    </dgm:pt>
    <dgm:pt modelId="{CCB220C4-6FA5-4A16-9FD6-FBFBBE5793EA}" type="pres">
      <dgm:prSet presAssocID="{1FAEADB7-3533-400E-98CE-6298709DE269}" presName="text" presStyleLbl="fgAcc0" presStyleIdx="0" presStyleCnt="1">
        <dgm:presLayoutVars>
          <dgm:chPref val="3"/>
        </dgm:presLayoutVars>
      </dgm:prSet>
      <dgm:spPr/>
    </dgm:pt>
    <dgm:pt modelId="{2B60B191-3F1F-46DB-BD0D-C6D6A14F5D5F}" type="pres">
      <dgm:prSet presAssocID="{1FAEADB7-3533-400E-98CE-6298709DE269}" presName="hierChild2" presStyleCnt="0"/>
      <dgm:spPr/>
    </dgm:pt>
    <dgm:pt modelId="{2F8FD772-C446-49FC-846E-0ADE5C2208FF}" type="pres">
      <dgm:prSet presAssocID="{16CAF2DA-4ECF-4F3E-A607-E3695A8189A4}" presName="Name10" presStyleLbl="parChTrans1D2" presStyleIdx="0" presStyleCnt="4"/>
      <dgm:spPr/>
    </dgm:pt>
    <dgm:pt modelId="{752BE3E1-1ADA-4C36-891A-03B3C6A85485}" type="pres">
      <dgm:prSet presAssocID="{CC902F30-F647-4754-B50E-56AA563B4B5E}" presName="hierRoot2" presStyleCnt="0"/>
      <dgm:spPr/>
    </dgm:pt>
    <dgm:pt modelId="{9E3795A9-D194-4B0A-A761-1058FDD1117E}" type="pres">
      <dgm:prSet presAssocID="{CC902F30-F647-4754-B50E-56AA563B4B5E}" presName="composite2" presStyleCnt="0"/>
      <dgm:spPr/>
    </dgm:pt>
    <dgm:pt modelId="{F66AA0AE-2635-415C-AA9C-FBC5BEFEEC39}" type="pres">
      <dgm:prSet presAssocID="{CC902F30-F647-4754-B50E-56AA563B4B5E}" presName="background2" presStyleLbl="asst1" presStyleIdx="0" presStyleCnt="1"/>
      <dgm:spPr/>
    </dgm:pt>
    <dgm:pt modelId="{D298AC3B-E460-4A18-94AB-9415543F0101}" type="pres">
      <dgm:prSet presAssocID="{CC902F30-F647-4754-B50E-56AA563B4B5E}" presName="text2" presStyleLbl="fgAcc2" presStyleIdx="0" presStyleCnt="4">
        <dgm:presLayoutVars>
          <dgm:chPref val="3"/>
        </dgm:presLayoutVars>
      </dgm:prSet>
      <dgm:spPr/>
    </dgm:pt>
    <dgm:pt modelId="{5BAA2E89-8E33-406C-9AE2-B5F82F8BC1ED}" type="pres">
      <dgm:prSet presAssocID="{CC902F30-F647-4754-B50E-56AA563B4B5E}" presName="hierChild3" presStyleCnt="0"/>
      <dgm:spPr/>
    </dgm:pt>
    <dgm:pt modelId="{AB117355-568F-4071-83BA-23D8448E32C3}" type="pres">
      <dgm:prSet presAssocID="{69761F82-E255-49E3-A7F4-A728A1601589}" presName="Name10" presStyleLbl="parChTrans1D2" presStyleIdx="1" presStyleCnt="4"/>
      <dgm:spPr/>
    </dgm:pt>
    <dgm:pt modelId="{98BC38D0-C001-4A29-BD05-E5EB734170A6}" type="pres">
      <dgm:prSet presAssocID="{5EFC82EC-54F5-4D90-948A-9041255F280F}" presName="hierRoot2" presStyleCnt="0"/>
      <dgm:spPr/>
    </dgm:pt>
    <dgm:pt modelId="{30247123-6725-4532-9C6A-F6AB008400D9}" type="pres">
      <dgm:prSet presAssocID="{5EFC82EC-54F5-4D90-948A-9041255F280F}" presName="composite2" presStyleCnt="0"/>
      <dgm:spPr/>
    </dgm:pt>
    <dgm:pt modelId="{FFE4E8A6-7FFD-46FE-B346-218056EBCEBA}" type="pres">
      <dgm:prSet presAssocID="{5EFC82EC-54F5-4D90-948A-9041255F280F}" presName="background2" presStyleLbl="node2" presStyleIdx="0" presStyleCnt="3"/>
      <dgm:spPr/>
    </dgm:pt>
    <dgm:pt modelId="{12F84DED-11C2-4B8B-9257-54B319339178}" type="pres">
      <dgm:prSet presAssocID="{5EFC82EC-54F5-4D90-948A-9041255F280F}" presName="text2" presStyleLbl="fgAcc2" presStyleIdx="1" presStyleCnt="4">
        <dgm:presLayoutVars>
          <dgm:chPref val="3"/>
        </dgm:presLayoutVars>
      </dgm:prSet>
      <dgm:spPr/>
    </dgm:pt>
    <dgm:pt modelId="{78250023-AE73-466D-A6E4-1973EAB79395}" type="pres">
      <dgm:prSet presAssocID="{5EFC82EC-54F5-4D90-948A-9041255F280F}" presName="hierChild3" presStyleCnt="0"/>
      <dgm:spPr/>
    </dgm:pt>
    <dgm:pt modelId="{66C546BD-7333-45C8-ACFF-5763A543602C}" type="pres">
      <dgm:prSet presAssocID="{C9088535-0838-4025-BB3D-1F43DA5D7EB4}" presName="Name10" presStyleLbl="parChTrans1D2" presStyleIdx="2" presStyleCnt="4"/>
      <dgm:spPr/>
    </dgm:pt>
    <dgm:pt modelId="{4809ED15-FAF4-4D10-A50A-BCFA358B063C}" type="pres">
      <dgm:prSet presAssocID="{304E77F8-C50B-4B0A-8297-8007004C760E}" presName="hierRoot2" presStyleCnt="0"/>
      <dgm:spPr/>
    </dgm:pt>
    <dgm:pt modelId="{C5FF8E85-B4FE-4C4E-9A32-B080C473DE77}" type="pres">
      <dgm:prSet presAssocID="{304E77F8-C50B-4B0A-8297-8007004C760E}" presName="composite2" presStyleCnt="0"/>
      <dgm:spPr/>
    </dgm:pt>
    <dgm:pt modelId="{9B59D54F-065E-44E7-94AA-571A634BA75C}" type="pres">
      <dgm:prSet presAssocID="{304E77F8-C50B-4B0A-8297-8007004C760E}" presName="background2" presStyleLbl="node2" presStyleIdx="1" presStyleCnt="3"/>
      <dgm:spPr/>
    </dgm:pt>
    <dgm:pt modelId="{D1E7562D-6241-41FF-8C91-0F1C6551A160}" type="pres">
      <dgm:prSet presAssocID="{304E77F8-C50B-4B0A-8297-8007004C760E}" presName="text2" presStyleLbl="fgAcc2" presStyleIdx="2" presStyleCnt="4">
        <dgm:presLayoutVars>
          <dgm:chPref val="3"/>
        </dgm:presLayoutVars>
      </dgm:prSet>
      <dgm:spPr/>
    </dgm:pt>
    <dgm:pt modelId="{BCD519C1-8266-48CF-8230-ED68F5E2C9F8}" type="pres">
      <dgm:prSet presAssocID="{304E77F8-C50B-4B0A-8297-8007004C760E}" presName="hierChild3" presStyleCnt="0"/>
      <dgm:spPr/>
    </dgm:pt>
    <dgm:pt modelId="{DCE0E478-E3D7-433D-9AB9-900051A32538}" type="pres">
      <dgm:prSet presAssocID="{50EAD0AA-377E-4954-977F-0C74F528124B}" presName="Name10" presStyleLbl="parChTrans1D2" presStyleIdx="3" presStyleCnt="4"/>
      <dgm:spPr/>
    </dgm:pt>
    <dgm:pt modelId="{9F939E81-267F-4852-9A01-87FE44C068C6}" type="pres">
      <dgm:prSet presAssocID="{98B801F7-9945-4443-85AE-17790BF7282A}" presName="hierRoot2" presStyleCnt="0"/>
      <dgm:spPr/>
    </dgm:pt>
    <dgm:pt modelId="{B15F1B4D-CC3A-4BE2-BDE3-EF7B854E95E8}" type="pres">
      <dgm:prSet presAssocID="{98B801F7-9945-4443-85AE-17790BF7282A}" presName="composite2" presStyleCnt="0"/>
      <dgm:spPr/>
    </dgm:pt>
    <dgm:pt modelId="{45D4112B-AFAF-409A-BECA-267DBA7B5724}" type="pres">
      <dgm:prSet presAssocID="{98B801F7-9945-4443-85AE-17790BF7282A}" presName="background2" presStyleLbl="node2" presStyleIdx="2" presStyleCnt="3"/>
      <dgm:spPr/>
    </dgm:pt>
    <dgm:pt modelId="{0A97B6C5-8F14-48CD-B74D-BE4B5CC55C1E}" type="pres">
      <dgm:prSet presAssocID="{98B801F7-9945-4443-85AE-17790BF7282A}" presName="text2" presStyleLbl="fgAcc2" presStyleIdx="3" presStyleCnt="4">
        <dgm:presLayoutVars>
          <dgm:chPref val="3"/>
        </dgm:presLayoutVars>
      </dgm:prSet>
      <dgm:spPr/>
    </dgm:pt>
    <dgm:pt modelId="{7FE9D23F-90DA-4B6B-93DB-E3028142CE62}" type="pres">
      <dgm:prSet presAssocID="{98B801F7-9945-4443-85AE-17790BF7282A}" presName="hierChild3" presStyleCnt="0"/>
      <dgm:spPr/>
    </dgm:pt>
  </dgm:ptLst>
  <dgm:cxnLst>
    <dgm:cxn modelId="{302BCC1B-B2CF-48C4-8024-482F284EBCE7}" type="presOf" srcId="{304E77F8-C50B-4B0A-8297-8007004C760E}" destId="{D1E7562D-6241-41FF-8C91-0F1C6551A160}" srcOrd="0" destOrd="0" presId="urn:microsoft.com/office/officeart/2005/8/layout/hierarchy1"/>
    <dgm:cxn modelId="{3F6E542A-E23C-43EA-9EBC-9D5EB3215778}" type="presOf" srcId="{C9088535-0838-4025-BB3D-1F43DA5D7EB4}" destId="{66C546BD-7333-45C8-ACFF-5763A543602C}" srcOrd="0" destOrd="0" presId="urn:microsoft.com/office/officeart/2005/8/layout/hierarchy1"/>
    <dgm:cxn modelId="{9D47AF2D-0E44-4099-B4FB-67C21E21E594}" type="presOf" srcId="{98B801F7-9945-4443-85AE-17790BF7282A}" destId="{0A97B6C5-8F14-48CD-B74D-BE4B5CC55C1E}" srcOrd="0" destOrd="0" presId="urn:microsoft.com/office/officeart/2005/8/layout/hierarchy1"/>
    <dgm:cxn modelId="{121CBB2E-21AE-408A-8752-8DF99D14DB65}" type="presOf" srcId="{1FAEADB7-3533-400E-98CE-6298709DE269}" destId="{CCB220C4-6FA5-4A16-9FD6-FBFBBE5793EA}" srcOrd="0" destOrd="0" presId="urn:microsoft.com/office/officeart/2005/8/layout/hierarchy1"/>
    <dgm:cxn modelId="{8270BB33-D6CC-4503-9D82-A4CC09F7FB2F}" type="presOf" srcId="{50EAD0AA-377E-4954-977F-0C74F528124B}" destId="{DCE0E478-E3D7-433D-9AB9-900051A32538}" srcOrd="0" destOrd="0" presId="urn:microsoft.com/office/officeart/2005/8/layout/hierarchy1"/>
    <dgm:cxn modelId="{0A1A7449-4728-4CD2-AC9C-460445ADB664}" srcId="{1FAEADB7-3533-400E-98CE-6298709DE269}" destId="{CC902F30-F647-4754-B50E-56AA563B4B5E}" srcOrd="0" destOrd="0" parTransId="{16CAF2DA-4ECF-4F3E-A607-E3695A8189A4}" sibTransId="{740BB69F-1827-4DC8-B808-7949BBFE94E5}"/>
    <dgm:cxn modelId="{30BED272-ED0C-46EF-87E2-92306F012EE7}" type="presOf" srcId="{69761F82-E255-49E3-A7F4-A728A1601589}" destId="{AB117355-568F-4071-83BA-23D8448E32C3}" srcOrd="0" destOrd="0" presId="urn:microsoft.com/office/officeart/2005/8/layout/hierarchy1"/>
    <dgm:cxn modelId="{8C4DBC76-CB7D-4EC4-A53C-53C6EF2428B2}" srcId="{1FAEADB7-3533-400E-98CE-6298709DE269}" destId="{304E77F8-C50B-4B0A-8297-8007004C760E}" srcOrd="2" destOrd="0" parTransId="{C9088535-0838-4025-BB3D-1F43DA5D7EB4}" sibTransId="{5F098659-8B11-419D-A2D5-75E2FDD06D8D}"/>
    <dgm:cxn modelId="{A7B9FB77-E3AF-4E4D-AB35-95A5D35E62E1}" srcId="{1FAEADB7-3533-400E-98CE-6298709DE269}" destId="{5EFC82EC-54F5-4D90-948A-9041255F280F}" srcOrd="1" destOrd="0" parTransId="{69761F82-E255-49E3-A7F4-A728A1601589}" sibTransId="{5F841CCF-7A3E-4A43-B49F-924C6594B2EE}"/>
    <dgm:cxn modelId="{C8A1C881-86CF-4137-BE7D-32C72BE50F7D}" srcId="{1FAEADB7-3533-400E-98CE-6298709DE269}" destId="{98B801F7-9945-4443-85AE-17790BF7282A}" srcOrd="3" destOrd="0" parTransId="{50EAD0AA-377E-4954-977F-0C74F528124B}" sibTransId="{75B8381D-DCCC-4394-9224-A40AE548C508}"/>
    <dgm:cxn modelId="{81EDC7A9-5233-4DA9-A200-117CF83B0143}" type="presOf" srcId="{CC902F30-F647-4754-B50E-56AA563B4B5E}" destId="{D298AC3B-E460-4A18-94AB-9415543F0101}" srcOrd="0" destOrd="0" presId="urn:microsoft.com/office/officeart/2005/8/layout/hierarchy1"/>
    <dgm:cxn modelId="{E5834AC0-42C4-455F-8825-0E34A963B281}" type="presOf" srcId="{35531CDA-9E01-45F6-85B8-A99786090B56}" destId="{0374C819-CE5E-4765-B279-AE98E7E709DB}" srcOrd="0" destOrd="0" presId="urn:microsoft.com/office/officeart/2005/8/layout/hierarchy1"/>
    <dgm:cxn modelId="{43A2E6CA-4022-4022-AFD5-75CCF7AF3A5E}" type="presOf" srcId="{5EFC82EC-54F5-4D90-948A-9041255F280F}" destId="{12F84DED-11C2-4B8B-9257-54B319339178}" srcOrd="0" destOrd="0" presId="urn:microsoft.com/office/officeart/2005/8/layout/hierarchy1"/>
    <dgm:cxn modelId="{0986F2E5-DF6E-4AD6-B0A2-A38528178AFB}" srcId="{35531CDA-9E01-45F6-85B8-A99786090B56}" destId="{1FAEADB7-3533-400E-98CE-6298709DE269}" srcOrd="0" destOrd="0" parTransId="{5EB2821D-BF8E-4013-A64F-8F6C6A5B984C}" sibTransId="{A9C075B8-3D0E-4BC3-A543-784169EC660B}"/>
    <dgm:cxn modelId="{4BED64EB-739B-4CE9-9C80-C0330257332E}" type="presOf" srcId="{16CAF2DA-4ECF-4F3E-A607-E3695A8189A4}" destId="{2F8FD772-C446-49FC-846E-0ADE5C2208FF}" srcOrd="0" destOrd="0" presId="urn:microsoft.com/office/officeart/2005/8/layout/hierarchy1"/>
    <dgm:cxn modelId="{39471335-A050-460B-B9AF-644409474EFD}" type="presParOf" srcId="{0374C819-CE5E-4765-B279-AE98E7E709DB}" destId="{B03945F3-5F53-44EB-A1A5-DAC3D4E62DF4}" srcOrd="0" destOrd="0" presId="urn:microsoft.com/office/officeart/2005/8/layout/hierarchy1"/>
    <dgm:cxn modelId="{E68B5DE5-4024-424F-AC22-0AE21386B578}" type="presParOf" srcId="{B03945F3-5F53-44EB-A1A5-DAC3D4E62DF4}" destId="{DDEACB24-D7DA-4F9F-A83B-DC502C55FC3D}" srcOrd="0" destOrd="0" presId="urn:microsoft.com/office/officeart/2005/8/layout/hierarchy1"/>
    <dgm:cxn modelId="{B535F12E-831A-4583-89AE-D0CE296FAA39}" type="presParOf" srcId="{DDEACB24-D7DA-4F9F-A83B-DC502C55FC3D}" destId="{AEF2C43B-0AAE-4D1F-8C13-0F4C96AAA8C3}" srcOrd="0" destOrd="0" presId="urn:microsoft.com/office/officeart/2005/8/layout/hierarchy1"/>
    <dgm:cxn modelId="{1F41069B-F184-4671-8F4B-B8E6F072A4FB}" type="presParOf" srcId="{DDEACB24-D7DA-4F9F-A83B-DC502C55FC3D}" destId="{CCB220C4-6FA5-4A16-9FD6-FBFBBE5793EA}" srcOrd="1" destOrd="0" presId="urn:microsoft.com/office/officeart/2005/8/layout/hierarchy1"/>
    <dgm:cxn modelId="{8E95BEE5-27DC-438D-877B-BBB0849596D5}" type="presParOf" srcId="{B03945F3-5F53-44EB-A1A5-DAC3D4E62DF4}" destId="{2B60B191-3F1F-46DB-BD0D-C6D6A14F5D5F}" srcOrd="1" destOrd="0" presId="urn:microsoft.com/office/officeart/2005/8/layout/hierarchy1"/>
    <dgm:cxn modelId="{8534F38A-7709-447E-B7CE-A740782EE067}" type="presParOf" srcId="{2B60B191-3F1F-46DB-BD0D-C6D6A14F5D5F}" destId="{2F8FD772-C446-49FC-846E-0ADE5C2208FF}" srcOrd="0" destOrd="0" presId="urn:microsoft.com/office/officeart/2005/8/layout/hierarchy1"/>
    <dgm:cxn modelId="{D646D4B4-E187-490F-875E-8026CCC57CD8}" type="presParOf" srcId="{2B60B191-3F1F-46DB-BD0D-C6D6A14F5D5F}" destId="{752BE3E1-1ADA-4C36-891A-03B3C6A85485}" srcOrd="1" destOrd="0" presId="urn:microsoft.com/office/officeart/2005/8/layout/hierarchy1"/>
    <dgm:cxn modelId="{E74FC817-FC4B-41A6-A94C-46543A9AE7E7}" type="presParOf" srcId="{752BE3E1-1ADA-4C36-891A-03B3C6A85485}" destId="{9E3795A9-D194-4B0A-A761-1058FDD1117E}" srcOrd="0" destOrd="0" presId="urn:microsoft.com/office/officeart/2005/8/layout/hierarchy1"/>
    <dgm:cxn modelId="{A2B55910-1870-4377-BDFA-9A1BF4245427}" type="presParOf" srcId="{9E3795A9-D194-4B0A-A761-1058FDD1117E}" destId="{F66AA0AE-2635-415C-AA9C-FBC5BEFEEC39}" srcOrd="0" destOrd="0" presId="urn:microsoft.com/office/officeart/2005/8/layout/hierarchy1"/>
    <dgm:cxn modelId="{658230EF-2408-4C87-AAD2-D8B1A8CF4E03}" type="presParOf" srcId="{9E3795A9-D194-4B0A-A761-1058FDD1117E}" destId="{D298AC3B-E460-4A18-94AB-9415543F0101}" srcOrd="1" destOrd="0" presId="urn:microsoft.com/office/officeart/2005/8/layout/hierarchy1"/>
    <dgm:cxn modelId="{DB92C65B-285B-44A0-ADFB-7854B12EE996}" type="presParOf" srcId="{752BE3E1-1ADA-4C36-891A-03B3C6A85485}" destId="{5BAA2E89-8E33-406C-9AE2-B5F82F8BC1ED}" srcOrd="1" destOrd="0" presId="urn:microsoft.com/office/officeart/2005/8/layout/hierarchy1"/>
    <dgm:cxn modelId="{D1CAADC6-BE6C-424C-9FDD-2E8F5C4CE64D}" type="presParOf" srcId="{2B60B191-3F1F-46DB-BD0D-C6D6A14F5D5F}" destId="{AB117355-568F-4071-83BA-23D8448E32C3}" srcOrd="2" destOrd="0" presId="urn:microsoft.com/office/officeart/2005/8/layout/hierarchy1"/>
    <dgm:cxn modelId="{C8D341E5-6FED-4753-8820-95837B225626}" type="presParOf" srcId="{2B60B191-3F1F-46DB-BD0D-C6D6A14F5D5F}" destId="{98BC38D0-C001-4A29-BD05-E5EB734170A6}" srcOrd="3" destOrd="0" presId="urn:microsoft.com/office/officeart/2005/8/layout/hierarchy1"/>
    <dgm:cxn modelId="{05D8B980-F454-4B31-BAF3-F39EB8BA9F5D}" type="presParOf" srcId="{98BC38D0-C001-4A29-BD05-E5EB734170A6}" destId="{30247123-6725-4532-9C6A-F6AB008400D9}" srcOrd="0" destOrd="0" presId="urn:microsoft.com/office/officeart/2005/8/layout/hierarchy1"/>
    <dgm:cxn modelId="{1E24F53F-12D8-48AB-8CA1-E238155ECA4B}" type="presParOf" srcId="{30247123-6725-4532-9C6A-F6AB008400D9}" destId="{FFE4E8A6-7FFD-46FE-B346-218056EBCEBA}" srcOrd="0" destOrd="0" presId="urn:microsoft.com/office/officeart/2005/8/layout/hierarchy1"/>
    <dgm:cxn modelId="{4389288E-DE9C-40F7-8874-1F21A717DD49}" type="presParOf" srcId="{30247123-6725-4532-9C6A-F6AB008400D9}" destId="{12F84DED-11C2-4B8B-9257-54B319339178}" srcOrd="1" destOrd="0" presId="urn:microsoft.com/office/officeart/2005/8/layout/hierarchy1"/>
    <dgm:cxn modelId="{1B5037CA-602A-4BF9-A1DF-4D859736AEC8}" type="presParOf" srcId="{98BC38D0-C001-4A29-BD05-E5EB734170A6}" destId="{78250023-AE73-466D-A6E4-1973EAB79395}" srcOrd="1" destOrd="0" presId="urn:microsoft.com/office/officeart/2005/8/layout/hierarchy1"/>
    <dgm:cxn modelId="{25DAFC09-9453-45ED-96F9-0CB2BF379B7A}" type="presParOf" srcId="{2B60B191-3F1F-46DB-BD0D-C6D6A14F5D5F}" destId="{66C546BD-7333-45C8-ACFF-5763A543602C}" srcOrd="4" destOrd="0" presId="urn:microsoft.com/office/officeart/2005/8/layout/hierarchy1"/>
    <dgm:cxn modelId="{5D1386B8-1EE3-4C39-B5B0-C4D2BCC01025}" type="presParOf" srcId="{2B60B191-3F1F-46DB-BD0D-C6D6A14F5D5F}" destId="{4809ED15-FAF4-4D10-A50A-BCFA358B063C}" srcOrd="5" destOrd="0" presId="urn:microsoft.com/office/officeart/2005/8/layout/hierarchy1"/>
    <dgm:cxn modelId="{7D385B4C-C802-4301-8CDE-5425FDF94FCE}" type="presParOf" srcId="{4809ED15-FAF4-4D10-A50A-BCFA358B063C}" destId="{C5FF8E85-B4FE-4C4E-9A32-B080C473DE77}" srcOrd="0" destOrd="0" presId="urn:microsoft.com/office/officeart/2005/8/layout/hierarchy1"/>
    <dgm:cxn modelId="{904AD8BB-C70C-4F7E-B9FC-20D06CE2AD9B}" type="presParOf" srcId="{C5FF8E85-B4FE-4C4E-9A32-B080C473DE77}" destId="{9B59D54F-065E-44E7-94AA-571A634BA75C}" srcOrd="0" destOrd="0" presId="urn:microsoft.com/office/officeart/2005/8/layout/hierarchy1"/>
    <dgm:cxn modelId="{5DF0E8B4-C520-462D-A729-CAC70C44133E}" type="presParOf" srcId="{C5FF8E85-B4FE-4C4E-9A32-B080C473DE77}" destId="{D1E7562D-6241-41FF-8C91-0F1C6551A160}" srcOrd="1" destOrd="0" presId="urn:microsoft.com/office/officeart/2005/8/layout/hierarchy1"/>
    <dgm:cxn modelId="{066FE246-EA5F-4707-B14B-849B82105930}" type="presParOf" srcId="{4809ED15-FAF4-4D10-A50A-BCFA358B063C}" destId="{BCD519C1-8266-48CF-8230-ED68F5E2C9F8}" srcOrd="1" destOrd="0" presId="urn:microsoft.com/office/officeart/2005/8/layout/hierarchy1"/>
    <dgm:cxn modelId="{94AFBD2B-B43D-49D3-96E7-6D783B41DF42}" type="presParOf" srcId="{2B60B191-3F1F-46DB-BD0D-C6D6A14F5D5F}" destId="{DCE0E478-E3D7-433D-9AB9-900051A32538}" srcOrd="6" destOrd="0" presId="urn:microsoft.com/office/officeart/2005/8/layout/hierarchy1"/>
    <dgm:cxn modelId="{796BDFC3-C2BE-49CF-A231-998A0B766195}" type="presParOf" srcId="{2B60B191-3F1F-46DB-BD0D-C6D6A14F5D5F}" destId="{9F939E81-267F-4852-9A01-87FE44C068C6}" srcOrd="7" destOrd="0" presId="urn:microsoft.com/office/officeart/2005/8/layout/hierarchy1"/>
    <dgm:cxn modelId="{26E44D54-5ECC-43BC-A1CD-45C31EF60E30}" type="presParOf" srcId="{9F939E81-267F-4852-9A01-87FE44C068C6}" destId="{B15F1B4D-CC3A-4BE2-BDE3-EF7B854E95E8}" srcOrd="0" destOrd="0" presId="urn:microsoft.com/office/officeart/2005/8/layout/hierarchy1"/>
    <dgm:cxn modelId="{AF98F742-BFE3-4524-A45E-98A62071D474}" type="presParOf" srcId="{B15F1B4D-CC3A-4BE2-BDE3-EF7B854E95E8}" destId="{45D4112B-AFAF-409A-BECA-267DBA7B5724}" srcOrd="0" destOrd="0" presId="urn:microsoft.com/office/officeart/2005/8/layout/hierarchy1"/>
    <dgm:cxn modelId="{D4A8E298-713B-4B80-B277-233BAB0A891C}" type="presParOf" srcId="{B15F1B4D-CC3A-4BE2-BDE3-EF7B854E95E8}" destId="{0A97B6C5-8F14-48CD-B74D-BE4B5CC55C1E}" srcOrd="1" destOrd="0" presId="urn:microsoft.com/office/officeart/2005/8/layout/hierarchy1"/>
    <dgm:cxn modelId="{08EBAC59-1558-4C21-A0D4-9286542C1983}" type="presParOf" srcId="{9F939E81-267F-4852-9A01-87FE44C068C6}" destId="{7FE9D23F-90DA-4B6B-93DB-E3028142CE6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0E478-E3D7-433D-9AB9-900051A32538}">
      <dsp:nvSpPr>
        <dsp:cNvPr id="0" name=""/>
        <dsp:cNvSpPr/>
      </dsp:nvSpPr>
      <dsp:spPr>
        <a:xfrm>
          <a:off x="5135597" y="1739710"/>
          <a:ext cx="4032691" cy="639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958"/>
              </a:lnTo>
              <a:lnTo>
                <a:pt x="4032691" y="435958"/>
              </a:lnTo>
              <a:lnTo>
                <a:pt x="4032691" y="639731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C546BD-7333-45C8-ACFF-5763A543602C}">
      <dsp:nvSpPr>
        <dsp:cNvPr id="0" name=""/>
        <dsp:cNvSpPr/>
      </dsp:nvSpPr>
      <dsp:spPr>
        <a:xfrm>
          <a:off x="5135597" y="1739710"/>
          <a:ext cx="1344230" cy="639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958"/>
              </a:lnTo>
              <a:lnTo>
                <a:pt x="1344230" y="435958"/>
              </a:lnTo>
              <a:lnTo>
                <a:pt x="1344230" y="639731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117355-568F-4071-83BA-23D8448E32C3}">
      <dsp:nvSpPr>
        <dsp:cNvPr id="0" name=""/>
        <dsp:cNvSpPr/>
      </dsp:nvSpPr>
      <dsp:spPr>
        <a:xfrm>
          <a:off x="3791366" y="1739710"/>
          <a:ext cx="1344230" cy="639731"/>
        </a:xfrm>
        <a:custGeom>
          <a:avLst/>
          <a:gdLst/>
          <a:ahLst/>
          <a:cxnLst/>
          <a:rect l="0" t="0" r="0" b="0"/>
          <a:pathLst>
            <a:path>
              <a:moveTo>
                <a:pt x="1344230" y="0"/>
              </a:moveTo>
              <a:lnTo>
                <a:pt x="1344230" y="435958"/>
              </a:lnTo>
              <a:lnTo>
                <a:pt x="0" y="435958"/>
              </a:lnTo>
              <a:lnTo>
                <a:pt x="0" y="639731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8FD772-C446-49FC-846E-0ADE5C2208FF}">
      <dsp:nvSpPr>
        <dsp:cNvPr id="0" name=""/>
        <dsp:cNvSpPr/>
      </dsp:nvSpPr>
      <dsp:spPr>
        <a:xfrm>
          <a:off x="1102905" y="1739710"/>
          <a:ext cx="4032691" cy="639731"/>
        </a:xfrm>
        <a:custGeom>
          <a:avLst/>
          <a:gdLst/>
          <a:ahLst/>
          <a:cxnLst/>
          <a:rect l="0" t="0" r="0" b="0"/>
          <a:pathLst>
            <a:path>
              <a:moveTo>
                <a:pt x="4032691" y="0"/>
              </a:moveTo>
              <a:lnTo>
                <a:pt x="4032691" y="435958"/>
              </a:lnTo>
              <a:lnTo>
                <a:pt x="0" y="435958"/>
              </a:lnTo>
              <a:lnTo>
                <a:pt x="0" y="639731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F2C43B-0AAE-4D1F-8C13-0F4C96AAA8C3}">
      <dsp:nvSpPr>
        <dsp:cNvPr id="0" name=""/>
        <dsp:cNvSpPr/>
      </dsp:nvSpPr>
      <dsp:spPr>
        <a:xfrm>
          <a:off x="4035772" y="342932"/>
          <a:ext cx="2199649" cy="1396777"/>
        </a:xfrm>
        <a:prstGeom prst="roundRect">
          <a:avLst>
            <a:gd name="adj" fmla="val 10000"/>
          </a:avLst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B220C4-6FA5-4A16-9FD6-FBFBBE5793EA}">
      <dsp:nvSpPr>
        <dsp:cNvPr id="0" name=""/>
        <dsp:cNvSpPr/>
      </dsp:nvSpPr>
      <dsp:spPr>
        <a:xfrm>
          <a:off x="4280177" y="575118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代表取締役社長</a:t>
          </a:r>
        </a:p>
      </dsp:txBody>
      <dsp:txXfrm>
        <a:off x="4321087" y="616028"/>
        <a:ext cx="2117829" cy="1314957"/>
      </dsp:txXfrm>
    </dsp:sp>
    <dsp:sp modelId="{F66AA0AE-2635-415C-AA9C-FBC5BEFEEC39}">
      <dsp:nvSpPr>
        <dsp:cNvPr id="0" name=""/>
        <dsp:cNvSpPr/>
      </dsp:nvSpPr>
      <dsp:spPr>
        <a:xfrm>
          <a:off x="3080" y="2379442"/>
          <a:ext cx="2199649" cy="1396777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8AC3B-E460-4A18-94AB-9415543F0101}">
      <dsp:nvSpPr>
        <dsp:cNvPr id="0" name=""/>
        <dsp:cNvSpPr/>
      </dsp:nvSpPr>
      <dsp:spPr>
        <a:xfrm>
          <a:off x="247486" y="2611627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経営企画部</a:t>
          </a:r>
        </a:p>
      </dsp:txBody>
      <dsp:txXfrm>
        <a:off x="288396" y="2652537"/>
        <a:ext cx="2117829" cy="1314957"/>
      </dsp:txXfrm>
    </dsp:sp>
    <dsp:sp modelId="{FFE4E8A6-7FFD-46FE-B346-218056EBCEBA}">
      <dsp:nvSpPr>
        <dsp:cNvPr id="0" name=""/>
        <dsp:cNvSpPr/>
      </dsp:nvSpPr>
      <dsp:spPr>
        <a:xfrm>
          <a:off x="2691541" y="2379442"/>
          <a:ext cx="2199649" cy="1396777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84DED-11C2-4B8B-9257-54B319339178}">
      <dsp:nvSpPr>
        <dsp:cNvPr id="0" name=""/>
        <dsp:cNvSpPr/>
      </dsp:nvSpPr>
      <dsp:spPr>
        <a:xfrm>
          <a:off x="2935947" y="2611627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総務部</a:t>
          </a:r>
        </a:p>
      </dsp:txBody>
      <dsp:txXfrm>
        <a:off x="2976857" y="2652537"/>
        <a:ext cx="2117829" cy="1314957"/>
      </dsp:txXfrm>
    </dsp:sp>
    <dsp:sp modelId="{9B59D54F-065E-44E7-94AA-571A634BA75C}">
      <dsp:nvSpPr>
        <dsp:cNvPr id="0" name=""/>
        <dsp:cNvSpPr/>
      </dsp:nvSpPr>
      <dsp:spPr>
        <a:xfrm>
          <a:off x="5380002" y="2379442"/>
          <a:ext cx="2199649" cy="1396777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E7562D-6241-41FF-8C91-0F1C6551A160}">
      <dsp:nvSpPr>
        <dsp:cNvPr id="0" name=""/>
        <dsp:cNvSpPr/>
      </dsp:nvSpPr>
      <dsp:spPr>
        <a:xfrm>
          <a:off x="5624408" y="2611627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制作部</a:t>
          </a:r>
        </a:p>
      </dsp:txBody>
      <dsp:txXfrm>
        <a:off x="5665318" y="2652537"/>
        <a:ext cx="2117829" cy="1314957"/>
      </dsp:txXfrm>
    </dsp:sp>
    <dsp:sp modelId="{45D4112B-AFAF-409A-BECA-267DBA7B5724}">
      <dsp:nvSpPr>
        <dsp:cNvPr id="0" name=""/>
        <dsp:cNvSpPr/>
      </dsp:nvSpPr>
      <dsp:spPr>
        <a:xfrm>
          <a:off x="8068463" y="2379442"/>
          <a:ext cx="2199649" cy="1396777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97B6C5-8F14-48CD-B74D-BE4B5CC55C1E}">
      <dsp:nvSpPr>
        <dsp:cNvPr id="0" name=""/>
        <dsp:cNvSpPr/>
      </dsp:nvSpPr>
      <dsp:spPr>
        <a:xfrm>
          <a:off x="8312869" y="2611627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営業部</a:t>
          </a:r>
        </a:p>
      </dsp:txBody>
      <dsp:txXfrm>
        <a:off x="8353779" y="2652537"/>
        <a:ext cx="2117829" cy="1314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B134EF-DB74-4AAD-B281-6F5684305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F34C728-1A00-4C8A-811C-C17C46DE8A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C1A329-F10A-45F9-ACE1-F606141EB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245724-5BFC-4F88-B8C3-F3D5DF38B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C3BBBC-2535-4608-87AC-E3451F044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256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490671-4A31-4CB2-950B-0993A8930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E74AF82-C783-4866-8143-AD3BF521E0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F53C42-3716-4E37-B42B-914FAE61C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D3267F-D084-4B9B-8FEA-5B384A5C4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CEF76-B49D-4D82-A2FC-99045F946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854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42F4975-9490-4A34-81BB-A29A7E361F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8B3907-E1D7-4A78-8A17-E3B5D96C15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B9D68-29D5-401C-A92A-C474D359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A50AF6-2E24-4458-AB2A-483B12A4D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7761C6-647F-4939-9228-441B6A368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729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4CB0CD-C7B0-4FEE-8E57-29A5AB05B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FBFA18-5BE5-496B-BBE3-89ECC8D68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038DC9-9B82-4C58-8621-B52AFF6A0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1AE061-60FC-4A97-AF8C-7C434BE70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5CF98D-66F1-4A0B-8BA8-4FDB424D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94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4BE245-6625-4DF2-B1ED-6EFDE2089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7E426E-A6FE-4376-8EDB-968B17B95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84D296-5326-412F-9A0C-F1A99092B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BA2A7B-56F5-4949-8B8B-8EEB76220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E91905-B46F-4834-A9F7-1C036CF1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01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3A549-075E-4E9F-9A2B-89BE9A045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37B324-8EFA-4F09-8651-C177D2943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319F69B-F539-477B-AFAA-9FA5B2F36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A64FC1-8736-4C08-8AB4-2BD6234A7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55A571-7C99-4DCB-8C05-8F06342E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C0B274-ECFB-451F-9BDF-5F4AC91C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07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CD81DC-A16B-4CC9-A2AA-1D6882F2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3E7DF2-01C6-411D-B6F9-4BE34437A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8DCE01C-B4EF-43C6-A548-78594CFE1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EDE39A-F33F-4A52-BB36-28AD8574D9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0E8A00-7D07-4BA7-AD86-FA2A2E4A0B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C10DEAC-ED1F-483A-963F-71E119DD6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5A10B31-C8A4-4C60-93D9-59D9E231B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BF1673-6F10-4870-9ECC-D9F283EDD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083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C71A45-C983-4C71-8EB5-0692E4A74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C4C853-2179-46B0-8DB5-D28697271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971616-CBF4-4310-8D19-36B6CE132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1147FA-B5A5-4E43-BF72-19E1D8A35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61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3B09928-A6BC-4955-BCBE-70D807F60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F9472-2537-4B91-BF62-4467C9AD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787AEFE-C791-47EB-895D-242344D7B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73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1864C6-0DE3-46E8-B20C-D9E4BD83B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0A229B-2FB3-41FC-B802-9F1865765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5704C28-1541-4C91-96F9-D315A5D20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6D40C8-72E3-4689-A7C2-02D07C5E0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361AB13-514E-447F-966F-F68F4CA6A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14301B-2898-4806-8F9A-169F8E3A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79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D03072-CD9E-499C-BE1B-6F5F3BEC6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43FD095-B1A9-4282-B11C-B2FCB2853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96C4C75-4D09-44D5-A65E-FCC62CF497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7843DBA-7EBF-4B70-A6C4-530CAF849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61A635-44DD-4417-9ED0-A482F0664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A2EB80-B5F7-4EC4-B6CC-604D77D88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32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4D712D4-8836-4280-8034-D674F2E92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F4EAD3-1B10-48A2-A032-DC8353537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BF8ACF-F44E-4DEF-8458-9773FF548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2C69C-8C8F-434C-A12D-6D0C99C235CF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A5FE83-43C3-4E46-BEA8-1F3871CFB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F8AC5D-359F-4CCC-A552-56D60FE72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D0D6A-2B86-45B3-A907-38426CB1B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41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AB83C38-4926-40CD-8910-D33DBFF3C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組織図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33E4B02D-DCD1-499D-97EE-D4A4AE8E77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29657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6356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組織図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Gihyo Taro</dc:creator>
  <cp:lastModifiedBy>Gihyo Taro</cp:lastModifiedBy>
  <cp:revision>2</cp:revision>
  <dcterms:created xsi:type="dcterms:W3CDTF">2018-07-10T00:35:37Z</dcterms:created>
  <dcterms:modified xsi:type="dcterms:W3CDTF">2018-07-10T00:56:45Z</dcterms:modified>
</cp:coreProperties>
</file>