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CAD0E-5FA7-4B40-BA17-2ED826AEE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FD6D4-B360-4382-9CFC-A6BBBEB33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32DC1A-A06D-4707-8843-468276212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68D73-88F9-427C-8C14-78265CE1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436F70-4853-43CF-A016-C20407217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63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6A081-288C-4B49-8467-FA3BFCA72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FF59C6-44EC-415F-B7EE-4A2CBBEEE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76AC79-A846-42BC-B33B-517FF486C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BCF0A2-80F6-4892-845A-2C309856E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60510C-B02D-438B-B830-646BAB75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73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BAB33E-B93C-4E86-81DD-E8F76BB51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F65270-7C0D-4273-92E9-C6951CDBB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29A289-6FF1-46E8-B321-9B969FBB3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F62A86-A144-4E23-A5AA-8059D5B8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66E3-272D-441E-8076-A79B30DA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6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55828-A637-40D9-9FDB-584404E1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29DDCF-50A5-4578-9BE4-FB7AD4D57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BBB096-3FB2-46C6-B72D-E2C923F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A2C5C5-FF4F-4E18-BEB0-D1A6FAD63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79EA70-9B97-4432-8147-839A36A0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46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5C93A1-5CBF-4963-BD50-7DEB55121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1BDC6F-EB3A-4BE0-9449-969CC5DD1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82529F-0D49-4D5D-B75D-C15F0F864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9D3A6-28D9-4B78-841F-EF2B6FBC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FC4B00-DD86-4BA0-8EBD-BF1191E50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38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16848-CFAE-4FB6-92C4-6CC1A6B9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64878B-EAC9-4747-BD67-F9F238AB1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D9DF4C-125E-40FE-A401-6DC7C9B5C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FF1F6D-A043-4045-BC21-A873ACFF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D73441-EF0D-4470-9E5A-29395C0D7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47E05BF-4868-40D5-B96E-531EA2F0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56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F1AD0-CD2E-4395-96D8-067007026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756756-67C6-4CB3-88C3-CE3663EDF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4821651-BB27-4FDA-B2AB-14FEFA6D5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CD0BC-1461-4FA2-A01C-997EA77E1E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70326C0-5D25-4322-BA8F-944BBFD58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213E61-1B55-4272-BE93-A57462807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2CA944A-CED2-48FD-87D9-3AEAC301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B44ED7-9CFB-49A9-BDE1-38A6E70D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5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310222-285B-44F9-AFF2-A22A1E73C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7034CC-6033-40EE-82B2-5800826A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815347-321F-4540-8EDF-9563840E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EBA92A-4760-4806-A4CF-1CE07F3DC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07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B818DF-77A1-4EE7-AD61-681144C1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629569-3719-416D-BA16-002719A58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840BA7-8A38-4F45-8A62-53BE57321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52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C003E0-EB95-438A-9AF6-98FFA5D2A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20F7BA-034D-4068-97BA-80536B150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80C104-E883-41F3-94A9-946A5E421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F271A3-81C6-496A-ADE2-56C4BC747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B5E360-C25F-4881-8EC9-825E9A02C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B18FEC-3537-4D55-813C-DF099293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2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9F138-9040-4AA1-8FB8-45CEFBEFD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11B7A2-BA62-4F75-A8D6-401608720A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DDA68A-921A-45E0-8A44-B9E740516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0B8B53-7653-492C-A85C-1282E8C65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FBDB32-035A-48B6-8B00-2067FF77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706BD6-06E8-4783-B999-4483C7D34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64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327A976-852A-4DBB-A014-3E5272C4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1F1F34-8949-4678-AF1D-B3437A2C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67D747-8255-4302-9909-9E87FE44F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A93B52-D7E4-49F1-9DCD-BE91F1242C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697F45-978A-4F65-AC40-B8F5827CA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吹き出し: 円形 4">
            <a:extLst>
              <a:ext uri="{FF2B5EF4-FFF2-40B4-BE49-F238E27FC236}">
                <a16:creationId xmlns:a16="http://schemas.microsoft.com/office/drawing/2014/main" id="{AEA7F2AE-2246-49BC-A36B-1245E8631220}"/>
              </a:ext>
            </a:extLst>
          </p:cNvPr>
          <p:cNvSpPr/>
          <p:nvPr/>
        </p:nvSpPr>
        <p:spPr>
          <a:xfrm>
            <a:off x="4598504" y="2478156"/>
            <a:ext cx="2173357" cy="1126435"/>
          </a:xfrm>
          <a:prstGeom prst="wedgeEllipseCallout">
            <a:avLst>
              <a:gd name="adj1" fmla="val -39650"/>
              <a:gd name="adj2" fmla="val 720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POINT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20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2018-07-04T02:32:25Z</dcterms:created>
  <dcterms:modified xsi:type="dcterms:W3CDTF">2018-07-04T02:35:15Z</dcterms:modified>
</cp:coreProperties>
</file>