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F2F73A-7879-4D71-9B83-61C93CCBCE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4859D25-6A82-4D5C-92DA-847AD1F818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4B2B55-5107-4EF1-B8DD-55D7E11BC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79AB7E-F31F-43A9-8F5F-2CAFD578F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2BBD4F7-895A-4071-A092-209F0B008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0642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56514F-34A1-44A9-98EC-D678D6280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1B3947-2932-4419-B532-E28AB03A6E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96B884C-A404-49B2-8FCA-BC765F829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F09378-E31E-4848-9DFC-C6B7890E9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6D9ACE-6EFA-44E9-B0AD-408A2DABE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0584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D7B6CCA-80A6-43CD-BF64-C1E072B52A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D33BA5D-4BF9-4753-80D8-9A768BCB59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F569BF-A2E0-47CB-B158-5DEAEDBB3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3CFCC5-85A9-404F-B4FC-1B619D41F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5BB9F0-8983-476D-BF96-C544BBA93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0176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19D1AB-3914-4A96-8F16-D68DB19A9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02DEF79-2631-405D-918B-12337EE1B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BF6435-3E92-4A35-ADBF-286F09310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72E009-4EA5-46E9-AFC8-A8B51F652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37F309-C4DC-4389-A087-A02C5AFBE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346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FDA4C0-B296-4383-8285-08C51803D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AD15076-5905-4033-8301-80376CB71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DB868E7-B83C-432D-A0A5-4F0000576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E5D161-D258-46C3-A112-0E2EF63B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7CD1848-6831-4FD8-BDEE-73AE9C735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15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B77BEB-221F-46AE-880F-BC38561AA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97A14A0-2ADE-40E5-9F6A-94935419D4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A3E551C-9DD6-458E-BD7B-9A1B2A35A1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CACE1D-CCFE-4DFE-80F9-2FE769F58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BD3E183-4A0E-4434-A45A-BA425D704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AAEB3C3-B2BF-45A6-AF45-4FFAE481F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617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38137C-3A68-4F23-A42F-CF721A4E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B10F383-B8B3-4092-A417-54731C14AF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457D815-C792-4AC5-ABC3-C08F6D69D4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F698DF-CAFE-4BAC-8358-BD7AA5D7E1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9A99B24-8D4A-444A-84B5-F3891D2591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840B9B3-448B-4D7A-AAC1-0B69DE5DE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A64BCBE-A98A-4F6A-99A6-EE8E1E0A3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77FD683-BCD7-49A1-A52B-7AA87FCD5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64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84528D-622A-483C-BF48-0D38CDBDF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0C084B1-7B15-4FAF-90E3-AEDF3F1ED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FA59135-0A0F-4246-A9B0-8F53B9AB8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8D50246-2F30-4DA0-9436-DA08D7EA4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949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6AD7198-FAE1-49C2-BEE7-BBD40C80B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B20A057-5753-4397-8AF2-29AFACAC1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C78E6CE-E7B7-42CA-A04F-95C79B7C5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5211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66F0F8-A353-4F47-8F24-F0F135DF4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E6BC9B-AD5F-444A-A9C6-0AA4FB8ADC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02D8575-AE7C-450E-899F-B24AD126CC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45A795A-123B-446F-8FE0-F41BDE3B9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8B8C46E-71AD-4C8E-8C4C-861BD46EA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EB790FB-C07B-4C64-AF49-3481D17FF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669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190C60-4CBE-4472-9AD5-F87ADFE44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0DDA8B4-5EE6-421A-A0E2-2A381BD5E6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67527ED-97E1-4476-BF7A-81FDF1004B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05D220C-E124-4900-80CA-BA33C8DFF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0E3C8C4-0386-43B4-9C29-1153534D0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57A6432-5E21-4996-99C2-0C6FF3145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139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53B4785-606F-427C-9FEC-D9C2972B2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14DD103-AC52-4797-9BBD-EB61F762D6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3426123-8B9D-4977-90F4-CAA5851ADE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583E3-F44C-4F14-B9DE-AFE08AA7CEF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C3A7693-CCD7-4E6D-859A-8AB5C5362A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DE0587-6842-4D54-B400-2668371AA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3B97A-393D-45F3-AEAC-D3AC745C5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99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吹き出し: 四角形 3">
            <a:extLst>
              <a:ext uri="{FF2B5EF4-FFF2-40B4-BE49-F238E27FC236}">
                <a16:creationId xmlns:a16="http://schemas.microsoft.com/office/drawing/2014/main" id="{6AA64331-8CC1-41EF-AC39-F1542AB90462}"/>
              </a:ext>
            </a:extLst>
          </p:cNvPr>
          <p:cNvSpPr/>
          <p:nvPr/>
        </p:nvSpPr>
        <p:spPr>
          <a:xfrm>
            <a:off x="4678017" y="2193236"/>
            <a:ext cx="2835966" cy="1457739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590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2018-07-04T02:04:42Z</dcterms:created>
  <dcterms:modified xsi:type="dcterms:W3CDTF">2018-07-04T02:04:44Z</dcterms:modified>
</cp:coreProperties>
</file>