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C81063-52A2-42DB-AA1E-2063CF83A7FB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B53F66FF-8700-424C-98B1-7321948A22D5}">
      <dgm:prSet phldrT="[テキスト]"/>
      <dgm:spPr/>
      <dgm:t>
        <a:bodyPr/>
        <a:lstStyle/>
        <a:p>
          <a:r>
            <a:rPr kumimoji="1" lang="ja-JP" altLang="en-US" dirty="0"/>
            <a:t>書類選考</a:t>
          </a:r>
        </a:p>
      </dgm:t>
    </dgm:pt>
    <dgm:pt modelId="{A4839CDE-680D-4A26-9AC4-7873A659EFDB}" type="parTrans" cxnId="{5623D99D-56B5-4765-B18C-FA83190DBF90}">
      <dgm:prSet/>
      <dgm:spPr/>
      <dgm:t>
        <a:bodyPr/>
        <a:lstStyle/>
        <a:p>
          <a:endParaRPr kumimoji="1" lang="ja-JP" altLang="en-US"/>
        </a:p>
      </dgm:t>
    </dgm:pt>
    <dgm:pt modelId="{DF18B785-CE89-43A0-B694-0F8334FF6764}" type="sibTrans" cxnId="{5623D99D-56B5-4765-B18C-FA83190DBF90}">
      <dgm:prSet/>
      <dgm:spPr/>
      <dgm:t>
        <a:bodyPr/>
        <a:lstStyle/>
        <a:p>
          <a:endParaRPr kumimoji="1" lang="ja-JP" altLang="en-US"/>
        </a:p>
      </dgm:t>
    </dgm:pt>
    <dgm:pt modelId="{BC795DB7-39E2-4E1A-BB0E-525BFF245053}">
      <dgm:prSet phldrT="[テキスト]"/>
      <dgm:spPr/>
      <dgm:t>
        <a:bodyPr/>
        <a:lstStyle/>
        <a:p>
          <a:r>
            <a:rPr kumimoji="1" lang="ja-JP" altLang="en-US" dirty="0"/>
            <a:t>一次面接</a:t>
          </a:r>
        </a:p>
      </dgm:t>
    </dgm:pt>
    <dgm:pt modelId="{6EA9C457-0355-4210-8B40-27808BB7C008}" type="parTrans" cxnId="{51810D1C-7ACE-4CC5-B78C-E80D3CED520B}">
      <dgm:prSet/>
      <dgm:spPr/>
      <dgm:t>
        <a:bodyPr/>
        <a:lstStyle/>
        <a:p>
          <a:endParaRPr kumimoji="1" lang="ja-JP" altLang="en-US"/>
        </a:p>
      </dgm:t>
    </dgm:pt>
    <dgm:pt modelId="{B98B9C68-9064-4731-8339-D996752C7566}" type="sibTrans" cxnId="{51810D1C-7ACE-4CC5-B78C-E80D3CED520B}">
      <dgm:prSet/>
      <dgm:spPr/>
      <dgm:t>
        <a:bodyPr/>
        <a:lstStyle/>
        <a:p>
          <a:endParaRPr kumimoji="1" lang="ja-JP" altLang="en-US"/>
        </a:p>
      </dgm:t>
    </dgm:pt>
    <dgm:pt modelId="{820374E7-0C1B-49B6-B422-861695A4DC09}">
      <dgm:prSet phldrT="[テキスト]"/>
      <dgm:spPr/>
      <dgm:t>
        <a:bodyPr/>
        <a:lstStyle/>
        <a:p>
          <a:r>
            <a:rPr kumimoji="1" lang="ja-JP" altLang="en-US" dirty="0"/>
            <a:t>二次面接</a:t>
          </a:r>
        </a:p>
      </dgm:t>
    </dgm:pt>
    <dgm:pt modelId="{A967F601-ED39-44F4-A01C-9B1B824D397C}" type="parTrans" cxnId="{4C365E6B-1E92-4BE8-8787-64772D7064A9}">
      <dgm:prSet/>
      <dgm:spPr/>
      <dgm:t>
        <a:bodyPr/>
        <a:lstStyle/>
        <a:p>
          <a:endParaRPr kumimoji="1" lang="ja-JP" altLang="en-US"/>
        </a:p>
      </dgm:t>
    </dgm:pt>
    <dgm:pt modelId="{6B161E17-009B-41CD-99DD-4841916462FC}" type="sibTrans" cxnId="{4C365E6B-1E92-4BE8-8787-64772D7064A9}">
      <dgm:prSet/>
      <dgm:spPr/>
      <dgm:t>
        <a:bodyPr/>
        <a:lstStyle/>
        <a:p>
          <a:endParaRPr kumimoji="1" lang="ja-JP" altLang="en-US"/>
        </a:p>
      </dgm:t>
    </dgm:pt>
    <dgm:pt modelId="{06C0E38D-F792-425D-9D66-403214C98DE1}">
      <dgm:prSet/>
      <dgm:spPr/>
      <dgm:t>
        <a:bodyPr/>
        <a:lstStyle/>
        <a:p>
          <a:r>
            <a:rPr kumimoji="1" lang="ja-JP" altLang="en-US" dirty="0"/>
            <a:t>履歴書・職務経歴書による書類選考を行います</a:t>
          </a:r>
        </a:p>
      </dgm:t>
    </dgm:pt>
    <dgm:pt modelId="{F515599C-2B3F-4B16-863F-4BF7C85B994E}" type="parTrans" cxnId="{82D5ED7C-7D08-481D-9EE8-F6CBB7DFB922}">
      <dgm:prSet/>
      <dgm:spPr/>
      <dgm:t>
        <a:bodyPr/>
        <a:lstStyle/>
        <a:p>
          <a:endParaRPr kumimoji="1" lang="ja-JP" altLang="en-US"/>
        </a:p>
      </dgm:t>
    </dgm:pt>
    <dgm:pt modelId="{52F56855-4B15-4B40-B472-8931868AB3BD}" type="sibTrans" cxnId="{82D5ED7C-7D08-481D-9EE8-F6CBB7DFB922}">
      <dgm:prSet/>
      <dgm:spPr/>
      <dgm:t>
        <a:bodyPr/>
        <a:lstStyle/>
        <a:p>
          <a:endParaRPr kumimoji="1" lang="ja-JP" altLang="en-US"/>
        </a:p>
      </dgm:t>
    </dgm:pt>
    <dgm:pt modelId="{B405D5BC-E3BD-4998-A955-3EF6EC928241}">
      <dgm:prSet/>
      <dgm:spPr/>
      <dgm:t>
        <a:bodyPr/>
        <a:lstStyle/>
        <a:p>
          <a:r>
            <a:rPr kumimoji="1" lang="ja-JP" altLang="en-US" dirty="0"/>
            <a:t>部門長・人事責任者による面接を行います（</a:t>
          </a:r>
          <a:r>
            <a:rPr kumimoji="1" lang="en-US" altLang="ja-JP" dirty="0"/>
            <a:t>30</a:t>
          </a:r>
          <a:r>
            <a:rPr kumimoji="1" lang="ja-JP" altLang="en-US" dirty="0"/>
            <a:t>分程度）</a:t>
          </a:r>
        </a:p>
      </dgm:t>
    </dgm:pt>
    <dgm:pt modelId="{4C3EF1B4-7057-4C81-89FE-70D3C1694D35}" type="parTrans" cxnId="{217DC7B7-40AD-416E-A366-F143CEB24144}">
      <dgm:prSet/>
      <dgm:spPr/>
      <dgm:t>
        <a:bodyPr/>
        <a:lstStyle/>
        <a:p>
          <a:endParaRPr kumimoji="1" lang="ja-JP" altLang="en-US"/>
        </a:p>
      </dgm:t>
    </dgm:pt>
    <dgm:pt modelId="{EB265AE5-C126-4DA0-A04B-7E9BE44BF225}" type="sibTrans" cxnId="{217DC7B7-40AD-416E-A366-F143CEB24144}">
      <dgm:prSet/>
      <dgm:spPr/>
      <dgm:t>
        <a:bodyPr/>
        <a:lstStyle/>
        <a:p>
          <a:endParaRPr kumimoji="1" lang="ja-JP" altLang="en-US"/>
        </a:p>
      </dgm:t>
    </dgm:pt>
    <dgm:pt modelId="{F4F929A3-848D-4035-B7FA-702D1358CE41}">
      <dgm:prSet/>
      <dgm:spPr/>
      <dgm:t>
        <a:bodyPr/>
        <a:lstStyle/>
        <a:p>
          <a:r>
            <a:rPr kumimoji="1" lang="ja-JP" altLang="en-US" dirty="0"/>
            <a:t>社長・担当役員による面接を行います（</a:t>
          </a:r>
          <a:r>
            <a:rPr kumimoji="1" lang="en-US" altLang="ja-JP" dirty="0"/>
            <a:t>20</a:t>
          </a:r>
          <a:r>
            <a:rPr kumimoji="1" lang="ja-JP" altLang="en-US" dirty="0"/>
            <a:t>分程度）</a:t>
          </a:r>
        </a:p>
      </dgm:t>
    </dgm:pt>
    <dgm:pt modelId="{53B6E473-FD35-4FE5-B586-C319CA1865A8}" type="parTrans" cxnId="{9ECD2963-E7F9-4523-9AD3-CEBE68CD1F41}">
      <dgm:prSet/>
      <dgm:spPr/>
      <dgm:t>
        <a:bodyPr/>
        <a:lstStyle/>
        <a:p>
          <a:endParaRPr kumimoji="1" lang="ja-JP" altLang="en-US"/>
        </a:p>
      </dgm:t>
    </dgm:pt>
    <dgm:pt modelId="{F60D1F76-86A0-4056-A836-824633B35A02}" type="sibTrans" cxnId="{9ECD2963-E7F9-4523-9AD3-CEBE68CD1F41}">
      <dgm:prSet/>
      <dgm:spPr/>
      <dgm:t>
        <a:bodyPr/>
        <a:lstStyle/>
        <a:p>
          <a:endParaRPr kumimoji="1" lang="ja-JP" altLang="en-US"/>
        </a:p>
      </dgm:t>
    </dgm:pt>
    <dgm:pt modelId="{0FA38CD2-1487-4F35-9067-A50261718967}" type="pres">
      <dgm:prSet presAssocID="{38C81063-52A2-42DB-AA1E-2063CF83A7FB}" presName="Name0" presStyleCnt="0">
        <dgm:presLayoutVars>
          <dgm:dir/>
          <dgm:resizeHandles val="exact"/>
        </dgm:presLayoutVars>
      </dgm:prSet>
      <dgm:spPr/>
    </dgm:pt>
    <dgm:pt modelId="{ABA21C13-5E93-422B-A39D-28930E51AE60}" type="pres">
      <dgm:prSet presAssocID="{B53F66FF-8700-424C-98B1-7321948A22D5}" presName="parAndChTx" presStyleLbl="node1" presStyleIdx="0" presStyleCnt="3">
        <dgm:presLayoutVars>
          <dgm:bulletEnabled val="1"/>
        </dgm:presLayoutVars>
      </dgm:prSet>
      <dgm:spPr/>
    </dgm:pt>
    <dgm:pt modelId="{FF075E0F-5DE3-4AC8-BECF-8F8E3C960F3D}" type="pres">
      <dgm:prSet presAssocID="{DF18B785-CE89-43A0-B694-0F8334FF6764}" presName="parAndChSpace" presStyleCnt="0"/>
      <dgm:spPr/>
    </dgm:pt>
    <dgm:pt modelId="{0E4D45CC-FF68-450A-9338-CC3FF2991717}" type="pres">
      <dgm:prSet presAssocID="{BC795DB7-39E2-4E1A-BB0E-525BFF245053}" presName="parAndChTx" presStyleLbl="node1" presStyleIdx="1" presStyleCnt="3">
        <dgm:presLayoutVars>
          <dgm:bulletEnabled val="1"/>
        </dgm:presLayoutVars>
      </dgm:prSet>
      <dgm:spPr/>
    </dgm:pt>
    <dgm:pt modelId="{A281A68F-9140-46F0-9912-D70D36553130}" type="pres">
      <dgm:prSet presAssocID="{B98B9C68-9064-4731-8339-D996752C7566}" presName="parAndChSpace" presStyleCnt="0"/>
      <dgm:spPr/>
    </dgm:pt>
    <dgm:pt modelId="{CF083107-1E05-47B3-9D14-474F8DC9A23E}" type="pres">
      <dgm:prSet presAssocID="{820374E7-0C1B-49B6-B422-861695A4DC09}" presName="parAndChTx" presStyleLbl="node1" presStyleIdx="2" presStyleCnt="3">
        <dgm:presLayoutVars>
          <dgm:bulletEnabled val="1"/>
        </dgm:presLayoutVars>
      </dgm:prSet>
      <dgm:spPr/>
    </dgm:pt>
  </dgm:ptLst>
  <dgm:cxnLst>
    <dgm:cxn modelId="{51810D1C-7ACE-4CC5-B78C-E80D3CED520B}" srcId="{38C81063-52A2-42DB-AA1E-2063CF83A7FB}" destId="{BC795DB7-39E2-4E1A-BB0E-525BFF245053}" srcOrd="1" destOrd="0" parTransId="{6EA9C457-0355-4210-8B40-27808BB7C008}" sibTransId="{B98B9C68-9064-4731-8339-D996752C7566}"/>
    <dgm:cxn modelId="{9E267E2E-CAA4-491D-945D-8C4D47A8F81C}" type="presOf" srcId="{B53F66FF-8700-424C-98B1-7321948A22D5}" destId="{ABA21C13-5E93-422B-A39D-28930E51AE60}" srcOrd="0" destOrd="0" presId="urn:microsoft.com/office/officeart/2005/8/layout/hChevron3"/>
    <dgm:cxn modelId="{ED497537-6762-435C-B3E6-B642034C9405}" type="presOf" srcId="{820374E7-0C1B-49B6-B422-861695A4DC09}" destId="{CF083107-1E05-47B3-9D14-474F8DC9A23E}" srcOrd="0" destOrd="0" presId="urn:microsoft.com/office/officeart/2005/8/layout/hChevron3"/>
    <dgm:cxn modelId="{DB69973C-7FBD-4821-88CB-B0784F2D5801}" type="presOf" srcId="{BC795DB7-39E2-4E1A-BB0E-525BFF245053}" destId="{0E4D45CC-FF68-450A-9338-CC3FF2991717}" srcOrd="0" destOrd="0" presId="urn:microsoft.com/office/officeart/2005/8/layout/hChevron3"/>
    <dgm:cxn modelId="{9ECD2963-E7F9-4523-9AD3-CEBE68CD1F41}" srcId="{820374E7-0C1B-49B6-B422-861695A4DC09}" destId="{F4F929A3-848D-4035-B7FA-702D1358CE41}" srcOrd="0" destOrd="0" parTransId="{53B6E473-FD35-4FE5-B586-C319CA1865A8}" sibTransId="{F60D1F76-86A0-4056-A836-824633B35A02}"/>
    <dgm:cxn modelId="{4C365E6B-1E92-4BE8-8787-64772D7064A9}" srcId="{38C81063-52A2-42DB-AA1E-2063CF83A7FB}" destId="{820374E7-0C1B-49B6-B422-861695A4DC09}" srcOrd="2" destOrd="0" parTransId="{A967F601-ED39-44F4-A01C-9B1B824D397C}" sibTransId="{6B161E17-009B-41CD-99DD-4841916462FC}"/>
    <dgm:cxn modelId="{82D5ED7C-7D08-481D-9EE8-F6CBB7DFB922}" srcId="{B53F66FF-8700-424C-98B1-7321948A22D5}" destId="{06C0E38D-F792-425D-9D66-403214C98DE1}" srcOrd="0" destOrd="0" parTransId="{F515599C-2B3F-4B16-863F-4BF7C85B994E}" sibTransId="{52F56855-4B15-4B40-B472-8931868AB3BD}"/>
    <dgm:cxn modelId="{B70DD282-30B8-4BFF-A3E3-133E2F6E064F}" type="presOf" srcId="{38C81063-52A2-42DB-AA1E-2063CF83A7FB}" destId="{0FA38CD2-1487-4F35-9067-A50261718967}" srcOrd="0" destOrd="0" presId="urn:microsoft.com/office/officeart/2005/8/layout/hChevron3"/>
    <dgm:cxn modelId="{5623D99D-56B5-4765-B18C-FA83190DBF90}" srcId="{38C81063-52A2-42DB-AA1E-2063CF83A7FB}" destId="{B53F66FF-8700-424C-98B1-7321948A22D5}" srcOrd="0" destOrd="0" parTransId="{A4839CDE-680D-4A26-9AC4-7873A659EFDB}" sibTransId="{DF18B785-CE89-43A0-B694-0F8334FF6764}"/>
    <dgm:cxn modelId="{47BE979F-6641-4FA7-9432-922A9D24CB75}" type="presOf" srcId="{B405D5BC-E3BD-4998-A955-3EF6EC928241}" destId="{0E4D45CC-FF68-450A-9338-CC3FF2991717}" srcOrd="0" destOrd="1" presId="urn:microsoft.com/office/officeart/2005/8/layout/hChevron3"/>
    <dgm:cxn modelId="{217DC7B7-40AD-416E-A366-F143CEB24144}" srcId="{BC795DB7-39E2-4E1A-BB0E-525BFF245053}" destId="{B405D5BC-E3BD-4998-A955-3EF6EC928241}" srcOrd="0" destOrd="0" parTransId="{4C3EF1B4-7057-4C81-89FE-70D3C1694D35}" sibTransId="{EB265AE5-C126-4DA0-A04B-7E9BE44BF225}"/>
    <dgm:cxn modelId="{326DF5C9-A38B-4275-8CFA-588906F6BEBE}" type="presOf" srcId="{F4F929A3-848D-4035-B7FA-702D1358CE41}" destId="{CF083107-1E05-47B3-9D14-474F8DC9A23E}" srcOrd="0" destOrd="1" presId="urn:microsoft.com/office/officeart/2005/8/layout/hChevron3"/>
    <dgm:cxn modelId="{AABD7FE4-3402-4849-9083-557C52FA6FDB}" type="presOf" srcId="{06C0E38D-F792-425D-9D66-403214C98DE1}" destId="{ABA21C13-5E93-422B-A39D-28930E51AE60}" srcOrd="0" destOrd="1" presId="urn:microsoft.com/office/officeart/2005/8/layout/hChevron3"/>
    <dgm:cxn modelId="{0A511BB0-1CAD-4A7E-B86B-3DD3A4C8D22C}" type="presParOf" srcId="{0FA38CD2-1487-4F35-9067-A50261718967}" destId="{ABA21C13-5E93-422B-A39D-28930E51AE60}" srcOrd="0" destOrd="0" presId="urn:microsoft.com/office/officeart/2005/8/layout/hChevron3"/>
    <dgm:cxn modelId="{C2624630-8C01-4486-9C19-B4744748AA62}" type="presParOf" srcId="{0FA38CD2-1487-4F35-9067-A50261718967}" destId="{FF075E0F-5DE3-4AC8-BECF-8F8E3C960F3D}" srcOrd="1" destOrd="0" presId="urn:microsoft.com/office/officeart/2005/8/layout/hChevron3"/>
    <dgm:cxn modelId="{11ECCD33-2ED5-4E40-9FFE-940FDE5D14F7}" type="presParOf" srcId="{0FA38CD2-1487-4F35-9067-A50261718967}" destId="{0E4D45CC-FF68-450A-9338-CC3FF2991717}" srcOrd="2" destOrd="0" presId="urn:microsoft.com/office/officeart/2005/8/layout/hChevron3"/>
    <dgm:cxn modelId="{A26C2861-414F-44F7-A183-843841760338}" type="presParOf" srcId="{0FA38CD2-1487-4F35-9067-A50261718967}" destId="{A281A68F-9140-46F0-9912-D70D36553130}" srcOrd="3" destOrd="0" presId="urn:microsoft.com/office/officeart/2005/8/layout/hChevron3"/>
    <dgm:cxn modelId="{AAD7FEE5-A196-4544-AF12-394B3DCC9D1E}" type="presParOf" srcId="{0FA38CD2-1487-4F35-9067-A50261718967}" destId="{CF083107-1E05-47B3-9D14-474F8DC9A23E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A21C13-5E93-422B-A39D-28930E51AE60}">
      <dsp:nvSpPr>
        <dsp:cNvPr id="0" name=""/>
        <dsp:cNvSpPr/>
      </dsp:nvSpPr>
      <dsp:spPr>
        <a:xfrm>
          <a:off x="4271" y="517251"/>
          <a:ext cx="3735276" cy="2988221"/>
        </a:xfrm>
        <a:prstGeom prst="homePlate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772" tIns="60960" rIns="527089" bIns="6096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書類選考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履歴書・職務経歴書による書類選考を行います</a:t>
          </a:r>
        </a:p>
      </dsp:txBody>
      <dsp:txXfrm>
        <a:off x="4271" y="517251"/>
        <a:ext cx="3361748" cy="2988221"/>
      </dsp:txXfrm>
    </dsp:sp>
    <dsp:sp modelId="{0E4D45CC-FF68-450A-9338-CC3FF2991717}">
      <dsp:nvSpPr>
        <dsp:cNvPr id="0" name=""/>
        <dsp:cNvSpPr/>
      </dsp:nvSpPr>
      <dsp:spPr>
        <a:xfrm>
          <a:off x="2992492" y="517251"/>
          <a:ext cx="3735276" cy="2988221"/>
        </a:xfrm>
        <a:prstGeom prst="chevron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772" tIns="60960" rIns="131772" bIns="6096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一次面接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部門長・人事責任者による面接を行います（</a:t>
          </a:r>
          <a:r>
            <a:rPr kumimoji="1" lang="en-US" altLang="ja-JP" sz="1900" kern="1200" dirty="0"/>
            <a:t>30</a:t>
          </a:r>
          <a:r>
            <a:rPr kumimoji="1" lang="ja-JP" altLang="en-US" sz="1900" kern="1200" dirty="0"/>
            <a:t>分程度）</a:t>
          </a:r>
        </a:p>
      </dsp:txBody>
      <dsp:txXfrm>
        <a:off x="3739547" y="517251"/>
        <a:ext cx="2241166" cy="2988221"/>
      </dsp:txXfrm>
    </dsp:sp>
    <dsp:sp modelId="{CF083107-1E05-47B3-9D14-474F8DC9A23E}">
      <dsp:nvSpPr>
        <dsp:cNvPr id="0" name=""/>
        <dsp:cNvSpPr/>
      </dsp:nvSpPr>
      <dsp:spPr>
        <a:xfrm>
          <a:off x="5980713" y="517251"/>
          <a:ext cx="3735276" cy="2988221"/>
        </a:xfrm>
        <a:prstGeom prst="chevron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772" tIns="60960" rIns="131772" bIns="6096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二次面接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社長・担当役員による面接を行います（</a:t>
          </a:r>
          <a:r>
            <a:rPr kumimoji="1" lang="en-US" altLang="ja-JP" sz="1900" kern="1200" dirty="0"/>
            <a:t>20</a:t>
          </a:r>
          <a:r>
            <a:rPr kumimoji="1" lang="ja-JP" altLang="en-US" sz="1900" kern="1200" dirty="0"/>
            <a:t>分程度）</a:t>
          </a:r>
        </a:p>
      </dsp:txBody>
      <dsp:txXfrm>
        <a:off x="6727768" y="517251"/>
        <a:ext cx="2241166" cy="29882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231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64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0702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4910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4190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395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912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1375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766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357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472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923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092A269-CEC2-4B07-8BED-789A8C9EE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採用の流れ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BBBD154A-B65A-4A5E-9E80-603E44BD6E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999177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62002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35</TotalTime>
  <Words>48</Words>
  <Application>Microsoft Office PowerPoint</Application>
  <PresentationFormat>ワイド画面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採用の流れ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採用の流れ</dc:title>
  <dc:creator>Gihyo Taro</dc:creator>
  <cp:lastModifiedBy>Gihyo Taro</cp:lastModifiedBy>
  <cp:revision>3</cp:revision>
  <dcterms:created xsi:type="dcterms:W3CDTF">2018-07-10T00:20:29Z</dcterms:created>
  <dcterms:modified xsi:type="dcterms:W3CDTF">2018-07-10T00:55:45Z</dcterms:modified>
</cp:coreProperties>
</file>