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8F6CEB-69BF-44F0-9949-A6AA1D9307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5E9FB8B-8C78-4014-968E-EF499B0B24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D063BF-B8A0-4EB0-A894-A2DB876E2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AFD15-6B2F-44BC-B542-DBDD7DA23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B848B0-9A13-4BF5-A8AF-A74726D13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022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A2D54C-D6D9-4B65-86C9-8D7788C27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C78449-2F51-428D-A334-0E62122F85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287AE3-0A0F-40AD-8803-5D4F09AA1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C03757-31AF-4C7C-B6C6-21A6BE55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7C7AC0-9317-4921-81A1-260983CB3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6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0B7E4E2-D8CA-46A1-839E-F5EC0773F1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A3F5E74-8A96-4B6E-A7B0-F91C6C7374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0D2086-399C-40C1-A547-44993BBC0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E104E1-5140-40F3-A9EC-59D7EA8BE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BC2531D-9CC6-4F75-A298-5845179BA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477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3C585D-82A6-41C9-8751-D593FC703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83E075-CCC4-4EE5-B9F6-5D88A6BEC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739F30-3408-4292-95EF-D040B8062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203489-08FB-4502-A5B9-E5B3EEBCC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E8B8B0-1D43-4C27-916D-D5CB60EA2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531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C2DC04-9464-418E-AD8D-7CC644F22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21D05C-5A11-4307-91A9-3E69B11D9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61CF92-DA05-4788-A326-3AE9F4744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1603EE-AFC5-4F96-A622-481EC5693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833C79-8206-43F5-A6C4-97F5F407A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8310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953C84-4BD6-438C-8AE6-3FF878212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B27497-4E2D-4339-8EF4-71BAC82148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7E453B1-3282-4E17-9F3B-E42ED1D55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7F5A6C6-CD2D-41E2-B719-A7871FF2A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BAC358-2404-47FC-A0C9-35BDDF5D0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9B673A-B2EA-42AF-9A4B-EE270038E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3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6D9698-C2CD-441B-B0D2-334D018E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5D095F-55FA-4316-9C58-FCD4E9C9E2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787EE4-0914-404F-B80C-76D3F8FD9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7ACA65-9724-4DE6-82E1-77BB6A4237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684B0C4-8504-48A6-A532-CC7016A1CB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17303BA-8792-4D86-8783-354E3B446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701F937-0D19-4F09-9159-545F9A043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E3A1CB4-95B0-4682-B115-A598AB571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130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258912-8E8E-4F74-B4B0-FC76E2A8B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15F0D7D-2A5D-4D93-9FCB-BA7F98D26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0E0F01-70E9-49A2-A99B-3F459CEEE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21D9E7F-2A65-4C57-BBF4-4A39A1C56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6150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F07F82C-3F40-4829-9B5D-8E3BB3B09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250708C-9168-4481-BD45-407940B9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4B0A851-6F9F-430A-BD1C-7A2A80AE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338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6AE3F1-6655-429B-A28E-A2E78BA29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C8482F-1A87-4342-A45F-3E10D4783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20C2AB-BACE-49BF-922F-395A3DDB8D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7B4FBB-4BB0-41CC-A6C2-F278BB4FF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BB22921-B22E-4909-B4B3-3402A5CF4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432534-B716-491B-9EB7-916A13FFA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882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88A6D6-2BEB-4038-8C10-C32321F9A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536FC38-AD8A-4876-837E-B1C8566363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0D984E4-E517-44B6-A63D-9D5BD11339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96C7E8-B84D-49FE-A33C-7BD9F1763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ED0DC9E-DA3A-4A53-90F9-CC916E0E3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461F2E9-191E-4CA5-A685-4B881732C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89682CA-793D-4919-AD4A-E94DAFF0B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72AAEED-3598-4FBE-917B-6A931E610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712975-91AC-49F5-A6CE-DE784C2256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E24D6-AAD2-4A53-A977-FE2D76C6C601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3935D1-E6A9-4181-8F6C-F4D90808C8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BD3FFE-E0A5-4C77-B522-3FDA3E994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63F7-6559-4D81-A6AF-BEE68F9F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16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966DD8DF-79EC-441D-B4B0-011E354BF0D3}"/>
              </a:ext>
            </a:extLst>
          </p:cNvPr>
          <p:cNvSpPr/>
          <p:nvPr/>
        </p:nvSpPr>
        <p:spPr>
          <a:xfrm>
            <a:off x="4002157" y="1961322"/>
            <a:ext cx="3008243" cy="2332382"/>
          </a:xfrm>
          <a:custGeom>
            <a:avLst/>
            <a:gdLst>
              <a:gd name="connsiteX0" fmla="*/ 384313 w 3008243"/>
              <a:gd name="connsiteY0" fmla="*/ 0 h 2332382"/>
              <a:gd name="connsiteX1" fmla="*/ 2398643 w 3008243"/>
              <a:gd name="connsiteY1" fmla="*/ 0 h 2332382"/>
              <a:gd name="connsiteX2" fmla="*/ 3008243 w 3008243"/>
              <a:gd name="connsiteY2" fmla="*/ 861391 h 2332382"/>
              <a:gd name="connsiteX3" fmla="*/ 1457739 w 3008243"/>
              <a:gd name="connsiteY3" fmla="*/ 2332382 h 2332382"/>
              <a:gd name="connsiteX4" fmla="*/ 0 w 3008243"/>
              <a:gd name="connsiteY4" fmla="*/ 1007165 h 2332382"/>
              <a:gd name="connsiteX5" fmla="*/ 384313 w 3008243"/>
              <a:gd name="connsiteY5" fmla="*/ 0 h 233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08243" h="2332382">
                <a:moveTo>
                  <a:pt x="384313" y="0"/>
                </a:moveTo>
                <a:lnTo>
                  <a:pt x="2398643" y="0"/>
                </a:lnTo>
                <a:lnTo>
                  <a:pt x="3008243" y="861391"/>
                </a:lnTo>
                <a:lnTo>
                  <a:pt x="1457739" y="2332382"/>
                </a:lnTo>
                <a:lnTo>
                  <a:pt x="0" y="1007165"/>
                </a:lnTo>
                <a:lnTo>
                  <a:pt x="38431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737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2018-07-04T01:34:41Z</dcterms:created>
  <dcterms:modified xsi:type="dcterms:W3CDTF">2018-07-04T01:34:52Z</dcterms:modified>
</cp:coreProperties>
</file>