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DF2F73A-7879-4D71-9B83-61C93CCBCE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D4859D25-6A82-4D5C-92DA-847AD1F818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D4B2B55-5107-4EF1-B8DD-55D7E11BC9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583E3-F44C-4F14-B9DE-AFE08AA7CEF4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779AB7E-F31F-43A9-8F5F-2CAFD578FF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2BBD4F7-895A-4071-A092-209F0B0082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3B97A-393D-45F3-AEAC-D3AC745C55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0642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356514F-34A1-44A9-98EC-D678D6280A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E1B3947-2932-4419-B532-E28AB03A6E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96B884C-A404-49B2-8FCA-BC765F829F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583E3-F44C-4F14-B9DE-AFE08AA7CEF4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9F09378-E31E-4848-9DFC-C6B7890E94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B6D9ACE-6EFA-44E9-B0AD-408A2DABE8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3B97A-393D-45F3-AEAC-D3AC745C55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05848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4D7B6CCA-80A6-43CD-BF64-C1E072B52A1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D33BA5D-4BF9-4753-80D8-9A768BCB59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FF569BF-A2E0-47CB-B158-5DEAEDBB3A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583E3-F44C-4F14-B9DE-AFE08AA7CEF4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93CFCC5-85A9-404F-B4FC-1B619D41F9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25BB9F0-8983-476D-BF96-C544BBA933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3B97A-393D-45F3-AEAC-D3AC745C55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01769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D19D1AB-3914-4A96-8F16-D68DB19A98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02DEF79-2631-405D-918B-12337EE1B5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7BF6435-3E92-4A35-ADBF-286F093102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583E3-F44C-4F14-B9DE-AFE08AA7CEF4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572E009-4EA5-46E9-AFC8-A8B51F652F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037F309-C4DC-4389-A087-A02C5AFBE1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3B97A-393D-45F3-AEAC-D3AC745C55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43464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BFDA4C0-B296-4383-8285-08C51803DB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AD15076-5905-4033-8301-80376CB713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DB868E7-B83C-432D-A0A5-4F00005764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583E3-F44C-4F14-B9DE-AFE08AA7CEF4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8E5D161-D258-46C3-A112-0E2EF63B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7CD1848-6831-4FD8-BDEE-73AE9C735C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3B97A-393D-45F3-AEAC-D3AC745C55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4515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BB77BEB-221F-46AE-880F-BC38561AA7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97A14A0-2ADE-40E5-9F6A-94935419D4F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A3E551C-9DD6-458E-BD7B-9A1B2A35A1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ACACE1D-CCFE-4DFE-80F9-2FE769F58A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583E3-F44C-4F14-B9DE-AFE08AA7CEF4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BD3E183-4A0E-4434-A45A-BA425D704C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AAEB3C3-B2BF-45A6-AF45-4FFAE481F2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3B97A-393D-45F3-AEAC-D3AC745C55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06175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538137C-3A68-4F23-A42F-CF721A4EAE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B10F383-B8B3-4092-A417-54731C14AF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457D815-C792-4AC5-ABC3-C08F6D69D4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31F698DF-CAFE-4BAC-8358-BD7AA5D7E14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F9A99B24-8D4A-444A-84B5-F3891D2591A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4840B9B3-448B-4D7A-AAC1-0B69DE5DE7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583E3-F44C-4F14-B9DE-AFE08AA7CEF4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0A64BCBE-A98A-4F6A-99A6-EE8E1E0A3F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E77FD683-BCD7-49A1-A52B-7AA87FCD56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3B97A-393D-45F3-AEAC-D3AC745C55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0646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484528D-622A-483C-BF48-0D38CDBDF2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90C084B1-7B15-4FAF-90E3-AEDF3F1ED2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583E3-F44C-4F14-B9DE-AFE08AA7CEF4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FA59135-0A0F-4246-A9B0-8F53B9AB82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8D50246-2F30-4DA0-9436-DA08D7EA40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3B97A-393D-45F3-AEAC-D3AC745C55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79491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6AD7198-FAE1-49C2-BEE7-BBD40C80B6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583E3-F44C-4F14-B9DE-AFE08AA7CEF4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6B20A057-5753-4397-8AF2-29AFACAC19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C78E6CE-E7B7-42CA-A04F-95C79B7C54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3B97A-393D-45F3-AEAC-D3AC745C55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52112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366F0F8-A353-4F47-8F24-F0F135DF44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1E6BC9B-AD5F-444A-A9C6-0AA4FB8ADC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02D8575-AE7C-450E-899F-B24AD126CC7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45A795A-123B-446F-8FE0-F41BDE3B91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583E3-F44C-4F14-B9DE-AFE08AA7CEF4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8B8C46E-71AD-4C8E-8C4C-861BD46EAF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EB790FB-C07B-4C64-AF49-3481D17FF1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3B97A-393D-45F3-AEAC-D3AC745C55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56693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9190C60-4CBE-4472-9AD5-F87ADFE441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70DDA8B4-5EE6-421A-A0E2-2A381BD5E64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67527ED-97E1-4476-BF7A-81FDF1004BD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05D220C-E124-4900-80CA-BA33C8DFF6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583E3-F44C-4F14-B9DE-AFE08AA7CEF4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0E3C8C4-0386-43B4-9C29-1153534D0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57A6432-5E21-4996-99C2-0C6FF31457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3B97A-393D-45F3-AEAC-D3AC745C55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3139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E53B4785-606F-427C-9FEC-D9C2972B2D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14DD103-AC52-4797-9BBD-EB61F762D6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3426123-8B9D-4977-90F4-CAA5851ADE1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C583E3-F44C-4F14-B9DE-AFE08AA7CEF4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C3A7693-CCD7-4E6D-859A-8AB5C5362A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7DE0587-6842-4D54-B400-2668371AAC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53B97A-393D-45F3-AEAC-D3AC745C55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6997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吹き出し: 四角形 3">
            <a:extLst>
              <a:ext uri="{FF2B5EF4-FFF2-40B4-BE49-F238E27FC236}">
                <a16:creationId xmlns:a16="http://schemas.microsoft.com/office/drawing/2014/main" id="{6AA64331-8CC1-41EF-AC39-F1542AB90462}"/>
              </a:ext>
            </a:extLst>
          </p:cNvPr>
          <p:cNvSpPr/>
          <p:nvPr/>
        </p:nvSpPr>
        <p:spPr>
          <a:xfrm>
            <a:off x="4678017" y="2193236"/>
            <a:ext cx="2835966" cy="1457739"/>
          </a:xfrm>
          <a:prstGeom prst="wedgeRectCallout">
            <a:avLst>
              <a:gd name="adj1" fmla="val -70366"/>
              <a:gd name="adj2" fmla="val 11886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05904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2</cp:revision>
  <dcterms:created xsi:type="dcterms:W3CDTF">2018-07-04T02:04:42Z</dcterms:created>
  <dcterms:modified xsi:type="dcterms:W3CDTF">2018-07-04T02:05:05Z</dcterms:modified>
</cp:coreProperties>
</file>