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DDF165-8DB5-41E8-BBCD-AF9FB1C89B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84A1634-671D-4888-A12A-190FCFD83A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750265-1319-4FB9-94ED-5DCAF9BE7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96409D-471C-4D7A-A469-E6D12701B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6DF072-A3A5-42DB-9303-87FFE3D00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04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5ED4EA-8D93-4F07-BC1E-49E93D481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F37C63F-B1A1-4FD3-ABA9-20C9CE177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585AD5-AA14-486E-8131-59CA106C4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08309F-0DC8-4A20-AA34-2D8ECF55B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073C09-20B8-44C0-8190-6C0753AB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329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5A1C9D4-80DA-46A3-9A78-1F593AB7F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940EE96-1497-4B7C-8869-23C641140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9F4588-4079-44AC-84FB-EDD2706A2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2E8401-293C-4761-A27D-4575728BD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66E3E-BABB-4422-89B2-EDCCA1599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066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1673EC-4422-4962-845C-D3AC60624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E68AB1-C173-47B1-9311-51C0F4ACDB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E20BF5-4DD8-488D-933B-E8D46613F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049DB3-A4AA-4EEE-B5F9-EA0DD4F76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76F281-AFC3-431D-AC8F-1FD29165F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10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7FF25-C00B-494C-A8E8-08E115AC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3B4DF3-356C-4A49-BD59-013806B18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8DC457-28A7-4B65-BFD5-5BB0E2943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6CEEEF-AD8E-404A-ABC4-7A5619906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D589FE-D813-4A40-8F3F-1F24509E3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251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8547F-7021-4FAF-A16D-C9114A5E7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8BD60C-D96F-4341-9908-AB6E936508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B3ABA8C-26AB-45E9-8FE9-92509ED59D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DD006F-AF20-4CC4-B992-C5C16D353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DCE2E3-CA55-4757-BF53-D69E17E38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3D533C-CB61-49B3-86DD-72BC8425D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990E7-98D9-4DEC-8BA4-E3E96BB1F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FED3D9-1481-43F2-B731-88E21D1E6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99A06D5-E232-4826-938C-794F4A5AD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7E6796-D9AF-4889-AF2E-FBF492C43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3D948B9-9537-49A9-A768-0A8F70D434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9E1C449-8F97-470A-987F-AB5D3720A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3440D71-F595-4FE5-8AC9-938B0485A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6004937-AA9F-4BE6-9234-5F76329F1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721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553FB7-BA85-47A0-9479-B25F71120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905DA0E-EAD1-4599-9B8F-E83906FD5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83DB7C3-E931-4E27-BA87-F53DD2588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0C13D6-D4B9-4AA5-AAAD-18190B6B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091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4230BFD-721A-4308-BD90-E4EB78CAA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C779600-18C0-4F94-90C1-6507CF67D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45BF96-12E6-4ACD-86F3-9174E92F8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081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A50FFE-C593-4B98-BF9B-A75E73618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A12367-82DE-4DF9-9DC1-626B70E28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210717-30CC-4B98-97E4-5F31919AFD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CC0467-A566-48CF-A53A-7210011E8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746476-8C25-49D2-B563-15DF1A19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A9F93F-4F7E-4068-B6FA-8E975D2AA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837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861857-0E64-4FBE-AC92-477EA6808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B4BE0-5881-4382-A0A4-26901CCE9F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69375A-D17D-467B-B8C7-48AF1C3928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F056BC-B61E-4156-80E2-DDC5EC644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7577118-1416-41A0-886F-01D8B7DC4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A37505-BFD6-4357-99A1-C658FC822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504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209B4CE-A637-4C35-812B-A3D96513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CC3235-8EF5-42A8-B307-C76A49DC5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9685A7-3A34-4566-A8EE-CEC513159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2E838-8A55-48D6-8FEF-5DD483E1B11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5108C2-AC61-47EA-98F9-69D41144AA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CCF182-7DFB-4444-96E3-8D17BFBF0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D6159-F2CB-4A24-BF7F-42AF3BECD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20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下 3">
            <a:extLst>
              <a:ext uri="{FF2B5EF4-FFF2-40B4-BE49-F238E27FC236}">
                <a16:creationId xmlns:a16="http://schemas.microsoft.com/office/drawing/2014/main" id="{CA449AB3-370F-442C-B2E7-D73DA89E8686}"/>
              </a:ext>
            </a:extLst>
          </p:cNvPr>
          <p:cNvSpPr/>
          <p:nvPr/>
        </p:nvSpPr>
        <p:spPr>
          <a:xfrm>
            <a:off x="5245094" y="2877378"/>
            <a:ext cx="1701811" cy="11032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7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2018-07-04T02:07:42Z</dcterms:created>
  <dcterms:modified xsi:type="dcterms:W3CDTF">2018-07-04T02:08:06Z</dcterms:modified>
</cp:coreProperties>
</file>