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A9A031B-6B46-4005-A30B-191C730A3ED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2C10A6D6-A5AE-4D32-9A18-0C8B65E5BC9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D09BC9F-38B1-4082-8762-13BCEC0EE5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0DC7E7E-C0A2-4B32-8551-08869A3A8D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E8F7B53-968E-4170-B533-46BB4DB975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55178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FDA8874-4E70-4049-BEDD-A5BDA4B18F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73735D1-DF36-4B51-A0A9-A17B0D60F3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955CE32-F0B6-48C3-8D56-9737FBB024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390CBD4-E02B-4967-916A-E69E2EB78A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474B9D2-6848-440B-B8C6-5D8B76DD28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9660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B77AD6B0-9845-48C9-ADB2-736C8260735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C68C0985-1D4C-441F-A3DD-E849D03E038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DD6D877-7595-42B8-B676-34EA34EE0B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5D2E88B-AB4C-41CB-A010-AB7AE8C824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1A9D30A-8F24-4CFD-8B45-9E03353C16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401392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84DEC69-4F0B-45A9-B49E-5CAB9522DB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FA64821-FA27-4794-AAD0-D78F23791E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6A2C05B-3DCE-4EF2-ADA3-A21EEEC90B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C1B77DA-E15B-4D7A-9106-942E978E1F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24159D0-1879-489C-8AB5-AFB579D4D8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80812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65BAD22-5DAE-4490-9D40-0CD88BBF58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238B02E-082F-47A0-95EE-0E6B9EAE64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DA3F97D-D2BE-46F6-9F8F-024C7C4B8A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2F3F939-2FD8-4F80-B72C-C2EC5FA999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5437A37-CA65-49CC-9D51-1096C65436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738968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0D74DA0-89A8-43F9-877B-D9D35E94C7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A7E130C-AF01-458A-A801-6A3367D12E5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EB5C51D-F890-42AF-8176-97DE28C19A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C9837FE-CE64-4F92-B62D-E255DE6C30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EDDBE5F-3A27-4EFC-BC84-1D8E50E2EC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181D6F3-8D81-4563-9686-3BDA6A710E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24074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631052F-CEB5-4414-AC9E-D6B36C5433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AB5AF5F-2489-458C-ADC9-30449AE7EB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0B5ECCA-90E0-4B6C-947F-CE43A520B8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CA988614-DDB6-42CB-BA2A-AE1632FCC9F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F30FF77E-4199-41BB-877F-E7B8D4989A2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ED7775C5-B090-4DC8-8939-B2389503B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94ADF4CE-A47A-407F-8B5E-8E67B676CB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EE77EC78-4831-4EC9-B672-44074E9010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71067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4B37F28-9713-4D4B-A040-72EEC56CE5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CC8FA949-1F9F-4CB2-A22C-37C3DABBF2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ACDBCD3-FD36-4977-8554-2132559992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BC0A519-2F6A-4131-9F08-AC29F5DCDA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81718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6839473-C083-46ED-B5B8-88F6E7BFD5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98E4D7E6-0575-40F8-9C1F-A787128A48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2C54B0A-49BA-4331-9D0C-4B5544D2A9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02358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407AA87-7052-48BA-AD2A-EDFD9232CC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958D6E7-8FE7-4485-B3BA-2148505BF0B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9C5D95E-F1E4-47B2-A5E5-3EC1849B3C2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AAE9322-339A-413B-8BCF-127884864F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BCF7ADE-DBFA-4F44-9DB7-A72D6898AF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A044033-8D43-42A7-853C-17A2B870C3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04727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CCB4CFC-2FDD-4549-9CB4-1B6208AAF9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0F9BD21E-D7D1-4CC9-BEEE-5590A0DD981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23FAF0C-1B64-42EB-A3B9-7DD656B94E1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98E6DDC-2C58-477E-B1E3-2B99DB3E41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4E5A8D5-F5CF-45D0-BCD2-9951BECD89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0350773-F3CC-48A0-AA38-FD9D264A09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2713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54B83BF2-211C-43EA-8AC5-AC780FB433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A8498F9-E55D-4E6D-AA2A-B21CD917FB0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007CE7D-703D-4A41-864B-88EB6FBE2DD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90C4D4-302C-4FB6-84FD-2F361C5CE1E2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9AE5B49-D46F-409F-998E-FB73B2F12D6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48C3BEE-3088-4EBE-88A2-C44AE6A45E5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B29A43-FCC3-4E23-AAAC-7899C22C536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330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楕円 3">
            <a:extLst>
              <a:ext uri="{FF2B5EF4-FFF2-40B4-BE49-F238E27FC236}">
                <a16:creationId xmlns:a16="http://schemas.microsoft.com/office/drawing/2014/main" id="{D33E481E-FCAE-416C-B366-DB2D7CB1AF8E}"/>
              </a:ext>
            </a:extLst>
          </p:cNvPr>
          <p:cNvSpPr/>
          <p:nvPr/>
        </p:nvSpPr>
        <p:spPr>
          <a:xfrm>
            <a:off x="4777409" y="2633869"/>
            <a:ext cx="2637182" cy="159026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60399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1</cp:revision>
  <dcterms:created xsi:type="dcterms:W3CDTF">2018-07-04T02:23:26Z</dcterms:created>
  <dcterms:modified xsi:type="dcterms:W3CDTF">2018-07-04T02:23:36Z</dcterms:modified>
</cp:coreProperties>
</file>

<file path=docProps/thumbnail.jpeg>
</file>