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B6B10B-C910-424B-9099-1732E423C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9E76691-0636-401B-A220-BABC61662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851DA5-DC8F-4ADD-A8C6-C276B6981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EF5F28-8D25-49F9-B366-01321663D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EFE3FA-85AF-4772-8AE9-0954F3A12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257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7F5B3B-6186-48DF-B818-F8BE86991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0966CB-B2CB-491F-8643-7238AAC17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A99B16-9317-4F6C-A99A-2D72C1E34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C7B856-335C-4274-A036-FE42AA8F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09015A-8639-4010-BF83-9DA8FCA11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050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3C856C5-E3F5-48AF-B9AA-0175E200DC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96EACD4-B49D-4539-892F-7DFCED50DA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7EB787-49D2-4F1B-8B8E-3D2850A83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128CF4-85B0-4E45-9CFC-EC107E8E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D2A19D-3B12-403F-8CC2-31FBA4D9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00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4F49A1-C946-4B19-9DC0-A197E5E56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05BB23-622F-48D0-892D-C7E0EF5E9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BA3103-CD29-4512-90FE-194F5DBC8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7678AE-EDB0-49DF-AB94-660750965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5B2496-4FCC-40FB-846D-16B8B6A5C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90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4DC349-3155-4D4A-A843-3590A5C02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27BF6C-8520-427B-B1BC-3A0F26D9C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3070B6-0CCB-44CF-B7F5-9B75830E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BA79FD-7F8E-4D66-9277-3FE2715B9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13C9C9-23FA-4A8A-A633-C743FA63D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6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AF4B11-6A22-4B75-A2B5-10021D169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F16405-ED59-4451-8BAD-D308C12BE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2C50CA-7DBE-4FE8-AABD-8A351F1A4B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E4C303-0819-419A-A616-E7391F4BC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A5ED79-6706-4DD5-91A5-2D9804BC6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F4D30B-06B6-47A0-AA72-B97051E20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6989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5A8A47-9BB6-49C2-A9B5-4E65C480E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C8CFFF-1694-4FE3-8D68-D5F3C5835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0655B8-E432-4D11-9E55-48B0E736C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C3AA546-A2CE-4E5F-81F7-24D675D243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A831EE-C4B5-4CC1-B3C1-8420AD0DEC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AC47EFE-883D-4AF4-9185-04B218779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C6027DE-B880-42A8-BF54-C463324F1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FDBD750-7B78-414F-BCF4-8FEEE0790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20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808173-7931-41A8-BE30-248427E46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F5DC432-F370-4E00-92EE-9B21CD64A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BE0C2DA-79E1-49F4-9DF4-DBA8ED166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4EE24EF-D30E-4CEA-88AF-801650C73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93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8EAD59D-3C1E-497A-A47A-6FCBDEF8D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6809C4-3B14-47AC-A7D4-0A30A0CEF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99AA34-437E-4504-8300-3E1475AFA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150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F985D6-96C7-4BA2-A238-8EF588CEA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BD943B-FA85-4985-8631-DE888DC6A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90365E-829D-4985-BDBB-CB8806D2C0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0DC41A6-FB60-4050-8397-BF6924AD3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10D6996-FDC1-4D0D-BEDA-590B1FC2E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AE0348-E18E-4D00-B5B4-E58BF9418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41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CD644B-F463-46EE-A639-9C61A7855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791F7A3-894E-471A-9F5A-DCFFF2AEAB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6D0A6D-5473-424F-A260-EB342E8544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9679F4-87DC-4CE7-A99D-07E53107C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B2D390-2682-41D8-88BD-784B92F84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2BE4E1-4D57-4A83-BAC1-63F1DEEB3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A2B6347-90C6-4453-9799-4A2D87DFA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AD54C4-56C8-4687-B250-4DA5375D6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0337B8-BEAC-44A4-9ED6-D211D65998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26E73-C168-4296-8685-4B0B7DD51B6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B161F5-ECE4-4347-891C-E3A6BCD9A2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5FC65-5F62-4BCE-9E3F-3409EC8E5A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C6FCB-9930-430B-910F-BE00565C6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05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E7DB2AF-51BB-418D-9568-9510486FE1DA}"/>
              </a:ext>
            </a:extLst>
          </p:cNvPr>
          <p:cNvCxnSpPr/>
          <p:nvPr/>
        </p:nvCxnSpPr>
        <p:spPr>
          <a:xfrm>
            <a:off x="3949148" y="3154017"/>
            <a:ext cx="42274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982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2018-07-04T01:18:33Z</dcterms:created>
  <dcterms:modified xsi:type="dcterms:W3CDTF">2018-07-04T01:20:18Z</dcterms:modified>
</cp:coreProperties>
</file>