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7D89E6-402D-4BA7-8384-AE7CC0DA3E9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DA8873F9-68D7-4516-ACB9-B0924BFFC3F2}">
      <dgm:prSet/>
      <dgm:spPr/>
      <dgm:t>
        <a:bodyPr/>
        <a:lstStyle/>
        <a:p>
          <a:r>
            <a:rPr kumimoji="1" lang="ja-JP"/>
            <a:t>書類選考</a:t>
          </a:r>
          <a:endParaRPr lang="ja-JP"/>
        </a:p>
      </dgm:t>
    </dgm:pt>
    <dgm:pt modelId="{79DFBE54-2A4D-4A31-B963-ACEB97A81E69}" type="parTrans" cxnId="{25224075-8AB3-4203-8C83-75397792B162}">
      <dgm:prSet/>
      <dgm:spPr/>
      <dgm:t>
        <a:bodyPr/>
        <a:lstStyle/>
        <a:p>
          <a:endParaRPr kumimoji="1" lang="ja-JP" altLang="en-US"/>
        </a:p>
      </dgm:t>
    </dgm:pt>
    <dgm:pt modelId="{C1A4D007-B233-492C-AB67-ED86F8F2FC78}" type="sibTrans" cxnId="{25224075-8AB3-4203-8C83-75397792B162}">
      <dgm:prSet/>
      <dgm:spPr/>
      <dgm:t>
        <a:bodyPr/>
        <a:lstStyle/>
        <a:p>
          <a:endParaRPr kumimoji="1" lang="ja-JP" altLang="en-US"/>
        </a:p>
      </dgm:t>
    </dgm:pt>
    <dgm:pt modelId="{D67DC081-1904-4413-A211-6DE6F0066FC0}">
      <dgm:prSet/>
      <dgm:spPr/>
      <dgm:t>
        <a:bodyPr/>
        <a:lstStyle/>
        <a:p>
          <a:r>
            <a:rPr kumimoji="1" lang="ja-JP"/>
            <a:t>履歴書・職務経歴書による書類選考を行います</a:t>
          </a:r>
          <a:endParaRPr lang="ja-JP"/>
        </a:p>
      </dgm:t>
    </dgm:pt>
    <dgm:pt modelId="{E3B9E10A-CC23-45F4-ADAA-5B525ABFB079}" type="parTrans" cxnId="{3363F658-22E5-4A04-951B-94A7E13FA84F}">
      <dgm:prSet/>
      <dgm:spPr/>
      <dgm:t>
        <a:bodyPr/>
        <a:lstStyle/>
        <a:p>
          <a:endParaRPr kumimoji="1" lang="ja-JP" altLang="en-US"/>
        </a:p>
      </dgm:t>
    </dgm:pt>
    <dgm:pt modelId="{B1EF2679-F513-40D1-95B0-6151B25589EC}" type="sibTrans" cxnId="{3363F658-22E5-4A04-951B-94A7E13FA84F}">
      <dgm:prSet/>
      <dgm:spPr/>
      <dgm:t>
        <a:bodyPr/>
        <a:lstStyle/>
        <a:p>
          <a:endParaRPr kumimoji="1" lang="ja-JP" altLang="en-US"/>
        </a:p>
      </dgm:t>
    </dgm:pt>
    <dgm:pt modelId="{DF3982BE-3DF4-41D5-8B24-A477DF041A03}">
      <dgm:prSet/>
      <dgm:spPr/>
      <dgm:t>
        <a:bodyPr/>
        <a:lstStyle/>
        <a:p>
          <a:r>
            <a:rPr kumimoji="1" lang="ja-JP"/>
            <a:t>一次面接</a:t>
          </a:r>
          <a:endParaRPr lang="ja-JP"/>
        </a:p>
      </dgm:t>
    </dgm:pt>
    <dgm:pt modelId="{8E934760-3C41-4201-8AC1-70D35D867F84}" type="parTrans" cxnId="{850655D9-8AD8-449D-BE10-59D43F5F6265}">
      <dgm:prSet/>
      <dgm:spPr/>
      <dgm:t>
        <a:bodyPr/>
        <a:lstStyle/>
        <a:p>
          <a:endParaRPr kumimoji="1" lang="ja-JP" altLang="en-US"/>
        </a:p>
      </dgm:t>
    </dgm:pt>
    <dgm:pt modelId="{EDFDB3A3-DE67-4BC7-ACD2-B2825A7223C1}" type="sibTrans" cxnId="{850655D9-8AD8-449D-BE10-59D43F5F6265}">
      <dgm:prSet/>
      <dgm:spPr/>
      <dgm:t>
        <a:bodyPr/>
        <a:lstStyle/>
        <a:p>
          <a:endParaRPr kumimoji="1" lang="ja-JP" altLang="en-US"/>
        </a:p>
      </dgm:t>
    </dgm:pt>
    <dgm:pt modelId="{65B668F9-16B5-4688-91C8-227A0A815D1B}">
      <dgm:prSet/>
      <dgm:spPr/>
      <dgm:t>
        <a:bodyPr/>
        <a:lstStyle/>
        <a:p>
          <a:r>
            <a:rPr kumimoji="1" lang="ja-JP"/>
            <a:t>部門長・人事責任者による面接を行います（</a:t>
          </a:r>
          <a:r>
            <a:rPr kumimoji="1" lang="en-US"/>
            <a:t>30</a:t>
          </a:r>
          <a:r>
            <a:rPr kumimoji="1" lang="ja-JP"/>
            <a:t>分程度）</a:t>
          </a:r>
          <a:endParaRPr lang="ja-JP"/>
        </a:p>
      </dgm:t>
    </dgm:pt>
    <dgm:pt modelId="{5DC951FB-3129-40B0-8E20-607FC94C7948}" type="parTrans" cxnId="{D1A5D825-F01B-479E-9458-B4C2FAF5CB97}">
      <dgm:prSet/>
      <dgm:spPr/>
      <dgm:t>
        <a:bodyPr/>
        <a:lstStyle/>
        <a:p>
          <a:endParaRPr kumimoji="1" lang="ja-JP" altLang="en-US"/>
        </a:p>
      </dgm:t>
    </dgm:pt>
    <dgm:pt modelId="{E0DB34CA-F272-47E7-8031-FFB025113CDB}" type="sibTrans" cxnId="{D1A5D825-F01B-479E-9458-B4C2FAF5CB97}">
      <dgm:prSet/>
      <dgm:spPr/>
      <dgm:t>
        <a:bodyPr/>
        <a:lstStyle/>
        <a:p>
          <a:endParaRPr kumimoji="1" lang="ja-JP" altLang="en-US"/>
        </a:p>
      </dgm:t>
    </dgm:pt>
    <dgm:pt modelId="{516369DD-0742-415E-AF9B-A1D0670715AA}">
      <dgm:prSet/>
      <dgm:spPr/>
      <dgm:t>
        <a:bodyPr/>
        <a:lstStyle/>
        <a:p>
          <a:r>
            <a:rPr kumimoji="1" lang="ja-JP"/>
            <a:t>二次面接</a:t>
          </a:r>
          <a:endParaRPr lang="ja-JP"/>
        </a:p>
      </dgm:t>
    </dgm:pt>
    <dgm:pt modelId="{E9F15519-2982-457B-A5B3-5A92AD01EA76}" type="parTrans" cxnId="{3BEF284A-0F19-42D9-82D4-D76FBA358B94}">
      <dgm:prSet/>
      <dgm:spPr/>
      <dgm:t>
        <a:bodyPr/>
        <a:lstStyle/>
        <a:p>
          <a:endParaRPr kumimoji="1" lang="ja-JP" altLang="en-US"/>
        </a:p>
      </dgm:t>
    </dgm:pt>
    <dgm:pt modelId="{96BEECE0-D2BC-4EA6-96DB-CAD73F6AEC06}" type="sibTrans" cxnId="{3BEF284A-0F19-42D9-82D4-D76FBA358B94}">
      <dgm:prSet/>
      <dgm:spPr/>
      <dgm:t>
        <a:bodyPr/>
        <a:lstStyle/>
        <a:p>
          <a:endParaRPr kumimoji="1" lang="ja-JP" altLang="en-US"/>
        </a:p>
      </dgm:t>
    </dgm:pt>
    <dgm:pt modelId="{1159D8FA-C1B6-4B83-82FF-7E2B70D2D408}">
      <dgm:prSet/>
      <dgm:spPr/>
      <dgm:t>
        <a:bodyPr/>
        <a:lstStyle/>
        <a:p>
          <a:r>
            <a:rPr kumimoji="1" lang="ja-JP"/>
            <a:t>社長・担当役員による面接を行います（</a:t>
          </a:r>
          <a:r>
            <a:rPr kumimoji="1" lang="en-US"/>
            <a:t>20</a:t>
          </a:r>
          <a:r>
            <a:rPr kumimoji="1" lang="ja-JP"/>
            <a:t>分程度）</a:t>
          </a:r>
          <a:endParaRPr lang="ja-JP"/>
        </a:p>
      </dgm:t>
    </dgm:pt>
    <dgm:pt modelId="{97953BB3-8409-4807-B31B-314767EED04E}" type="parTrans" cxnId="{546D4F27-5C36-4B2D-A685-CD2428C997EE}">
      <dgm:prSet/>
      <dgm:spPr/>
      <dgm:t>
        <a:bodyPr/>
        <a:lstStyle/>
        <a:p>
          <a:endParaRPr kumimoji="1" lang="ja-JP" altLang="en-US"/>
        </a:p>
      </dgm:t>
    </dgm:pt>
    <dgm:pt modelId="{8054AE1C-DC2A-47A3-A350-8C60F3EE0B4D}" type="sibTrans" cxnId="{546D4F27-5C36-4B2D-A685-CD2428C997EE}">
      <dgm:prSet/>
      <dgm:spPr/>
      <dgm:t>
        <a:bodyPr/>
        <a:lstStyle/>
        <a:p>
          <a:endParaRPr kumimoji="1" lang="ja-JP" altLang="en-US"/>
        </a:p>
      </dgm:t>
    </dgm:pt>
    <dgm:pt modelId="{A0DE02E3-EC55-47B3-8E13-CE640B9B02C5}">
      <dgm:prSet/>
      <dgm:spPr/>
      <dgm:t>
        <a:bodyPr/>
        <a:lstStyle/>
        <a:p>
          <a:r>
            <a:rPr kumimoji="1" lang="ja-JP"/>
            <a:t>内定</a:t>
          </a:r>
          <a:endParaRPr lang="ja-JP"/>
        </a:p>
      </dgm:t>
    </dgm:pt>
    <dgm:pt modelId="{EE8A47CC-4043-4AB6-8EBB-1E5DED67B0BA}" type="parTrans" cxnId="{EB3AD952-B69B-42AB-96CC-37B647B2EBA6}">
      <dgm:prSet/>
      <dgm:spPr/>
      <dgm:t>
        <a:bodyPr/>
        <a:lstStyle/>
        <a:p>
          <a:endParaRPr kumimoji="1" lang="ja-JP" altLang="en-US"/>
        </a:p>
      </dgm:t>
    </dgm:pt>
    <dgm:pt modelId="{2545D1DA-82C8-43AB-932B-3FBA9C37A6AE}" type="sibTrans" cxnId="{EB3AD952-B69B-42AB-96CC-37B647B2EBA6}">
      <dgm:prSet/>
      <dgm:spPr/>
      <dgm:t>
        <a:bodyPr/>
        <a:lstStyle/>
        <a:p>
          <a:endParaRPr kumimoji="1" lang="ja-JP" altLang="en-US"/>
        </a:p>
      </dgm:t>
    </dgm:pt>
    <dgm:pt modelId="{A29ACCF1-65BD-4F8B-95AD-00F6D9AB9E37}">
      <dgm:prSet/>
      <dgm:spPr/>
      <dgm:t>
        <a:bodyPr/>
        <a:lstStyle/>
        <a:p>
          <a:r>
            <a:rPr kumimoji="1" lang="ja-JP"/>
            <a:t>二次面接後</a:t>
          </a:r>
          <a:r>
            <a:rPr kumimoji="1" lang="en-US"/>
            <a:t>1</a:t>
          </a:r>
          <a:r>
            <a:rPr kumimoji="1" lang="ja-JP"/>
            <a:t>週間以内に結果をご連絡します</a:t>
          </a:r>
          <a:endParaRPr lang="ja-JP"/>
        </a:p>
      </dgm:t>
    </dgm:pt>
    <dgm:pt modelId="{62586F3E-8917-4F89-A864-AC6D743D285F}" type="parTrans" cxnId="{C0FB1FCD-C4C3-494D-907C-D505B79EED47}">
      <dgm:prSet/>
      <dgm:spPr/>
      <dgm:t>
        <a:bodyPr/>
        <a:lstStyle/>
        <a:p>
          <a:endParaRPr kumimoji="1" lang="ja-JP" altLang="en-US"/>
        </a:p>
      </dgm:t>
    </dgm:pt>
    <dgm:pt modelId="{894CA05B-F223-4139-827D-B69BFF9CA92A}" type="sibTrans" cxnId="{C0FB1FCD-C4C3-494D-907C-D505B79EED47}">
      <dgm:prSet/>
      <dgm:spPr/>
      <dgm:t>
        <a:bodyPr/>
        <a:lstStyle/>
        <a:p>
          <a:endParaRPr kumimoji="1" lang="ja-JP" altLang="en-US"/>
        </a:p>
      </dgm:t>
    </dgm:pt>
    <dgm:pt modelId="{B65DFCFD-50E8-4D3F-AA47-229D9DF87AD2}" type="pres">
      <dgm:prSet presAssocID="{057D89E6-402D-4BA7-8384-AE7CC0DA3E98}" presName="Name0" presStyleCnt="0">
        <dgm:presLayoutVars>
          <dgm:dir/>
          <dgm:resizeHandles val="exact"/>
        </dgm:presLayoutVars>
      </dgm:prSet>
      <dgm:spPr/>
    </dgm:pt>
    <dgm:pt modelId="{295FB60C-5E03-43EA-BF7B-7A66AAEF762F}" type="pres">
      <dgm:prSet presAssocID="{DA8873F9-68D7-4516-ACB9-B0924BFFC3F2}" presName="node" presStyleLbl="node1" presStyleIdx="0" presStyleCnt="4">
        <dgm:presLayoutVars>
          <dgm:bulletEnabled val="1"/>
        </dgm:presLayoutVars>
      </dgm:prSet>
      <dgm:spPr/>
    </dgm:pt>
    <dgm:pt modelId="{0D37CE8D-83D5-4BF4-BDAE-67144A3644B7}" type="pres">
      <dgm:prSet presAssocID="{C1A4D007-B233-492C-AB67-ED86F8F2FC78}" presName="sibTrans" presStyleLbl="sibTrans2D1" presStyleIdx="0" presStyleCnt="3"/>
      <dgm:spPr/>
    </dgm:pt>
    <dgm:pt modelId="{A1B95435-1027-4727-925E-42D12B119BB5}" type="pres">
      <dgm:prSet presAssocID="{C1A4D007-B233-492C-AB67-ED86F8F2FC78}" presName="connectorText" presStyleLbl="sibTrans2D1" presStyleIdx="0" presStyleCnt="3"/>
      <dgm:spPr/>
    </dgm:pt>
    <dgm:pt modelId="{C56F6602-1BA5-4AD6-985B-191A2F6270ED}" type="pres">
      <dgm:prSet presAssocID="{DF3982BE-3DF4-41D5-8B24-A477DF041A03}" presName="node" presStyleLbl="node1" presStyleIdx="1" presStyleCnt="4">
        <dgm:presLayoutVars>
          <dgm:bulletEnabled val="1"/>
        </dgm:presLayoutVars>
      </dgm:prSet>
      <dgm:spPr/>
    </dgm:pt>
    <dgm:pt modelId="{D3CB10BD-8F75-47E0-AF19-9E412B16DA53}" type="pres">
      <dgm:prSet presAssocID="{EDFDB3A3-DE67-4BC7-ACD2-B2825A7223C1}" presName="sibTrans" presStyleLbl="sibTrans2D1" presStyleIdx="1" presStyleCnt="3"/>
      <dgm:spPr/>
    </dgm:pt>
    <dgm:pt modelId="{28FE7ACF-C237-4511-BF82-332A9C013774}" type="pres">
      <dgm:prSet presAssocID="{EDFDB3A3-DE67-4BC7-ACD2-B2825A7223C1}" presName="connectorText" presStyleLbl="sibTrans2D1" presStyleIdx="1" presStyleCnt="3"/>
      <dgm:spPr/>
    </dgm:pt>
    <dgm:pt modelId="{9F2CE914-B411-4D55-986E-C913B66BAA57}" type="pres">
      <dgm:prSet presAssocID="{516369DD-0742-415E-AF9B-A1D0670715AA}" presName="node" presStyleLbl="node1" presStyleIdx="2" presStyleCnt="4">
        <dgm:presLayoutVars>
          <dgm:bulletEnabled val="1"/>
        </dgm:presLayoutVars>
      </dgm:prSet>
      <dgm:spPr/>
    </dgm:pt>
    <dgm:pt modelId="{71E926D6-F477-4830-9BE5-1543AF7BEE87}" type="pres">
      <dgm:prSet presAssocID="{96BEECE0-D2BC-4EA6-96DB-CAD73F6AEC06}" presName="sibTrans" presStyleLbl="sibTrans2D1" presStyleIdx="2" presStyleCnt="3"/>
      <dgm:spPr/>
    </dgm:pt>
    <dgm:pt modelId="{BA09E164-077E-40BC-8DEF-F777CB5D5686}" type="pres">
      <dgm:prSet presAssocID="{96BEECE0-D2BC-4EA6-96DB-CAD73F6AEC06}" presName="connectorText" presStyleLbl="sibTrans2D1" presStyleIdx="2" presStyleCnt="3"/>
      <dgm:spPr/>
    </dgm:pt>
    <dgm:pt modelId="{70BB74D7-B81C-4578-8FF5-80B360CBF210}" type="pres">
      <dgm:prSet presAssocID="{A0DE02E3-EC55-47B3-8E13-CE640B9B02C5}" presName="node" presStyleLbl="node1" presStyleIdx="3" presStyleCnt="4">
        <dgm:presLayoutVars>
          <dgm:bulletEnabled val="1"/>
        </dgm:presLayoutVars>
      </dgm:prSet>
      <dgm:spPr/>
    </dgm:pt>
  </dgm:ptLst>
  <dgm:cxnLst>
    <dgm:cxn modelId="{9B672C00-A27B-428D-B16A-C0C6419797DA}" type="presOf" srcId="{96BEECE0-D2BC-4EA6-96DB-CAD73F6AEC06}" destId="{71E926D6-F477-4830-9BE5-1543AF7BEE87}" srcOrd="0" destOrd="0" presId="urn:microsoft.com/office/officeart/2005/8/layout/process1"/>
    <dgm:cxn modelId="{4426F91D-62BA-419C-A62E-BCDC3D813C29}" type="presOf" srcId="{1159D8FA-C1B6-4B83-82FF-7E2B70D2D408}" destId="{9F2CE914-B411-4D55-986E-C913B66BAA57}" srcOrd="0" destOrd="1" presId="urn:microsoft.com/office/officeart/2005/8/layout/process1"/>
    <dgm:cxn modelId="{7D459721-5336-472B-8E82-EF74A0ED8D12}" type="presOf" srcId="{C1A4D007-B233-492C-AB67-ED86F8F2FC78}" destId="{0D37CE8D-83D5-4BF4-BDAE-67144A3644B7}" srcOrd="0" destOrd="0" presId="urn:microsoft.com/office/officeart/2005/8/layout/process1"/>
    <dgm:cxn modelId="{D1A5D825-F01B-479E-9458-B4C2FAF5CB97}" srcId="{DF3982BE-3DF4-41D5-8B24-A477DF041A03}" destId="{65B668F9-16B5-4688-91C8-227A0A815D1B}" srcOrd="0" destOrd="0" parTransId="{5DC951FB-3129-40B0-8E20-607FC94C7948}" sibTransId="{E0DB34CA-F272-47E7-8031-FFB025113CDB}"/>
    <dgm:cxn modelId="{546D4F27-5C36-4B2D-A685-CD2428C997EE}" srcId="{516369DD-0742-415E-AF9B-A1D0670715AA}" destId="{1159D8FA-C1B6-4B83-82FF-7E2B70D2D408}" srcOrd="0" destOrd="0" parTransId="{97953BB3-8409-4807-B31B-314767EED04E}" sibTransId="{8054AE1C-DC2A-47A3-A350-8C60F3EE0B4D}"/>
    <dgm:cxn modelId="{1A36C927-A4F5-432B-8A05-FC32A56949A9}" type="presOf" srcId="{D67DC081-1904-4413-A211-6DE6F0066FC0}" destId="{295FB60C-5E03-43EA-BF7B-7A66AAEF762F}" srcOrd="0" destOrd="1" presId="urn:microsoft.com/office/officeart/2005/8/layout/process1"/>
    <dgm:cxn modelId="{D0808967-14BA-428D-BDDE-992C53537F75}" type="presOf" srcId="{DF3982BE-3DF4-41D5-8B24-A477DF041A03}" destId="{C56F6602-1BA5-4AD6-985B-191A2F6270ED}" srcOrd="0" destOrd="0" presId="urn:microsoft.com/office/officeart/2005/8/layout/process1"/>
    <dgm:cxn modelId="{3BEF284A-0F19-42D9-82D4-D76FBA358B94}" srcId="{057D89E6-402D-4BA7-8384-AE7CC0DA3E98}" destId="{516369DD-0742-415E-AF9B-A1D0670715AA}" srcOrd="2" destOrd="0" parTransId="{E9F15519-2982-457B-A5B3-5A92AD01EA76}" sibTransId="{96BEECE0-D2BC-4EA6-96DB-CAD73F6AEC06}"/>
    <dgm:cxn modelId="{EB3AD952-B69B-42AB-96CC-37B647B2EBA6}" srcId="{057D89E6-402D-4BA7-8384-AE7CC0DA3E98}" destId="{A0DE02E3-EC55-47B3-8E13-CE640B9B02C5}" srcOrd="3" destOrd="0" parTransId="{EE8A47CC-4043-4AB6-8EBB-1E5DED67B0BA}" sibTransId="{2545D1DA-82C8-43AB-932B-3FBA9C37A6AE}"/>
    <dgm:cxn modelId="{25224075-8AB3-4203-8C83-75397792B162}" srcId="{057D89E6-402D-4BA7-8384-AE7CC0DA3E98}" destId="{DA8873F9-68D7-4516-ACB9-B0924BFFC3F2}" srcOrd="0" destOrd="0" parTransId="{79DFBE54-2A4D-4A31-B963-ACEB97A81E69}" sibTransId="{C1A4D007-B233-492C-AB67-ED86F8F2FC78}"/>
    <dgm:cxn modelId="{3363F658-22E5-4A04-951B-94A7E13FA84F}" srcId="{DA8873F9-68D7-4516-ACB9-B0924BFFC3F2}" destId="{D67DC081-1904-4413-A211-6DE6F0066FC0}" srcOrd="0" destOrd="0" parTransId="{E3B9E10A-CC23-45F4-ADAA-5B525ABFB079}" sibTransId="{B1EF2679-F513-40D1-95B0-6151B25589EC}"/>
    <dgm:cxn modelId="{7A1F4685-67BE-423B-BBE1-618501E3B7D1}" type="presOf" srcId="{EDFDB3A3-DE67-4BC7-ACD2-B2825A7223C1}" destId="{28FE7ACF-C237-4511-BF82-332A9C013774}" srcOrd="1" destOrd="0" presId="urn:microsoft.com/office/officeart/2005/8/layout/process1"/>
    <dgm:cxn modelId="{5613399D-6AD5-41C5-97C0-54DD8BA80C14}" type="presOf" srcId="{DA8873F9-68D7-4516-ACB9-B0924BFFC3F2}" destId="{295FB60C-5E03-43EA-BF7B-7A66AAEF762F}" srcOrd="0" destOrd="0" presId="urn:microsoft.com/office/officeart/2005/8/layout/process1"/>
    <dgm:cxn modelId="{CF1D459E-356D-480C-B079-867C0EB93F6B}" type="presOf" srcId="{A0DE02E3-EC55-47B3-8E13-CE640B9B02C5}" destId="{70BB74D7-B81C-4578-8FF5-80B360CBF210}" srcOrd="0" destOrd="0" presId="urn:microsoft.com/office/officeart/2005/8/layout/process1"/>
    <dgm:cxn modelId="{319633A0-CED7-4698-B46E-C00916A8D937}" type="presOf" srcId="{65B668F9-16B5-4688-91C8-227A0A815D1B}" destId="{C56F6602-1BA5-4AD6-985B-191A2F6270ED}" srcOrd="0" destOrd="1" presId="urn:microsoft.com/office/officeart/2005/8/layout/process1"/>
    <dgm:cxn modelId="{BC9840A5-5BF0-4776-95D6-1E90C46ED562}" type="presOf" srcId="{96BEECE0-D2BC-4EA6-96DB-CAD73F6AEC06}" destId="{BA09E164-077E-40BC-8DEF-F777CB5D5686}" srcOrd="1" destOrd="0" presId="urn:microsoft.com/office/officeart/2005/8/layout/process1"/>
    <dgm:cxn modelId="{8094A0A7-33DE-4D7C-8EC2-943C729654BF}" type="presOf" srcId="{A29ACCF1-65BD-4F8B-95AD-00F6D9AB9E37}" destId="{70BB74D7-B81C-4578-8FF5-80B360CBF210}" srcOrd="0" destOrd="1" presId="urn:microsoft.com/office/officeart/2005/8/layout/process1"/>
    <dgm:cxn modelId="{C93BEBB3-22FC-4265-8838-DC223A781088}" type="presOf" srcId="{057D89E6-402D-4BA7-8384-AE7CC0DA3E98}" destId="{B65DFCFD-50E8-4D3F-AA47-229D9DF87AD2}" srcOrd="0" destOrd="0" presId="urn:microsoft.com/office/officeart/2005/8/layout/process1"/>
    <dgm:cxn modelId="{DC2F9CBE-CC7D-4079-9F76-05B38BE23DBD}" type="presOf" srcId="{EDFDB3A3-DE67-4BC7-ACD2-B2825A7223C1}" destId="{D3CB10BD-8F75-47E0-AF19-9E412B16DA53}" srcOrd="0" destOrd="0" presId="urn:microsoft.com/office/officeart/2005/8/layout/process1"/>
    <dgm:cxn modelId="{C73188C2-F84E-4DE1-B7E3-A1E7BF3767C8}" type="presOf" srcId="{C1A4D007-B233-492C-AB67-ED86F8F2FC78}" destId="{A1B95435-1027-4727-925E-42D12B119BB5}" srcOrd="1" destOrd="0" presId="urn:microsoft.com/office/officeart/2005/8/layout/process1"/>
    <dgm:cxn modelId="{C0FB1FCD-C4C3-494D-907C-D505B79EED47}" srcId="{A0DE02E3-EC55-47B3-8E13-CE640B9B02C5}" destId="{A29ACCF1-65BD-4F8B-95AD-00F6D9AB9E37}" srcOrd="0" destOrd="0" parTransId="{62586F3E-8917-4F89-A864-AC6D743D285F}" sibTransId="{894CA05B-F223-4139-827D-B69BFF9CA92A}"/>
    <dgm:cxn modelId="{850655D9-8AD8-449D-BE10-59D43F5F6265}" srcId="{057D89E6-402D-4BA7-8384-AE7CC0DA3E98}" destId="{DF3982BE-3DF4-41D5-8B24-A477DF041A03}" srcOrd="1" destOrd="0" parTransId="{8E934760-3C41-4201-8AC1-70D35D867F84}" sibTransId="{EDFDB3A3-DE67-4BC7-ACD2-B2825A7223C1}"/>
    <dgm:cxn modelId="{1DCFD5DF-A754-44DF-83F2-F6B186C148BC}" type="presOf" srcId="{516369DD-0742-415E-AF9B-A1D0670715AA}" destId="{9F2CE914-B411-4D55-986E-C913B66BAA57}" srcOrd="0" destOrd="0" presId="urn:microsoft.com/office/officeart/2005/8/layout/process1"/>
    <dgm:cxn modelId="{B8E08AC7-A442-4047-8554-B7BD25577A28}" type="presParOf" srcId="{B65DFCFD-50E8-4D3F-AA47-229D9DF87AD2}" destId="{295FB60C-5E03-43EA-BF7B-7A66AAEF762F}" srcOrd="0" destOrd="0" presId="urn:microsoft.com/office/officeart/2005/8/layout/process1"/>
    <dgm:cxn modelId="{896C64E5-ADCE-4A5B-986C-055491AF7D6D}" type="presParOf" srcId="{B65DFCFD-50E8-4D3F-AA47-229D9DF87AD2}" destId="{0D37CE8D-83D5-4BF4-BDAE-67144A3644B7}" srcOrd="1" destOrd="0" presId="urn:microsoft.com/office/officeart/2005/8/layout/process1"/>
    <dgm:cxn modelId="{A2FD7F83-934C-4486-887C-FA948A2CEAD1}" type="presParOf" srcId="{0D37CE8D-83D5-4BF4-BDAE-67144A3644B7}" destId="{A1B95435-1027-4727-925E-42D12B119BB5}" srcOrd="0" destOrd="0" presId="urn:microsoft.com/office/officeart/2005/8/layout/process1"/>
    <dgm:cxn modelId="{87797B59-BB24-4F28-83B3-F85B349C5FFB}" type="presParOf" srcId="{B65DFCFD-50E8-4D3F-AA47-229D9DF87AD2}" destId="{C56F6602-1BA5-4AD6-985B-191A2F6270ED}" srcOrd="2" destOrd="0" presId="urn:microsoft.com/office/officeart/2005/8/layout/process1"/>
    <dgm:cxn modelId="{FA0A03C8-22C9-4446-B4D6-C13560B968C3}" type="presParOf" srcId="{B65DFCFD-50E8-4D3F-AA47-229D9DF87AD2}" destId="{D3CB10BD-8F75-47E0-AF19-9E412B16DA53}" srcOrd="3" destOrd="0" presId="urn:microsoft.com/office/officeart/2005/8/layout/process1"/>
    <dgm:cxn modelId="{B2E1199B-D1AA-481B-8F7B-E4AF195F58B5}" type="presParOf" srcId="{D3CB10BD-8F75-47E0-AF19-9E412B16DA53}" destId="{28FE7ACF-C237-4511-BF82-332A9C013774}" srcOrd="0" destOrd="0" presId="urn:microsoft.com/office/officeart/2005/8/layout/process1"/>
    <dgm:cxn modelId="{509D9294-A785-48A2-A163-7EE8BE4DC37E}" type="presParOf" srcId="{B65DFCFD-50E8-4D3F-AA47-229D9DF87AD2}" destId="{9F2CE914-B411-4D55-986E-C913B66BAA57}" srcOrd="4" destOrd="0" presId="urn:microsoft.com/office/officeart/2005/8/layout/process1"/>
    <dgm:cxn modelId="{A12847A6-E8F2-498A-8B6F-FBB4BC93599B}" type="presParOf" srcId="{B65DFCFD-50E8-4D3F-AA47-229D9DF87AD2}" destId="{71E926D6-F477-4830-9BE5-1543AF7BEE87}" srcOrd="5" destOrd="0" presId="urn:microsoft.com/office/officeart/2005/8/layout/process1"/>
    <dgm:cxn modelId="{BDE204FF-F69C-4D38-9EB5-E54EB5EA1A87}" type="presParOf" srcId="{71E926D6-F477-4830-9BE5-1543AF7BEE87}" destId="{BA09E164-077E-40BC-8DEF-F777CB5D5686}" srcOrd="0" destOrd="0" presId="urn:microsoft.com/office/officeart/2005/8/layout/process1"/>
    <dgm:cxn modelId="{9767F019-5083-4BA7-8857-8AC45556D064}" type="presParOf" srcId="{B65DFCFD-50E8-4D3F-AA47-229D9DF87AD2}" destId="{70BB74D7-B81C-4578-8FF5-80B360CBF21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FB60C-5E03-43EA-BF7B-7A66AAEF762F}">
      <dsp:nvSpPr>
        <dsp:cNvPr id="0" name=""/>
        <dsp:cNvSpPr/>
      </dsp:nvSpPr>
      <dsp:spPr>
        <a:xfrm>
          <a:off x="4271" y="972096"/>
          <a:ext cx="1867601" cy="2079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書類選考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履歴書・職務経歴書による書類選考を行います</a:t>
          </a:r>
          <a:endParaRPr lang="ja-JP" sz="1400" kern="1200"/>
        </a:p>
      </dsp:txBody>
      <dsp:txXfrm>
        <a:off x="58971" y="1026796"/>
        <a:ext cx="1758201" cy="1969766"/>
      </dsp:txXfrm>
    </dsp:sp>
    <dsp:sp modelId="{0D37CE8D-83D5-4BF4-BDAE-67144A3644B7}">
      <dsp:nvSpPr>
        <dsp:cNvPr id="0" name=""/>
        <dsp:cNvSpPr/>
      </dsp:nvSpPr>
      <dsp:spPr>
        <a:xfrm>
          <a:off x="2058633" y="1780097"/>
          <a:ext cx="395931" cy="4631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2058633" y="1872730"/>
        <a:ext cx="277152" cy="277899"/>
      </dsp:txXfrm>
    </dsp:sp>
    <dsp:sp modelId="{C56F6602-1BA5-4AD6-985B-191A2F6270ED}">
      <dsp:nvSpPr>
        <dsp:cNvPr id="0" name=""/>
        <dsp:cNvSpPr/>
      </dsp:nvSpPr>
      <dsp:spPr>
        <a:xfrm>
          <a:off x="2618914" y="972096"/>
          <a:ext cx="1867601" cy="2079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一次面接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部門長・人事責任者による面接を行います（</a:t>
          </a:r>
          <a:r>
            <a:rPr kumimoji="1" lang="en-US" sz="1400" kern="1200"/>
            <a:t>30</a:t>
          </a:r>
          <a:r>
            <a:rPr kumimoji="1" lang="ja-JP" sz="1400" kern="1200"/>
            <a:t>分程度）</a:t>
          </a:r>
          <a:endParaRPr lang="ja-JP" sz="1400" kern="1200"/>
        </a:p>
      </dsp:txBody>
      <dsp:txXfrm>
        <a:off x="2673614" y="1026796"/>
        <a:ext cx="1758201" cy="1969766"/>
      </dsp:txXfrm>
    </dsp:sp>
    <dsp:sp modelId="{D3CB10BD-8F75-47E0-AF19-9E412B16DA53}">
      <dsp:nvSpPr>
        <dsp:cNvPr id="0" name=""/>
        <dsp:cNvSpPr/>
      </dsp:nvSpPr>
      <dsp:spPr>
        <a:xfrm>
          <a:off x="4673276" y="1780097"/>
          <a:ext cx="395931" cy="4631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4673276" y="1872730"/>
        <a:ext cx="277152" cy="277899"/>
      </dsp:txXfrm>
    </dsp:sp>
    <dsp:sp modelId="{9F2CE914-B411-4D55-986E-C913B66BAA57}">
      <dsp:nvSpPr>
        <dsp:cNvPr id="0" name=""/>
        <dsp:cNvSpPr/>
      </dsp:nvSpPr>
      <dsp:spPr>
        <a:xfrm>
          <a:off x="5233556" y="972096"/>
          <a:ext cx="1867601" cy="2079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二次面接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社長・担当役員による面接を行います（</a:t>
          </a:r>
          <a:r>
            <a:rPr kumimoji="1" lang="en-US" sz="1400" kern="1200"/>
            <a:t>20</a:t>
          </a:r>
          <a:r>
            <a:rPr kumimoji="1" lang="ja-JP" sz="1400" kern="1200"/>
            <a:t>分程度）</a:t>
          </a:r>
          <a:endParaRPr lang="ja-JP" sz="1400" kern="1200"/>
        </a:p>
      </dsp:txBody>
      <dsp:txXfrm>
        <a:off x="5288256" y="1026796"/>
        <a:ext cx="1758201" cy="1969766"/>
      </dsp:txXfrm>
    </dsp:sp>
    <dsp:sp modelId="{71E926D6-F477-4830-9BE5-1543AF7BEE87}">
      <dsp:nvSpPr>
        <dsp:cNvPr id="0" name=""/>
        <dsp:cNvSpPr/>
      </dsp:nvSpPr>
      <dsp:spPr>
        <a:xfrm>
          <a:off x="7287918" y="1780097"/>
          <a:ext cx="395931" cy="4631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7287918" y="1872730"/>
        <a:ext cx="277152" cy="277899"/>
      </dsp:txXfrm>
    </dsp:sp>
    <dsp:sp modelId="{70BB74D7-B81C-4578-8FF5-80B360CBF210}">
      <dsp:nvSpPr>
        <dsp:cNvPr id="0" name=""/>
        <dsp:cNvSpPr/>
      </dsp:nvSpPr>
      <dsp:spPr>
        <a:xfrm>
          <a:off x="7848199" y="972096"/>
          <a:ext cx="1867601" cy="2079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内定</a:t>
          </a:r>
          <a:endParaRPr lang="ja-JP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二次面接後</a:t>
          </a:r>
          <a:r>
            <a:rPr kumimoji="1" lang="en-US" sz="1400" kern="1200"/>
            <a:t>1</a:t>
          </a:r>
          <a:r>
            <a:rPr kumimoji="1" lang="ja-JP" sz="1400" kern="1200"/>
            <a:t>週間以内に結果をご連絡します</a:t>
          </a:r>
          <a:endParaRPr lang="ja-JP" sz="1400" kern="1200"/>
        </a:p>
      </dsp:txBody>
      <dsp:txXfrm>
        <a:off x="7902899" y="1026796"/>
        <a:ext cx="1758201" cy="1969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DD48413F-9710-4932-A3B4-8F97BD7AB9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455175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60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7</cp:revision>
  <dcterms:created xsi:type="dcterms:W3CDTF">2018-07-10T00:20:29Z</dcterms:created>
  <dcterms:modified xsi:type="dcterms:W3CDTF">2019-01-24T01:47:48Z</dcterms:modified>
</cp:coreProperties>
</file>