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FE88E0-7349-4836-83BD-89A23B4905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390E12-AA73-4306-8A29-14C857320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734767-0F15-4B20-B4F6-C144F4361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264106-ED79-435F-AB59-1B62CAFC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1CEBAF-A48B-4A7C-B20F-DE23B0F6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7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14F0CD-6E2F-4C2F-9F53-EBE51F18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4E2FD5-ADF1-4901-99E1-9F6B00CAB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1DAE6-0BE6-4AF7-A817-ABC453EB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84402D-F988-4BAF-8CFD-F929F4F07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3350FA-6A13-46BA-B9AE-2CBB462BF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79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B7F060-F33B-4432-9AE9-7A56269323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2FB0BB-836F-43B4-B855-D2EEF3AF9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C2212D-5F11-4BBC-BCDF-5E298C0D7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EF4FC0-6314-4649-A65F-CF7A3EAB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365BF0-3DF4-4944-B24E-FF9603A49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15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D08CC-5F22-4E9D-AADF-93DD0C68D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7E245F-4C44-4D68-B198-1E54282AD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522F8E-4086-43BC-8782-EAAA8B03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E023EE-49BE-49A2-A056-EB531A6D8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5B1BD8-C68B-419D-A895-DA2E3201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3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ECD2F-57BC-4399-A757-D08B570BA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B403D6-E2FA-4496-9B94-3FC4E3265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D9C64-7DD9-449C-9ECF-6B93687D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89F289-70D6-4CE5-BAC1-2480833B4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998D2B-40A9-4743-9F8C-211A1C3D2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42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C286C-5653-40DB-9DC7-924FDFEF0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5C4727-9A51-4A7A-8A94-3490247FF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5BB268-E5CB-4A32-9648-B70CE6CF9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05510D-AF76-43DF-A822-FB0F759EA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F70D11-1E50-4822-A5EA-8AA1707A3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D58EE9-3B07-42EE-9BE2-1D030364A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61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5A0AEB-2D6C-4D1C-891D-B1A11E07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CDA373-1535-42A0-9A5C-9DC394D07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612139-9B24-4055-8DF5-81C6ED926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D1A925-CAEF-425C-B325-806DFF7A3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1E513A7-98E6-425F-873F-3FF4335AD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078BD3-18D7-4FCD-9279-CA67DF87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A48B8CA-41F7-46C1-BA29-C5B090F7D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8819A79-4B41-411F-96D1-81F3991E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29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070581-F272-4B14-AD18-6289A9097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E5AE70-C5EE-467B-808A-9ED17F4F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3EED6A6-B3A9-4470-AC07-F352127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904F53-C8E0-41E9-B7CE-3F74FF768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4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682F9CC-E34B-498C-A881-E94AF553E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9195F9-00AF-4F67-8A57-44D60C1D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BF31AB-1F29-49E8-88AC-03C02452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09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67A98-73BE-4CA1-A49F-4A9E0CBE2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3F1C16-C745-422E-82F7-C1B0DA95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2FC596-739F-44A5-B0ED-5F582344E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CC7903-AA6B-45E7-ACEA-8643DB2A3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408038-9DF5-40FD-B50A-DFBC7EDE1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40717E-491B-47F8-BACB-5BFEE6E7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41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89AF46-D8BF-4046-8F37-77C4553EF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05455C1-AF46-46D2-90E8-7964D6CFF1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4CF7D4-C794-4387-B9A0-F5DECAF27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54F740-DD5E-4DA9-A166-C72C14936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5DB19A-4737-48F7-9841-7CB334B67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5A65C5-EF21-4CDF-A3A2-DD014C5FE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8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4A094-4239-4E0E-AEE8-3F4D4FD65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AD3C3D-A474-40F4-B44C-AAF2C6AB8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592F0-15E5-4654-8BC5-2C91B728B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4ACD-1504-4E4D-B734-E9726CD78199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60FBB3-91AC-4913-8C3F-89DD04CB3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6A573C-8C29-4E2F-8AA3-0EC6FCF84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C47F8-FF95-4E17-A230-2BAA3C3F54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98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99A0EF31-C890-4842-A010-27F800B23763}"/>
              </a:ext>
            </a:extLst>
          </p:cNvPr>
          <p:cNvSpPr/>
          <p:nvPr/>
        </p:nvSpPr>
        <p:spPr>
          <a:xfrm>
            <a:off x="4280452" y="2067340"/>
            <a:ext cx="2160105" cy="1232452"/>
          </a:xfrm>
          <a:prstGeom prst="ellipse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852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2018-07-04T02:16:44Z</dcterms:created>
  <dcterms:modified xsi:type="dcterms:W3CDTF">2018-07-04T02:17:16Z</dcterms:modified>
</cp:coreProperties>
</file>