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D297BB-0923-4143-B3EC-7628004650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DFBA121-9198-45F7-AD98-59E1FF6D5D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FB5754-C073-4F98-A7C6-274938EC0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213F-01F2-40D4-A34B-01DB571DFFF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9D5E89-8C57-410F-9E9F-35F9427E7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BB69B62-F6C8-430F-9ECB-3E529A623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94DF5-0E33-4431-AFCE-614589A21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F729A3-47BB-4911-90D5-DC769DDB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85CF198-772E-4C85-AE6F-E48D4E7CA5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EAE576-679C-4D56-8142-059FB0627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213F-01F2-40D4-A34B-01DB571DFFF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F120D7-5B88-4833-93BC-AF3F87A54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58EEE6-A845-4465-91FA-551AC831B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94DF5-0E33-4431-AFCE-614589A21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26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52F5E81-6732-4B7F-902A-FBB9BBC75C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9EF682D-9460-4276-B05B-CCCCAAAC9E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1D1F18-1D44-422E-B761-0D8EAE30E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213F-01F2-40D4-A34B-01DB571DFFF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40E239-3DE1-4F4C-ADE6-A943570D6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16EEA39-1FC7-4A9B-9B96-47505BFE6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94DF5-0E33-4431-AFCE-614589A21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63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BB4786-BA8A-488D-862B-B6CE8C20C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C9A1DFF-C883-40B3-B1B0-1FDB599C03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E37B19-6878-4AB9-9108-4A561BED0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213F-01F2-40D4-A34B-01DB571DFFF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556A10-BAA0-422D-9156-B796E3DF3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013437-E679-40CC-BE28-62C9AF5EB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94DF5-0E33-4431-AFCE-614589A21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177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7FBF84-25B4-41DF-A7EB-8FBD2CC84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8CBDD12-EB5A-4382-A700-6A391DAE8D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52D766-EC26-4375-95F3-BA5C82894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213F-01F2-40D4-A34B-01DB571DFFF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9EE150-9C7F-4068-8F67-80488E839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F25DBC-2266-4730-B8C7-AC4D4906B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94DF5-0E33-4431-AFCE-614589A21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060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3BB351-DBC4-44A5-9177-1A2C91A56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A5050F7-8CAE-4814-8D08-85C8946CF6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25185C9-4C82-46B6-B0CC-0FC18619C3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6ECD49-60BC-46F4-A6EF-8B0B83788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213F-01F2-40D4-A34B-01DB571DFFF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668D70A-6593-4160-968C-B8761CFC5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83D8675-F061-4455-89A2-B772B96E6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94DF5-0E33-4431-AFCE-614589A21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8237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9E027F-DC34-49AF-BEC8-1D6A693D0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B813CE-5C60-45B8-B452-DBDC33183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907FCEA-AFD8-4966-B3F2-EFEE26E9E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77AF315-0986-43E7-B722-8A0301B70E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C0D8F8D-1EEE-49BA-B912-A55F37EECC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2E901C1-B22A-4ABC-B8E5-083C90CFE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213F-01F2-40D4-A34B-01DB571DFFF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BC2013A-6525-48EF-8487-204F119DC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0480495-BFD5-413C-9910-5CEB135FF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94DF5-0E33-4431-AFCE-614589A21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1674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B187A5-2311-402A-9C6E-786E0F3E2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4E02E1E-4504-46C5-8C4A-4829C2106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213F-01F2-40D4-A34B-01DB571DFFF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4E34A2E-5902-441E-882F-A2474A071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7CAC67C-879F-4FEC-9E48-40C8D6A84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94DF5-0E33-4431-AFCE-614589A21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143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67F1240-A596-4AAC-A212-7CBEA710A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213F-01F2-40D4-A34B-01DB571DFFF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53FF2F6-7DEB-4C57-9988-F5D953196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1BF2034-F62F-4F1A-B378-9E36F11F0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94DF5-0E33-4431-AFCE-614589A21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892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10E11D-67FA-4E51-AE9A-A98275311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718C5EA-8E2D-4351-AFDB-FE07F40EE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61F6AAA-FEDD-44AC-9AA7-DBC8468EB8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B90702-2890-4265-A6D1-9EF97301C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213F-01F2-40D4-A34B-01DB571DFFF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298E0C3-1810-4BF7-B60F-03DE9EC4D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9E759AC-6DCB-42DE-B51B-F07AC420D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94DF5-0E33-4431-AFCE-614589A21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954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A8582-F7F5-4B5D-8A25-BBD3B679C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08185F0-C51D-4948-B87E-1684561CAE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9F3860-8A32-487A-AD3C-C09D68C2AC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7A2E8A1-EE9C-4A22-A407-CF3603A04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213F-01F2-40D4-A34B-01DB571DFFF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D6E2245-E0A3-4A9D-A00F-3AC22B561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0734A5-CD7B-41EA-B10A-1A814E2E8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94DF5-0E33-4431-AFCE-614589A21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23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C4A7AE2-A14C-4643-9C6D-B5CCEE55F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DEC97D-FE31-4396-9B89-6E712CAE39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56D207-89F4-470A-854F-3696A7264A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A213F-01F2-40D4-A34B-01DB571DFFF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FB68D0-328F-4914-A52D-1AA40E617E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DAF9D23-5A84-4C2C-B4EA-9F1C2794FB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94DF5-0E33-4431-AFCE-614589A21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758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110BEF95-375F-42A3-88FB-6EFB46ABB72B}"/>
              </a:ext>
            </a:extLst>
          </p:cNvPr>
          <p:cNvCxnSpPr/>
          <p:nvPr/>
        </p:nvCxnSpPr>
        <p:spPr>
          <a:xfrm>
            <a:off x="3843130" y="2279374"/>
            <a:ext cx="2716696" cy="4638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577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2018-07-04T01:27:29Z</dcterms:created>
  <dcterms:modified xsi:type="dcterms:W3CDTF">2018-07-04T01:27:35Z</dcterms:modified>
</cp:coreProperties>
</file>