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AFA93D-3235-4325-86A8-4BB8AA497F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B585426-BF76-414F-B92F-71315055E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573801-4B1E-41CD-84C9-FE920DC46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542A28-F23C-45C0-A324-8223BB4BA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25B53DC-7A2B-4D10-8847-494858667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63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2BE8C0-E7D5-453C-8B1E-E46DA1FEE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FBC5167-A4CF-4812-BC47-A53028B7A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6756CE-D218-4047-8074-4C5F7ADDF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344FFF-8DDF-4789-B23B-1BB9451F1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C0D6AD-4975-422A-9393-22E44B86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11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666E7A5-E5D9-4383-9B75-A03B10FFA6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01ABCC-F85C-448C-9ADF-F9D57935D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785433-9229-4C67-A491-B9531DE68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5F5A51-FA36-4D8F-BF04-423946B2E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AC894C-8F81-4991-996D-4213EB78F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755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1F7305-4379-42A1-A9E5-BDFB0DC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2978D3-A1D7-49E0-9964-1A623A829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FC3947-1D33-4C5F-94B6-A55BB61BC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CCE121-C364-49C7-8B48-C37094DB5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5F482E-9DA8-4CAF-9C9A-CAEB41063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22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0E8D37-A766-4489-B46B-704A30323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B8839D8-5ABF-48B0-B190-F7A586EA0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6B9EB8-D90B-4DBA-902A-E06EC708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C0AEA8-419A-4DAB-9A17-8DC46B0C3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8B1BC2-A700-4FF7-9EC5-5F638A334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72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75AE08-E22B-4A2F-8013-7DC7BE506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ABFDD3-359D-4CBE-928F-502DAE4E92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2877B-E7FA-4849-A828-CD3DBF9E0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7F551C-BFD8-4E6C-96EE-252FB5555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4734D1-4679-4CD3-B4E3-5F86586C2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B25789-697E-4236-A577-AF642026C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568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40EAD5-B007-42E6-8198-B6078C21E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B6FF085-08B2-471D-89DC-9C7344440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6BCB159-987A-4099-9DF8-6E71AE527E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EE77CF0-C181-4F7B-AF0D-2709615150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8E52D88-9FEA-4602-975C-BB79C61EF6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94EFC8E-5D6C-4983-8C55-A9E116926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04CE7ED-D53E-421A-8D9B-2446AF544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BE53789-6075-4F19-8AF6-E5A86FA00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167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98479D-DA11-438E-BF71-C87CBAE1E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77AE5CD-D0D8-43B4-B917-E88167A74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557264A-6F0F-4B6E-963D-2B9F72C75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A3C649-65ED-4C3A-AD80-9521947C6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85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0514480-FD1F-41F5-AEE4-6E53FF490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6659E9A-2CC6-4733-9FED-7B59F146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BE867F1-CFC2-4FEC-936D-080148973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1460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5B736F-9C43-4629-BCD4-36ED606A4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EBFA15-92A5-40BB-9211-7F30A0CFB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713C26-E6E1-4D02-B3EA-108AE8C7B1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09377D9-6448-44D4-A5AB-D30406354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DD0F5E-19D0-4F7E-A261-16E12D3E3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0C32BB-452F-42BC-A53B-585A052A2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51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CCE4D9-176F-4BEF-B655-E4C975744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2DE24A-664E-4E94-B3AB-9EAE97C865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47BBA8-8048-4A34-8351-E3C09F92F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A7B6B3-6769-4DB9-8CDC-09D7A105B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57F298-E735-4FB3-BFDD-9A5796959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C6A42C9-2F69-4911-BE57-FD787A960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91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A4FD151-7D03-4FD0-A385-DB9556C19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4D832BB-9AA4-486C-9865-3102C92E15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D87F01-ECDC-4CF2-8A62-E77D108AB1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6A26B-D011-4854-8626-B4204AED3AD3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AF46BE-85D2-4081-A528-D6164AFAC9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7576FD-26DB-48D7-81E6-6F38232F0E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25BCF-21F9-4399-BF4A-A9A631370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203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楕円 5">
            <a:extLst>
              <a:ext uri="{FF2B5EF4-FFF2-40B4-BE49-F238E27FC236}">
                <a16:creationId xmlns:a16="http://schemas.microsoft.com/office/drawing/2014/main" id="{1B736407-88CA-4404-99A0-0A3F04529EEE}"/>
              </a:ext>
            </a:extLst>
          </p:cNvPr>
          <p:cNvSpPr/>
          <p:nvPr/>
        </p:nvSpPr>
        <p:spPr>
          <a:xfrm>
            <a:off x="2756451" y="3074505"/>
            <a:ext cx="1577009" cy="10866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C1040DC-A4FE-4DEB-9C17-331D05705F23}"/>
              </a:ext>
            </a:extLst>
          </p:cNvPr>
          <p:cNvSpPr/>
          <p:nvPr/>
        </p:nvSpPr>
        <p:spPr>
          <a:xfrm>
            <a:off x="6361045" y="2372139"/>
            <a:ext cx="1762542" cy="8348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208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2018-07-04T01:35:58Z</dcterms:created>
  <dcterms:modified xsi:type="dcterms:W3CDTF">2018-07-04T01:36:01Z</dcterms:modified>
</cp:coreProperties>
</file>