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0748DA-59A7-49D2-AAD5-D864A25D8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5144BB-E25B-49F9-B16F-A38F3E8C4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5CC3A9-AB85-4ED9-81E3-C96426BEA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EB2842-AAD1-4DB4-AE88-30ACF3D5E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012C62-22F7-46AA-B096-C7395DFE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306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4C661D-95D1-401E-BCDD-30D58971D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5901913-5B84-44F7-88D0-F91C62EF8B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E06112-AB20-4C11-BEE4-DF535AD7F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96AB50-3742-4DC0-8F50-4906CE6E3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2E8873-EBC0-4498-A17C-D04B929B6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81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3962551-9B29-46A9-80C0-58D1D2729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55B9F8-1F47-4628-AF87-51D26D3253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DAF3B0-13C0-4266-8B89-195C955DC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A60A55-5854-40DD-B1B0-E67462352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CA3872-3968-459B-8DF0-046D6911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417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21A2CA-2F76-4C1F-86D2-00B2ED6A9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8E05C9-D4F1-4C17-ADD7-AC6CECF41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21CF09-D400-48BA-97D7-4AF5E2729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465B34-3F53-499B-8AE1-82914509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B8DAC8-3497-4B20-8F7E-EC7F149A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224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9B152-9A0D-4849-881D-33AC05BD1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3389EA-D662-466F-B3F1-60870359D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A653D5-FB93-4265-8598-47CF809E4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D20B98-DFE9-4F52-AACE-5E5B437EA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362F35-BFD1-4C7F-965B-840127EE3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1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5DEA6C-A7AF-4FCF-9A8F-AFA7C776A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C4D2C7-13B3-41C3-93AD-F7243BB36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A8DD48C-33D4-4DEF-A25A-28F19FC3E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8B2CDF6-7BCB-4613-AEEF-C1C994809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E48AF1-A499-43A5-9D99-CF2F5BAA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9F215F-13F9-4BAF-B352-1F3CE364C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93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6FAF79-BFBC-4F63-BA69-86CE94F9A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C16DFAA-22EB-4E1B-967F-9DFBC0D56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69F2014-A53D-475A-84DD-39C3ACC95A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54E40EA-0FB0-438A-9FDD-58C4F5A001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E7556FB-AD7A-4AD3-A66F-8C12207E8D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23DB8CF-4C67-4479-A85B-5492D9C79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5372DEB-8505-4BFF-84A2-B009EA493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F6CDEDC-0920-4887-83E7-A4EB79D4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36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D1235-EE2F-483C-BA76-2D017BE7E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1B842B2-57D7-49AC-AFC1-2E40B7DDF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AA81F7A-A60D-4516-90EB-CAB7E45CF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70DBFE9-EEB0-4115-97A7-F600AED1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06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EDA8F37-5EF5-4F51-AAD3-1A593F074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9641D1-A563-41CC-8C4B-4647FF7EF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C4285C-EB3E-4395-BBD3-9B3B72B4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45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B2AD04-DC4A-4A13-B825-E3D7596A5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BB32C0-093A-40FA-B93C-E96D9255B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53F0FE-7F2B-4435-A510-CBA6B0055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725841-3979-44A9-A100-17F3C1161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7DAB25-10A0-4277-86D0-BE6096518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36C64B-45FD-4435-8890-2689877A1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004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439D09-922C-4514-854F-19500BFA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1EC9FF3-6B20-4B54-BAFB-1CCAEB6C4C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02E1EEF-A282-4D42-9CF8-DA0C62767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681D20-2C67-4998-983F-7BB07DC27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F79B4A-8F51-4985-9709-0BBFECFA1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49D12E-AED9-4EB3-A139-C16290CD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010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02BF908-8041-45A8-87D1-09AD9FC6D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1902DB-B3B0-4AB0-9F78-6714AA7DC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EFE2FD-4E41-4B86-AA53-C8BE7505D3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04428-772E-441F-B8F9-79CCD14F977A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557671-CD4C-490A-A929-D89705B97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1CDA03-8E65-4D33-9B27-F46457641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375B9-E9E9-4155-BAE5-FE15CCF22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36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06BC519-1188-4AD8-B920-9C3B56C5711F}"/>
              </a:ext>
            </a:extLst>
          </p:cNvPr>
          <p:cNvSpPr/>
          <p:nvPr/>
        </p:nvSpPr>
        <p:spPr>
          <a:xfrm>
            <a:off x="4015409" y="2663687"/>
            <a:ext cx="2544417" cy="1099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706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2018-07-04T01:32:56Z</dcterms:created>
  <dcterms:modified xsi:type="dcterms:W3CDTF">2018-07-04T01:32:59Z</dcterms:modified>
</cp:coreProperties>
</file>