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231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64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0702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4910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4190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395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912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1375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766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357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472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923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092A269-CEC2-4B07-8BED-789A8C9EE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採用の流れ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7833DFA-2A86-4A0E-89EB-56E463A160B3}"/>
              </a:ext>
            </a:extLst>
          </p:cNvPr>
          <p:cNvGrpSpPr/>
          <p:nvPr/>
        </p:nvGrpSpPr>
        <p:grpSpPr>
          <a:xfrm>
            <a:off x="1023938" y="2330682"/>
            <a:ext cx="9720262" cy="3933360"/>
            <a:chOff x="1023938" y="2330682"/>
            <a:chExt cx="9720262" cy="3933360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68EDF581-057D-44F3-B5CE-04AB07B3B0F6}"/>
                </a:ext>
              </a:extLst>
            </p:cNvPr>
            <p:cNvSpPr/>
            <p:nvPr/>
          </p:nvSpPr>
          <p:spPr>
            <a:xfrm>
              <a:off x="1023938" y="2330682"/>
              <a:ext cx="5191332" cy="610739"/>
            </a:xfrm>
            <a:custGeom>
              <a:avLst/>
              <a:gdLst>
                <a:gd name="connsiteX0" fmla="*/ 0 w 9720262"/>
                <a:gd name="connsiteY0" fmla="*/ 101792 h 610739"/>
                <a:gd name="connsiteX1" fmla="*/ 101792 w 9720262"/>
                <a:gd name="connsiteY1" fmla="*/ 0 h 610739"/>
                <a:gd name="connsiteX2" fmla="*/ 9618470 w 9720262"/>
                <a:gd name="connsiteY2" fmla="*/ 0 h 610739"/>
                <a:gd name="connsiteX3" fmla="*/ 9720262 w 9720262"/>
                <a:gd name="connsiteY3" fmla="*/ 101792 h 610739"/>
                <a:gd name="connsiteX4" fmla="*/ 9720262 w 9720262"/>
                <a:gd name="connsiteY4" fmla="*/ 508947 h 610739"/>
                <a:gd name="connsiteX5" fmla="*/ 9618470 w 9720262"/>
                <a:gd name="connsiteY5" fmla="*/ 610739 h 610739"/>
                <a:gd name="connsiteX6" fmla="*/ 101792 w 9720262"/>
                <a:gd name="connsiteY6" fmla="*/ 610739 h 610739"/>
                <a:gd name="connsiteX7" fmla="*/ 0 w 9720262"/>
                <a:gd name="connsiteY7" fmla="*/ 508947 h 610739"/>
                <a:gd name="connsiteX8" fmla="*/ 0 w 9720262"/>
                <a:gd name="connsiteY8" fmla="*/ 101792 h 610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20262" h="610739">
                  <a:moveTo>
                    <a:pt x="0" y="101792"/>
                  </a:moveTo>
                  <a:cubicBezTo>
                    <a:pt x="0" y="45574"/>
                    <a:pt x="45574" y="0"/>
                    <a:pt x="101792" y="0"/>
                  </a:cubicBezTo>
                  <a:lnTo>
                    <a:pt x="9618470" y="0"/>
                  </a:lnTo>
                  <a:cubicBezTo>
                    <a:pt x="9674688" y="0"/>
                    <a:pt x="9720262" y="45574"/>
                    <a:pt x="9720262" y="101792"/>
                  </a:cubicBezTo>
                  <a:lnTo>
                    <a:pt x="9720262" y="508947"/>
                  </a:lnTo>
                  <a:cubicBezTo>
                    <a:pt x="9720262" y="565165"/>
                    <a:pt x="9674688" y="610739"/>
                    <a:pt x="9618470" y="610739"/>
                  </a:cubicBezTo>
                  <a:lnTo>
                    <a:pt x="101792" y="610739"/>
                  </a:lnTo>
                  <a:cubicBezTo>
                    <a:pt x="45574" y="610739"/>
                    <a:pt x="0" y="565165"/>
                    <a:pt x="0" y="508947"/>
                  </a:cubicBezTo>
                  <a:lnTo>
                    <a:pt x="0" y="10179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8394" tIns="98394" rIns="98394" bIns="98394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ja-JP" altLang="en-US" sz="1800" kern="1200" dirty="0"/>
                <a:t>書類選考</a:t>
              </a: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8C0EA6D-9B4F-4727-B8FE-4FE18FBE7E12}"/>
                </a:ext>
              </a:extLst>
            </p:cNvPr>
            <p:cNvSpPr/>
            <p:nvPr/>
          </p:nvSpPr>
          <p:spPr>
            <a:xfrm>
              <a:off x="1023938" y="2941422"/>
              <a:ext cx="9720262" cy="372600"/>
            </a:xfrm>
            <a:custGeom>
              <a:avLst/>
              <a:gdLst>
                <a:gd name="connsiteX0" fmla="*/ 0 w 9720262"/>
                <a:gd name="connsiteY0" fmla="*/ 0 h 372600"/>
                <a:gd name="connsiteX1" fmla="*/ 9720262 w 9720262"/>
                <a:gd name="connsiteY1" fmla="*/ 0 h 372600"/>
                <a:gd name="connsiteX2" fmla="*/ 9720262 w 9720262"/>
                <a:gd name="connsiteY2" fmla="*/ 372600 h 372600"/>
                <a:gd name="connsiteX3" fmla="*/ 0 w 9720262"/>
                <a:gd name="connsiteY3" fmla="*/ 372600 h 372600"/>
                <a:gd name="connsiteX4" fmla="*/ 0 w 9720262"/>
                <a:gd name="connsiteY4" fmla="*/ 0 h 37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20262" h="372600">
                  <a:moveTo>
                    <a:pt x="0" y="0"/>
                  </a:moveTo>
                  <a:lnTo>
                    <a:pt x="9720262" y="0"/>
                  </a:lnTo>
                  <a:lnTo>
                    <a:pt x="9720262" y="372600"/>
                  </a:lnTo>
                  <a:lnTo>
                    <a:pt x="0" y="3726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08618" tIns="22860" rIns="128016" bIns="22860" numCol="1" spcCol="1270" anchor="t" anchorCtr="0">
              <a:noAutofit/>
            </a:bodyPr>
            <a:lstStyle/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"/>
              </a:pPr>
              <a:r>
                <a:rPr kumimoji="1" lang="ja-JP" altLang="en-US" sz="1400" kern="1200" dirty="0"/>
                <a:t>履歴書・職務経歴書による書類選考を行います</a:t>
              </a: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1E72F94D-EAE6-4629-8394-84E87D9C9F5F}"/>
                </a:ext>
              </a:extLst>
            </p:cNvPr>
            <p:cNvSpPr/>
            <p:nvPr/>
          </p:nvSpPr>
          <p:spPr>
            <a:xfrm>
              <a:off x="1023938" y="3314022"/>
              <a:ext cx="9720262" cy="610739"/>
            </a:xfrm>
            <a:custGeom>
              <a:avLst/>
              <a:gdLst>
                <a:gd name="connsiteX0" fmla="*/ 0 w 9720262"/>
                <a:gd name="connsiteY0" fmla="*/ 101792 h 610739"/>
                <a:gd name="connsiteX1" fmla="*/ 101792 w 9720262"/>
                <a:gd name="connsiteY1" fmla="*/ 0 h 610739"/>
                <a:gd name="connsiteX2" fmla="*/ 9618470 w 9720262"/>
                <a:gd name="connsiteY2" fmla="*/ 0 h 610739"/>
                <a:gd name="connsiteX3" fmla="*/ 9720262 w 9720262"/>
                <a:gd name="connsiteY3" fmla="*/ 101792 h 610739"/>
                <a:gd name="connsiteX4" fmla="*/ 9720262 w 9720262"/>
                <a:gd name="connsiteY4" fmla="*/ 508947 h 610739"/>
                <a:gd name="connsiteX5" fmla="*/ 9618470 w 9720262"/>
                <a:gd name="connsiteY5" fmla="*/ 610739 h 610739"/>
                <a:gd name="connsiteX6" fmla="*/ 101792 w 9720262"/>
                <a:gd name="connsiteY6" fmla="*/ 610739 h 610739"/>
                <a:gd name="connsiteX7" fmla="*/ 0 w 9720262"/>
                <a:gd name="connsiteY7" fmla="*/ 508947 h 610739"/>
                <a:gd name="connsiteX8" fmla="*/ 0 w 9720262"/>
                <a:gd name="connsiteY8" fmla="*/ 101792 h 610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20262" h="610739">
                  <a:moveTo>
                    <a:pt x="0" y="101792"/>
                  </a:moveTo>
                  <a:cubicBezTo>
                    <a:pt x="0" y="45574"/>
                    <a:pt x="45574" y="0"/>
                    <a:pt x="101792" y="0"/>
                  </a:cubicBezTo>
                  <a:lnTo>
                    <a:pt x="9618470" y="0"/>
                  </a:lnTo>
                  <a:cubicBezTo>
                    <a:pt x="9674688" y="0"/>
                    <a:pt x="9720262" y="45574"/>
                    <a:pt x="9720262" y="101792"/>
                  </a:cubicBezTo>
                  <a:lnTo>
                    <a:pt x="9720262" y="508947"/>
                  </a:lnTo>
                  <a:cubicBezTo>
                    <a:pt x="9720262" y="565165"/>
                    <a:pt x="9674688" y="610739"/>
                    <a:pt x="9618470" y="610739"/>
                  </a:cubicBezTo>
                  <a:lnTo>
                    <a:pt x="101792" y="610739"/>
                  </a:lnTo>
                  <a:cubicBezTo>
                    <a:pt x="45574" y="610739"/>
                    <a:pt x="0" y="565165"/>
                    <a:pt x="0" y="508947"/>
                  </a:cubicBezTo>
                  <a:lnTo>
                    <a:pt x="0" y="10179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8394" tIns="98394" rIns="98394" bIns="98394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ja-JP" altLang="en-US" sz="1800" kern="1200" dirty="0"/>
                <a:t>一次面接</a:t>
              </a: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066A095-63C0-43D3-94B8-77A4DE919CD1}"/>
                </a:ext>
              </a:extLst>
            </p:cNvPr>
            <p:cNvSpPr/>
            <p:nvPr/>
          </p:nvSpPr>
          <p:spPr>
            <a:xfrm>
              <a:off x="1023938" y="3924762"/>
              <a:ext cx="9720262" cy="372600"/>
            </a:xfrm>
            <a:custGeom>
              <a:avLst/>
              <a:gdLst>
                <a:gd name="connsiteX0" fmla="*/ 0 w 9720262"/>
                <a:gd name="connsiteY0" fmla="*/ 0 h 372600"/>
                <a:gd name="connsiteX1" fmla="*/ 9720262 w 9720262"/>
                <a:gd name="connsiteY1" fmla="*/ 0 h 372600"/>
                <a:gd name="connsiteX2" fmla="*/ 9720262 w 9720262"/>
                <a:gd name="connsiteY2" fmla="*/ 372600 h 372600"/>
                <a:gd name="connsiteX3" fmla="*/ 0 w 9720262"/>
                <a:gd name="connsiteY3" fmla="*/ 372600 h 372600"/>
                <a:gd name="connsiteX4" fmla="*/ 0 w 9720262"/>
                <a:gd name="connsiteY4" fmla="*/ 0 h 37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20262" h="372600">
                  <a:moveTo>
                    <a:pt x="0" y="0"/>
                  </a:moveTo>
                  <a:lnTo>
                    <a:pt x="9720262" y="0"/>
                  </a:lnTo>
                  <a:lnTo>
                    <a:pt x="9720262" y="372600"/>
                  </a:lnTo>
                  <a:lnTo>
                    <a:pt x="0" y="3726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08618" tIns="22860" rIns="128016" bIns="22860" numCol="1" spcCol="1270" anchor="t" anchorCtr="0">
              <a:noAutofit/>
            </a:bodyPr>
            <a:lstStyle/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"/>
              </a:pPr>
              <a:r>
                <a:rPr kumimoji="1" lang="ja-JP" altLang="en-US" sz="1400" kern="1200" dirty="0"/>
                <a:t>部門長・人事責任者による面接を行います（</a:t>
              </a:r>
              <a:r>
                <a:rPr kumimoji="1" lang="en-US" altLang="ja-JP" sz="1400" kern="1200" dirty="0"/>
                <a:t>30</a:t>
              </a:r>
              <a:r>
                <a:rPr kumimoji="1" lang="ja-JP" altLang="en-US" sz="1400" kern="1200" dirty="0"/>
                <a:t>分程度）</a:t>
              </a: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79DF876D-B7EA-40EC-B383-3186E9545D66}"/>
                </a:ext>
              </a:extLst>
            </p:cNvPr>
            <p:cNvSpPr/>
            <p:nvPr/>
          </p:nvSpPr>
          <p:spPr>
            <a:xfrm>
              <a:off x="1023938" y="4297362"/>
              <a:ext cx="9720262" cy="610739"/>
            </a:xfrm>
            <a:custGeom>
              <a:avLst/>
              <a:gdLst>
                <a:gd name="connsiteX0" fmla="*/ 0 w 9720262"/>
                <a:gd name="connsiteY0" fmla="*/ 101792 h 610739"/>
                <a:gd name="connsiteX1" fmla="*/ 101792 w 9720262"/>
                <a:gd name="connsiteY1" fmla="*/ 0 h 610739"/>
                <a:gd name="connsiteX2" fmla="*/ 9618470 w 9720262"/>
                <a:gd name="connsiteY2" fmla="*/ 0 h 610739"/>
                <a:gd name="connsiteX3" fmla="*/ 9720262 w 9720262"/>
                <a:gd name="connsiteY3" fmla="*/ 101792 h 610739"/>
                <a:gd name="connsiteX4" fmla="*/ 9720262 w 9720262"/>
                <a:gd name="connsiteY4" fmla="*/ 508947 h 610739"/>
                <a:gd name="connsiteX5" fmla="*/ 9618470 w 9720262"/>
                <a:gd name="connsiteY5" fmla="*/ 610739 h 610739"/>
                <a:gd name="connsiteX6" fmla="*/ 101792 w 9720262"/>
                <a:gd name="connsiteY6" fmla="*/ 610739 h 610739"/>
                <a:gd name="connsiteX7" fmla="*/ 0 w 9720262"/>
                <a:gd name="connsiteY7" fmla="*/ 508947 h 610739"/>
                <a:gd name="connsiteX8" fmla="*/ 0 w 9720262"/>
                <a:gd name="connsiteY8" fmla="*/ 101792 h 610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20262" h="610739">
                  <a:moveTo>
                    <a:pt x="0" y="101792"/>
                  </a:moveTo>
                  <a:cubicBezTo>
                    <a:pt x="0" y="45574"/>
                    <a:pt x="45574" y="0"/>
                    <a:pt x="101792" y="0"/>
                  </a:cubicBezTo>
                  <a:lnTo>
                    <a:pt x="9618470" y="0"/>
                  </a:lnTo>
                  <a:cubicBezTo>
                    <a:pt x="9674688" y="0"/>
                    <a:pt x="9720262" y="45574"/>
                    <a:pt x="9720262" y="101792"/>
                  </a:cubicBezTo>
                  <a:lnTo>
                    <a:pt x="9720262" y="508947"/>
                  </a:lnTo>
                  <a:cubicBezTo>
                    <a:pt x="9720262" y="565165"/>
                    <a:pt x="9674688" y="610739"/>
                    <a:pt x="9618470" y="610739"/>
                  </a:cubicBezTo>
                  <a:lnTo>
                    <a:pt x="101792" y="610739"/>
                  </a:lnTo>
                  <a:cubicBezTo>
                    <a:pt x="45574" y="610739"/>
                    <a:pt x="0" y="565165"/>
                    <a:pt x="0" y="508947"/>
                  </a:cubicBezTo>
                  <a:lnTo>
                    <a:pt x="0" y="10179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8394" tIns="98394" rIns="98394" bIns="98394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ja-JP" altLang="en-US" sz="1800" kern="1200" dirty="0"/>
                <a:t>二次面接</a:t>
              </a: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F112E235-534C-42FF-9959-1C3FF2272315}"/>
                </a:ext>
              </a:extLst>
            </p:cNvPr>
            <p:cNvSpPr/>
            <p:nvPr/>
          </p:nvSpPr>
          <p:spPr>
            <a:xfrm>
              <a:off x="1023938" y="4908102"/>
              <a:ext cx="9720262" cy="372600"/>
            </a:xfrm>
            <a:custGeom>
              <a:avLst/>
              <a:gdLst>
                <a:gd name="connsiteX0" fmla="*/ 0 w 9720262"/>
                <a:gd name="connsiteY0" fmla="*/ 0 h 372600"/>
                <a:gd name="connsiteX1" fmla="*/ 9720262 w 9720262"/>
                <a:gd name="connsiteY1" fmla="*/ 0 h 372600"/>
                <a:gd name="connsiteX2" fmla="*/ 9720262 w 9720262"/>
                <a:gd name="connsiteY2" fmla="*/ 372600 h 372600"/>
                <a:gd name="connsiteX3" fmla="*/ 0 w 9720262"/>
                <a:gd name="connsiteY3" fmla="*/ 372600 h 372600"/>
                <a:gd name="connsiteX4" fmla="*/ 0 w 9720262"/>
                <a:gd name="connsiteY4" fmla="*/ 0 h 37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20262" h="372600">
                  <a:moveTo>
                    <a:pt x="0" y="0"/>
                  </a:moveTo>
                  <a:lnTo>
                    <a:pt x="9720262" y="0"/>
                  </a:lnTo>
                  <a:lnTo>
                    <a:pt x="9720262" y="372600"/>
                  </a:lnTo>
                  <a:lnTo>
                    <a:pt x="0" y="3726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08618" tIns="22860" rIns="128016" bIns="22860" numCol="1" spcCol="1270" anchor="t" anchorCtr="0">
              <a:noAutofit/>
            </a:bodyPr>
            <a:lstStyle/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"/>
              </a:pPr>
              <a:r>
                <a:rPr kumimoji="1" lang="ja-JP" altLang="en-US" sz="1400" kern="1200" dirty="0"/>
                <a:t>社長・担当役員による面接を行います（</a:t>
              </a:r>
              <a:r>
                <a:rPr kumimoji="1" lang="en-US" altLang="ja-JP" sz="1400" kern="1200" dirty="0"/>
                <a:t>20</a:t>
              </a:r>
              <a:r>
                <a:rPr kumimoji="1" lang="ja-JP" altLang="en-US" sz="1400" kern="1200" dirty="0"/>
                <a:t>分程度）</a:t>
              </a: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A7CA4F33-940B-4ED2-BA7A-07A33D81B749}"/>
                </a:ext>
              </a:extLst>
            </p:cNvPr>
            <p:cNvSpPr/>
            <p:nvPr/>
          </p:nvSpPr>
          <p:spPr>
            <a:xfrm>
              <a:off x="1023938" y="5280702"/>
              <a:ext cx="9720262" cy="610739"/>
            </a:xfrm>
            <a:custGeom>
              <a:avLst/>
              <a:gdLst>
                <a:gd name="connsiteX0" fmla="*/ 0 w 9720262"/>
                <a:gd name="connsiteY0" fmla="*/ 101792 h 610739"/>
                <a:gd name="connsiteX1" fmla="*/ 101792 w 9720262"/>
                <a:gd name="connsiteY1" fmla="*/ 0 h 610739"/>
                <a:gd name="connsiteX2" fmla="*/ 9618470 w 9720262"/>
                <a:gd name="connsiteY2" fmla="*/ 0 h 610739"/>
                <a:gd name="connsiteX3" fmla="*/ 9720262 w 9720262"/>
                <a:gd name="connsiteY3" fmla="*/ 101792 h 610739"/>
                <a:gd name="connsiteX4" fmla="*/ 9720262 w 9720262"/>
                <a:gd name="connsiteY4" fmla="*/ 508947 h 610739"/>
                <a:gd name="connsiteX5" fmla="*/ 9618470 w 9720262"/>
                <a:gd name="connsiteY5" fmla="*/ 610739 h 610739"/>
                <a:gd name="connsiteX6" fmla="*/ 101792 w 9720262"/>
                <a:gd name="connsiteY6" fmla="*/ 610739 h 610739"/>
                <a:gd name="connsiteX7" fmla="*/ 0 w 9720262"/>
                <a:gd name="connsiteY7" fmla="*/ 508947 h 610739"/>
                <a:gd name="connsiteX8" fmla="*/ 0 w 9720262"/>
                <a:gd name="connsiteY8" fmla="*/ 101792 h 610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20262" h="610739">
                  <a:moveTo>
                    <a:pt x="0" y="101792"/>
                  </a:moveTo>
                  <a:cubicBezTo>
                    <a:pt x="0" y="45574"/>
                    <a:pt x="45574" y="0"/>
                    <a:pt x="101792" y="0"/>
                  </a:cubicBezTo>
                  <a:lnTo>
                    <a:pt x="9618470" y="0"/>
                  </a:lnTo>
                  <a:cubicBezTo>
                    <a:pt x="9674688" y="0"/>
                    <a:pt x="9720262" y="45574"/>
                    <a:pt x="9720262" y="101792"/>
                  </a:cubicBezTo>
                  <a:lnTo>
                    <a:pt x="9720262" y="508947"/>
                  </a:lnTo>
                  <a:cubicBezTo>
                    <a:pt x="9720262" y="565165"/>
                    <a:pt x="9674688" y="610739"/>
                    <a:pt x="9618470" y="610739"/>
                  </a:cubicBezTo>
                  <a:lnTo>
                    <a:pt x="101792" y="610739"/>
                  </a:lnTo>
                  <a:cubicBezTo>
                    <a:pt x="45574" y="610739"/>
                    <a:pt x="0" y="565165"/>
                    <a:pt x="0" y="508947"/>
                  </a:cubicBezTo>
                  <a:lnTo>
                    <a:pt x="0" y="10179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8394" tIns="98394" rIns="98394" bIns="98394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ja-JP" altLang="en-US" sz="1800" kern="1200" dirty="0"/>
                <a:t>内定</a:t>
              </a: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29FA1A92-E9EE-4E7D-9899-2BAA94F40E0A}"/>
                </a:ext>
              </a:extLst>
            </p:cNvPr>
            <p:cNvSpPr/>
            <p:nvPr/>
          </p:nvSpPr>
          <p:spPr>
            <a:xfrm>
              <a:off x="1023938" y="5891442"/>
              <a:ext cx="9720262" cy="372600"/>
            </a:xfrm>
            <a:custGeom>
              <a:avLst/>
              <a:gdLst>
                <a:gd name="connsiteX0" fmla="*/ 0 w 9720262"/>
                <a:gd name="connsiteY0" fmla="*/ 0 h 372600"/>
                <a:gd name="connsiteX1" fmla="*/ 9720262 w 9720262"/>
                <a:gd name="connsiteY1" fmla="*/ 0 h 372600"/>
                <a:gd name="connsiteX2" fmla="*/ 9720262 w 9720262"/>
                <a:gd name="connsiteY2" fmla="*/ 372600 h 372600"/>
                <a:gd name="connsiteX3" fmla="*/ 0 w 9720262"/>
                <a:gd name="connsiteY3" fmla="*/ 372600 h 372600"/>
                <a:gd name="connsiteX4" fmla="*/ 0 w 9720262"/>
                <a:gd name="connsiteY4" fmla="*/ 0 h 37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20262" h="372600">
                  <a:moveTo>
                    <a:pt x="0" y="0"/>
                  </a:moveTo>
                  <a:lnTo>
                    <a:pt x="9720262" y="0"/>
                  </a:lnTo>
                  <a:lnTo>
                    <a:pt x="9720262" y="372600"/>
                  </a:lnTo>
                  <a:lnTo>
                    <a:pt x="0" y="3726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08618" tIns="22860" rIns="128016" bIns="22860" numCol="1" spcCol="1270" anchor="t" anchorCtr="0">
              <a:noAutofit/>
            </a:bodyPr>
            <a:lstStyle/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"/>
              </a:pPr>
              <a:r>
                <a:rPr kumimoji="1" lang="ja-JP" altLang="en-US" sz="1400" kern="1200" dirty="0"/>
                <a:t>二次面接後</a:t>
              </a:r>
              <a:r>
                <a:rPr kumimoji="1" lang="en-US" altLang="ja-JP" sz="1400" kern="1200" dirty="0"/>
                <a:t>1</a:t>
              </a:r>
              <a:r>
                <a:rPr kumimoji="1" lang="ja-JP" altLang="en-US" sz="1400" kern="1200" dirty="0"/>
                <a:t>週間以内に結果をご連絡します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562002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50</TotalTime>
  <Words>60</Words>
  <Application>Microsoft Office PowerPoint</Application>
  <PresentationFormat>ワイド画面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採用の流れ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採用の流れ</dc:title>
  <dc:creator>Gihyo Taro</dc:creator>
  <cp:lastModifiedBy>Gihyo Taro</cp:lastModifiedBy>
  <cp:revision>9</cp:revision>
  <dcterms:created xsi:type="dcterms:W3CDTF">2018-07-10T00:20:29Z</dcterms:created>
  <dcterms:modified xsi:type="dcterms:W3CDTF">2018-07-10T01:30:51Z</dcterms:modified>
</cp:coreProperties>
</file>