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6D7972-DB37-45DA-8A1D-F9D6C1D27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042F76-A490-42DF-8481-635C2770E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404EDE-47C8-421A-ACDC-9C12729A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C1A66E-C494-4A75-BA95-E2464EFF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382834-BD47-404A-B433-7414C2E2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75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AE2E1-4A81-4012-AE1C-7718251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ECC85D-14FB-496C-B5A1-2F78B2571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27413-0B5D-42BA-813C-419CED3E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91BBC-1679-4FAA-BDB5-4A803DA1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617FC4-C219-49F4-8BA8-CE1D889A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7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47D542-466D-4638-B42D-B31B040D2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9753D4-BD38-432B-98E0-5ACD14089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B67BE0-7417-4D34-98BD-97A32723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A690-71D6-4326-9B22-34A92C73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B8A02-4259-408B-A289-01955013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4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3CFD9-35C5-4CAB-A350-455310AC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DB6581-8516-46A5-901E-9D154776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57A153-2D49-45D0-BBE1-068E1999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060C6E-BE6D-4241-8735-205731768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C29AF-D71F-4F38-AA1A-FC90CEAF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08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5C59D1-DDED-4D21-B471-2A8E42AF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041AD9-0285-49CD-9CFF-4DC4B45B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C60798-1CB0-4E66-8BAE-B3EF818F0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810290-7A2B-4D98-9A64-84030159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F92899-01D7-4C69-9ED5-53C3396C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71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34085C-B895-4BB1-B687-2BD5FCF7C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E18FA-30F7-49A3-A168-DCE893896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639EF-9AB1-48A3-B8C1-3FBC3C0C6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EA10E3-A891-48D6-9595-5EDF98A8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EE3081-8391-42A7-B8E7-50C1D4CA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8D873B-7AAF-4B56-A08E-4E79E47C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7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D37DE-38CD-4FFC-BC2C-38A3D220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D55BCB-C6C4-48C4-A17A-90CE0796D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A36712-66C6-4430-9400-D67F71E78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BE6A2C-346B-4876-9308-FB62D405B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BA61ED9-0EFE-4178-949D-4D08020D9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2A056BD-E298-4C12-8839-2D4B516F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9F9B86-F77D-4CAF-94BF-ABF3270F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3EEFCC-450C-409B-BAED-FBF4B273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5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D2B57-DF8F-4ED0-BBA7-D8285E35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9F2E5F-F469-40F4-96EB-842CDABC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2926C8-185C-45E5-9A58-075ECE33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5BCD35-72C8-499F-A63A-4C8AB2C0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A8625-C9A7-4D37-B14F-277ADD277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707ED8-1AFF-4C33-B49B-142650AB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5B7742-D341-4F40-830C-9A388B3D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599CEF-5F8C-40A3-A5AB-DCFD5743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D5667D-3866-4720-91D1-72D6EC8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DDDFFB-04D3-46D0-BAD3-E6ED4BB14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7957CD-144A-4E52-96AE-5515751CC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9D874-AC3A-408B-8538-AAC4FC01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6D18E7-44A4-4585-9881-68CE0FF5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9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1013D-BCED-46DF-B8B0-299F6F0B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549FB6-A2A8-40EA-87D4-3B67DD32B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D02040-A827-41EA-84E3-D4B17EDBC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855CFE-FDD2-4A7C-95D6-2F8C1CC6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355C98-A232-4976-B40D-AE55A49F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0BD25D-4927-4AB9-AABF-B3EC60F1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A88521-FB57-4055-9DE5-F009A277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5206BA-6B1C-4AAC-9B57-0ECE48593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965B4-AA85-4489-8399-2865972EB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02066-8081-4214-BC2C-B2CECFA44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B0DA93-8816-4215-A999-C8B3BDE03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17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424B16C-6829-47A6-A608-9138C41831A8}"/>
              </a:ext>
            </a:extLst>
          </p:cNvPr>
          <p:cNvSpPr/>
          <p:nvPr/>
        </p:nvSpPr>
        <p:spPr>
          <a:xfrm>
            <a:off x="7620000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報告書作成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06FF94F-88FC-4F2E-A089-A1F72A124A97}"/>
              </a:ext>
            </a:extLst>
          </p:cNvPr>
          <p:cNvSpPr/>
          <p:nvPr/>
        </p:nvSpPr>
        <p:spPr>
          <a:xfrm>
            <a:off x="5320146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データ分析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4820DB-9768-4ED6-889C-3CD7D3273E1C}"/>
              </a:ext>
            </a:extLst>
          </p:cNvPr>
          <p:cNvSpPr/>
          <p:nvPr/>
        </p:nvSpPr>
        <p:spPr>
          <a:xfrm>
            <a:off x="3020291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調査</a:t>
            </a: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95086E92-EB3B-471A-9A91-0002904A3920}"/>
              </a:ext>
            </a:extLst>
          </p:cNvPr>
          <p:cNvSpPr/>
          <p:nvPr/>
        </p:nvSpPr>
        <p:spPr>
          <a:xfrm rot="5400000">
            <a:off x="4720935" y="2991713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8D6A4316-4E6E-4737-8B8F-5E5C38101736}"/>
              </a:ext>
            </a:extLst>
          </p:cNvPr>
          <p:cNvSpPr/>
          <p:nvPr/>
        </p:nvSpPr>
        <p:spPr>
          <a:xfrm rot="5400000">
            <a:off x="7020790" y="2991713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0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2018-07-04T02:55:23Z</dcterms:created>
  <dcterms:modified xsi:type="dcterms:W3CDTF">2018-07-04T03:17:56Z</dcterms:modified>
</cp:coreProperties>
</file>