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5B14AB-6E28-4FC8-91FC-8BCA61E3F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37AB969-F2A1-4639-9BBC-8530D6EED2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FF0F93-7881-441F-90C2-500F97330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ABEE-0BD0-48B8-A46B-BFE13A4A784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119DF9-CB63-4D45-8DD1-45FE43BCC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1E057A-697D-4051-BBD9-14CB727FA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66428-A3A1-44FA-A836-23C42166E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266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B9B65C-DFE3-411A-A2B8-A90BF9E22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AB98066-F156-4D6E-BE99-15E40C3E3C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25B191-C4FE-461C-B03C-ED199561B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ABEE-0BD0-48B8-A46B-BFE13A4A784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64CF5C-26EA-43B6-ACC6-629B14A1F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F7B994-B920-41B7-96AA-F3A3CC0C4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66428-A3A1-44FA-A836-23C42166E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273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93BA3B7-3D25-461A-8887-E3BC3CBFFD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88415FD-4983-49FE-AA6B-606AE0401A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2E224C-8652-4E66-B8EF-A531B577B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ABEE-0BD0-48B8-A46B-BFE13A4A784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10F7A1-19DD-4213-9133-FD89D7791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551AE3-E1A0-473D-8680-F65566102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66428-A3A1-44FA-A836-23C42166E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731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91E252-78D2-4832-B31F-4C82FB42A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E76C82-F80E-453E-B0D4-5BF83C654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2420E6-DC9E-49F2-80AF-2C487A307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ABEE-0BD0-48B8-A46B-BFE13A4A784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823F08-7748-45BF-82F2-1663EE0D3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61F4E8-5DFA-4F39-BE81-832091624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66428-A3A1-44FA-A836-23C42166E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161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7BAA29-E312-407D-872E-4AA95D6C5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DB5BE90-E3B0-45B5-B365-9DF210C066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C9B580-3EAC-4BAD-A2E6-4165725B9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ABEE-0BD0-48B8-A46B-BFE13A4A784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8C985A-CD32-44DA-8416-CDED40187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B46328-1FE7-42DD-9C39-2D78EA25A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66428-A3A1-44FA-A836-23C42166E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613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B350AC-749B-4E87-874F-F6E3F62B6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FBDE21-94F3-4ACE-B04E-D6C66E0E78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4C71D81-D8DB-41C8-86E0-BA5D0741BA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E12DDA2-B987-49BB-815D-CBF70ACA3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ABEE-0BD0-48B8-A46B-BFE13A4A784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1EC7F6-EBC2-4AEC-B01B-394348E7B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817EF06-E5CC-48B6-8C1E-B0BEBBC74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66428-A3A1-44FA-A836-23C42166E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5315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4F09F4-B838-44F5-9750-23D36057A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18A95FB-9C05-405C-9965-178B50276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9545E5F-E001-478B-BE9F-527F12171E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A22DD14-88F7-46B1-8E0B-4FF156668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EC3589D-0284-49A5-A471-DD36513FBE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937DA5B-94E9-4ED8-B8E3-B66EA6567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ABEE-0BD0-48B8-A46B-BFE13A4A784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AAF050C-C1A1-4492-B259-89CD497B7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20DE061-4204-4C2E-861F-FCC69FDF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66428-A3A1-44FA-A836-23C42166E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948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D7CD49-EF33-48D7-9D69-113ADA942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7843907-10F4-4027-82E5-BFCD5572E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ABEE-0BD0-48B8-A46B-BFE13A4A784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69986F3-9B20-41EB-8C4F-4709D0800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D72D24B-AD6E-4F5B-AB0B-3A629B0C0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66428-A3A1-44FA-A836-23C42166E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029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E72D199-3391-4063-AD12-BCDCA955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ABEE-0BD0-48B8-A46B-BFE13A4A784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696EDD6-1E89-44AC-AF7E-66F3220E0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06BF2B2-A146-4FDC-969A-C2153251B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66428-A3A1-44FA-A836-23C42166E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495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4C2AED-66BB-46AE-924A-D71D811EB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74075C-CB66-4CFB-AA56-2C4A53EFD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5772E99-3D75-46EF-871F-43AB20FF7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29288E7-A214-4B58-85B8-F9FE1FF55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ABEE-0BD0-48B8-A46B-BFE13A4A784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AA7EBD8-E5A3-4AF9-8652-5DBF31A47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22344A-907D-4E38-AF91-D9727C7D7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66428-A3A1-44FA-A836-23C42166E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032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BC6DE7-F7AB-4BDF-9886-4CFD2ED9F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2EE9BF-EDAC-487A-9CC7-98F16D1AA9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74A1F72-97CB-48C0-BEE5-17F9DFC15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65CB2E9-045E-4402-B716-67877AB18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ABEE-0BD0-48B8-A46B-BFE13A4A784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1810F4B-737D-4681-B59F-AE528DF50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1E8F18-B5A4-4525-B174-8F4FE7625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66428-A3A1-44FA-A836-23C42166E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99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8A6888F-D964-4BA2-BA28-50E40084E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E3C027-A245-4C29-8516-FBD6E94FBE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43A584-FBDB-49C7-9B2D-CBBD6BB303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8ABEE-0BD0-48B8-A46B-BFE13A4A784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5723E7-2C91-4996-B046-88A92FC2E9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03A62C-6779-4CF3-9DFF-1786ECF72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66428-A3A1-44FA-A836-23C42166E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645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右 3">
            <a:extLst>
              <a:ext uri="{FF2B5EF4-FFF2-40B4-BE49-F238E27FC236}">
                <a16:creationId xmlns:a16="http://schemas.microsoft.com/office/drawing/2014/main" id="{BB8B819D-61F4-4120-BAA0-9628CC9ACADC}"/>
              </a:ext>
            </a:extLst>
          </p:cNvPr>
          <p:cNvSpPr/>
          <p:nvPr/>
        </p:nvSpPr>
        <p:spPr>
          <a:xfrm>
            <a:off x="4306957" y="2531165"/>
            <a:ext cx="2173356" cy="1643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735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2018-07-04T01:28:32Z</dcterms:created>
  <dcterms:modified xsi:type="dcterms:W3CDTF">2018-07-04T01:28:35Z</dcterms:modified>
</cp:coreProperties>
</file>