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73089B-AD74-41FF-9E52-84242A864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2117959-9079-41A7-9D79-30969E7A7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3166B3-E963-47F3-8065-4E80A5C01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378E7A-ABB6-4D50-BADB-8A268991F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9F1B5B-B455-4E9A-9E49-915BB2394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51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A9A045-EF7E-4DF7-88F8-3ADEEE3C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6FE613-5726-4E65-84E4-A2608F78B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525995-DADD-4B09-8D61-10AC2740C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6E06DF-6B67-4B7C-B4BB-BD8C8AC05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111C33-F4D4-4FD2-A505-D2E211FD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75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E7CC62-E042-4CA1-839F-7B82CD60F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D8314E-5F1B-4504-92F4-57415AB08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0ED870-1D31-4B1A-A373-6D411863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61AE99-39C5-4530-9BA7-D9A09D06F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07E0FD-2693-48D2-A324-86138C8BE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31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184E31-BCD3-4ECB-8AAC-10C0F2C80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54E81C-B347-457D-9E1D-CA5A1E687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E4887-B8ED-4B03-90C1-E52C685D4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E0B6F-9EB5-44C2-AE96-9FC70F28C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B6A160-B991-46DD-9758-BFCABD1C8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33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0D260-4012-47B5-911D-8EC0BF31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D74EDD-14CA-4BAE-B989-76D3FD59D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35CCEE-DB70-45A1-84FD-1F896B3F0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E4372A-0050-4AEE-82A0-CE980659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E9A0D5-7DAF-4C72-85A5-BAD9665DE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5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977802-9B93-4456-BDC5-63FF55D47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0F2051-5EA4-42DE-A096-D20DBC565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C2DF66B-2A6E-4862-89AC-71E0F1BCC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66F28-8615-4EBC-8992-34ED966A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9FA049-06A6-4523-BEBB-19B29B7F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2E988A-561F-415E-823D-EA7874D30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22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ED659-BB82-4F74-91FB-E66DFFAE5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BBA07A-8FD2-40B4-ADFF-416678FB5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178C63-88FB-4E74-B9B4-328BFB572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53AEC3-033D-4824-9B28-0D11C79989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F6AF6C-449E-4880-857B-DF1A9BEC7D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E70B5C0-8256-4947-B966-6441A951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FA1A73-3AA4-4310-8B08-5B73FD99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BCD40B5-A0C6-4EDC-B7E7-9F9D9A0E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9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5A865-5BB1-4B8F-B1F4-D90FC29B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8B394E-A12E-47EB-BC25-0CA05A05C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20ED55-A7E1-48DA-970C-D4B29C0F7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FDFC69-567A-4728-A95A-B37CBDF10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59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15DD649-938E-4A3E-8902-FC7A42ED6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6F7A3CC-078F-48F8-8197-98DD9929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BF785B-79D3-4085-8697-3D65E389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7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68439-2366-4CAB-8943-1519B91B0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EFA996-E64E-45B3-ACFE-6705D49C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EF61D5-7425-401C-8E65-E70485115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8D041E-113A-4C0C-8458-5B094A72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BB5798-7BC0-411C-8EFF-7643ED04D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9D978F-D94E-4D81-9777-A60B2207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52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4BCE2-E1D9-45C2-84B9-5D4823B5E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04ADC2-8AE9-485F-9A57-4B686CEC6D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DF1D03-6B7C-430B-9182-8F5D55569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0D6372-702B-4C4C-B324-850F83858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4AB547-3471-4555-9245-9A844F519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252ED6-1E37-4AD9-AFEB-5D9016C5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32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B315F4-46C1-48A5-8987-91A3CC837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4832A3-6561-46E3-B6EF-54BB55E3D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0E00BC-9AFF-4B2D-AA65-8961C9332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E28304-6944-42F1-BDF7-EEDD82B6A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7AC8DF-24D7-4DCF-8838-9A9C873EA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57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B60E6B9-9680-4A0D-BAC2-CF12F43FB7D0}"/>
              </a:ext>
            </a:extLst>
          </p:cNvPr>
          <p:cNvSpPr/>
          <p:nvPr/>
        </p:nvSpPr>
        <p:spPr>
          <a:xfrm>
            <a:off x="2902226" y="2226364"/>
            <a:ext cx="2902226" cy="1623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735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2018-07-04T02:03:02Z</dcterms:created>
  <dcterms:modified xsi:type="dcterms:W3CDTF">2018-07-04T02:04:12Z</dcterms:modified>
</cp:coreProperties>
</file>