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C81063-52A2-42DB-AA1E-2063CF83A7F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</dgm:pt>
    <dgm:pt modelId="{B53F66FF-8700-424C-98B1-7321948A22D5}">
      <dgm:prSet phldrT="[テキスト]"/>
      <dgm:spPr/>
      <dgm:t>
        <a:bodyPr/>
        <a:lstStyle/>
        <a:p>
          <a:r>
            <a:rPr kumimoji="1" lang="ja-JP" altLang="en-US" dirty="0"/>
            <a:t>書類選考</a:t>
          </a:r>
        </a:p>
      </dgm:t>
    </dgm:pt>
    <dgm:pt modelId="{A4839CDE-680D-4A26-9AC4-7873A659EFDB}" type="parTrans" cxnId="{5623D99D-56B5-4765-B18C-FA83190DBF90}">
      <dgm:prSet/>
      <dgm:spPr/>
      <dgm:t>
        <a:bodyPr/>
        <a:lstStyle/>
        <a:p>
          <a:endParaRPr kumimoji="1" lang="ja-JP" altLang="en-US"/>
        </a:p>
      </dgm:t>
    </dgm:pt>
    <dgm:pt modelId="{DF18B785-CE89-43A0-B694-0F8334FF6764}" type="sibTrans" cxnId="{5623D99D-56B5-4765-B18C-FA83190DBF90}">
      <dgm:prSet/>
      <dgm:spPr/>
      <dgm:t>
        <a:bodyPr/>
        <a:lstStyle/>
        <a:p>
          <a:endParaRPr kumimoji="1" lang="ja-JP" altLang="en-US"/>
        </a:p>
      </dgm:t>
    </dgm:pt>
    <dgm:pt modelId="{BC795DB7-39E2-4E1A-BB0E-525BFF245053}">
      <dgm:prSet phldrT="[テキスト]"/>
      <dgm:spPr/>
      <dgm:t>
        <a:bodyPr/>
        <a:lstStyle/>
        <a:p>
          <a:r>
            <a:rPr kumimoji="1" lang="ja-JP" altLang="en-US" dirty="0"/>
            <a:t>一次面接</a:t>
          </a:r>
        </a:p>
      </dgm:t>
    </dgm:pt>
    <dgm:pt modelId="{6EA9C457-0355-4210-8B40-27808BB7C008}" type="parTrans" cxnId="{51810D1C-7ACE-4CC5-B78C-E80D3CED520B}">
      <dgm:prSet/>
      <dgm:spPr/>
      <dgm:t>
        <a:bodyPr/>
        <a:lstStyle/>
        <a:p>
          <a:endParaRPr kumimoji="1" lang="ja-JP" altLang="en-US"/>
        </a:p>
      </dgm:t>
    </dgm:pt>
    <dgm:pt modelId="{B98B9C68-9064-4731-8339-D996752C7566}" type="sibTrans" cxnId="{51810D1C-7ACE-4CC5-B78C-E80D3CED520B}">
      <dgm:prSet/>
      <dgm:spPr/>
      <dgm:t>
        <a:bodyPr/>
        <a:lstStyle/>
        <a:p>
          <a:endParaRPr kumimoji="1" lang="ja-JP" altLang="en-US"/>
        </a:p>
      </dgm:t>
    </dgm:pt>
    <dgm:pt modelId="{820374E7-0C1B-49B6-B422-861695A4DC09}">
      <dgm:prSet phldrT="[テキスト]"/>
      <dgm:spPr/>
      <dgm:t>
        <a:bodyPr/>
        <a:lstStyle/>
        <a:p>
          <a:r>
            <a:rPr kumimoji="1" lang="ja-JP" altLang="en-US" dirty="0"/>
            <a:t>二次面接</a:t>
          </a:r>
        </a:p>
      </dgm:t>
    </dgm:pt>
    <dgm:pt modelId="{A967F601-ED39-44F4-A01C-9B1B824D397C}" type="parTrans" cxnId="{4C365E6B-1E92-4BE8-8787-64772D7064A9}">
      <dgm:prSet/>
      <dgm:spPr/>
      <dgm:t>
        <a:bodyPr/>
        <a:lstStyle/>
        <a:p>
          <a:endParaRPr kumimoji="1" lang="ja-JP" altLang="en-US"/>
        </a:p>
      </dgm:t>
    </dgm:pt>
    <dgm:pt modelId="{6B161E17-009B-41CD-99DD-4841916462FC}" type="sibTrans" cxnId="{4C365E6B-1E92-4BE8-8787-64772D7064A9}">
      <dgm:prSet/>
      <dgm:spPr/>
      <dgm:t>
        <a:bodyPr/>
        <a:lstStyle/>
        <a:p>
          <a:endParaRPr kumimoji="1" lang="ja-JP" altLang="en-US"/>
        </a:p>
      </dgm:t>
    </dgm:pt>
    <dgm:pt modelId="{06C0E38D-F792-425D-9D66-403214C98DE1}">
      <dgm:prSet/>
      <dgm:spPr/>
      <dgm:t>
        <a:bodyPr/>
        <a:lstStyle/>
        <a:p>
          <a:r>
            <a:rPr kumimoji="1" lang="ja-JP" altLang="en-US" dirty="0"/>
            <a:t>履歴書・職務経歴書による書類選考を行います</a:t>
          </a:r>
        </a:p>
      </dgm:t>
    </dgm:pt>
    <dgm:pt modelId="{F515599C-2B3F-4B16-863F-4BF7C85B994E}" type="parTrans" cxnId="{82D5ED7C-7D08-481D-9EE8-F6CBB7DFB922}">
      <dgm:prSet/>
      <dgm:spPr/>
      <dgm:t>
        <a:bodyPr/>
        <a:lstStyle/>
        <a:p>
          <a:endParaRPr kumimoji="1" lang="ja-JP" altLang="en-US"/>
        </a:p>
      </dgm:t>
    </dgm:pt>
    <dgm:pt modelId="{52F56855-4B15-4B40-B472-8931868AB3BD}" type="sibTrans" cxnId="{82D5ED7C-7D08-481D-9EE8-F6CBB7DFB922}">
      <dgm:prSet/>
      <dgm:spPr/>
      <dgm:t>
        <a:bodyPr/>
        <a:lstStyle/>
        <a:p>
          <a:endParaRPr kumimoji="1" lang="ja-JP" altLang="en-US"/>
        </a:p>
      </dgm:t>
    </dgm:pt>
    <dgm:pt modelId="{B405D5BC-E3BD-4998-A955-3EF6EC928241}">
      <dgm:prSet/>
      <dgm:spPr/>
      <dgm:t>
        <a:bodyPr/>
        <a:lstStyle/>
        <a:p>
          <a:r>
            <a:rPr kumimoji="1" lang="ja-JP" altLang="en-US" dirty="0"/>
            <a:t>部門長・人事責任者による面接を行います（</a:t>
          </a:r>
          <a:r>
            <a:rPr kumimoji="1" lang="en-US" altLang="ja-JP" dirty="0"/>
            <a:t>30</a:t>
          </a:r>
          <a:r>
            <a:rPr kumimoji="1" lang="ja-JP" altLang="en-US" dirty="0"/>
            <a:t>分程度）</a:t>
          </a:r>
        </a:p>
      </dgm:t>
    </dgm:pt>
    <dgm:pt modelId="{4C3EF1B4-7057-4C81-89FE-70D3C1694D35}" type="parTrans" cxnId="{217DC7B7-40AD-416E-A366-F143CEB24144}">
      <dgm:prSet/>
      <dgm:spPr/>
      <dgm:t>
        <a:bodyPr/>
        <a:lstStyle/>
        <a:p>
          <a:endParaRPr kumimoji="1" lang="ja-JP" altLang="en-US"/>
        </a:p>
      </dgm:t>
    </dgm:pt>
    <dgm:pt modelId="{EB265AE5-C126-4DA0-A04B-7E9BE44BF225}" type="sibTrans" cxnId="{217DC7B7-40AD-416E-A366-F143CEB24144}">
      <dgm:prSet/>
      <dgm:spPr/>
      <dgm:t>
        <a:bodyPr/>
        <a:lstStyle/>
        <a:p>
          <a:endParaRPr kumimoji="1" lang="ja-JP" altLang="en-US"/>
        </a:p>
      </dgm:t>
    </dgm:pt>
    <dgm:pt modelId="{F4F929A3-848D-4035-B7FA-702D1358CE41}">
      <dgm:prSet/>
      <dgm:spPr/>
      <dgm:t>
        <a:bodyPr/>
        <a:lstStyle/>
        <a:p>
          <a:r>
            <a:rPr kumimoji="1" lang="ja-JP" altLang="en-US" dirty="0"/>
            <a:t>社長・担当役員による面接を行います（</a:t>
          </a:r>
          <a:r>
            <a:rPr kumimoji="1" lang="en-US" altLang="ja-JP" dirty="0"/>
            <a:t>20</a:t>
          </a:r>
          <a:r>
            <a:rPr kumimoji="1" lang="ja-JP" altLang="en-US" dirty="0"/>
            <a:t>分程度）</a:t>
          </a:r>
        </a:p>
      </dgm:t>
    </dgm:pt>
    <dgm:pt modelId="{53B6E473-FD35-4FE5-B586-C319CA1865A8}" type="parTrans" cxnId="{9ECD2963-E7F9-4523-9AD3-CEBE68CD1F41}">
      <dgm:prSet/>
      <dgm:spPr/>
      <dgm:t>
        <a:bodyPr/>
        <a:lstStyle/>
        <a:p>
          <a:endParaRPr kumimoji="1" lang="ja-JP" altLang="en-US"/>
        </a:p>
      </dgm:t>
    </dgm:pt>
    <dgm:pt modelId="{F60D1F76-86A0-4056-A836-824633B35A02}" type="sibTrans" cxnId="{9ECD2963-E7F9-4523-9AD3-CEBE68CD1F41}">
      <dgm:prSet/>
      <dgm:spPr/>
      <dgm:t>
        <a:bodyPr/>
        <a:lstStyle/>
        <a:p>
          <a:endParaRPr kumimoji="1" lang="ja-JP" altLang="en-US"/>
        </a:p>
      </dgm:t>
    </dgm:pt>
    <dgm:pt modelId="{3DCFE69D-7B2C-4645-8CAA-749B8D7DAC0E}">
      <dgm:prSet/>
      <dgm:spPr/>
      <dgm:t>
        <a:bodyPr/>
        <a:lstStyle/>
        <a:p>
          <a:r>
            <a:rPr kumimoji="1" lang="ja-JP" altLang="en-US" dirty="0"/>
            <a:t>内定</a:t>
          </a:r>
        </a:p>
      </dgm:t>
    </dgm:pt>
    <dgm:pt modelId="{3314AB03-8B63-42E9-B2EE-BD9EFE1C4A93}" type="parTrans" cxnId="{9A651A05-3E82-420C-A124-2EEAB590895E}">
      <dgm:prSet/>
      <dgm:spPr/>
      <dgm:t>
        <a:bodyPr/>
        <a:lstStyle/>
        <a:p>
          <a:endParaRPr kumimoji="1" lang="ja-JP" altLang="en-US"/>
        </a:p>
      </dgm:t>
    </dgm:pt>
    <dgm:pt modelId="{D7B2CF79-3E40-4850-A316-AA00E41244E1}" type="sibTrans" cxnId="{9A651A05-3E82-420C-A124-2EEAB590895E}">
      <dgm:prSet/>
      <dgm:spPr/>
      <dgm:t>
        <a:bodyPr/>
        <a:lstStyle/>
        <a:p>
          <a:endParaRPr kumimoji="1" lang="ja-JP" altLang="en-US"/>
        </a:p>
      </dgm:t>
    </dgm:pt>
    <dgm:pt modelId="{4DFDA8B9-3482-493F-9770-F2FCD1BB2ADF}">
      <dgm:prSet/>
      <dgm:spPr/>
      <dgm:t>
        <a:bodyPr/>
        <a:lstStyle/>
        <a:p>
          <a:r>
            <a:rPr kumimoji="1" lang="ja-JP" altLang="en-US" dirty="0"/>
            <a:t>二次面接後</a:t>
          </a:r>
          <a:r>
            <a:rPr kumimoji="1" lang="en-US" altLang="ja-JP" dirty="0"/>
            <a:t>1</a:t>
          </a:r>
          <a:r>
            <a:rPr kumimoji="1" lang="ja-JP" altLang="en-US" dirty="0"/>
            <a:t>週間以内に結果をご連絡します</a:t>
          </a:r>
        </a:p>
      </dgm:t>
    </dgm:pt>
    <dgm:pt modelId="{9A898B62-872E-4CF2-B88D-AA68FCA6C32A}" type="parTrans" cxnId="{70DF8883-EA14-49A6-8ACD-E1CE555CD316}">
      <dgm:prSet/>
      <dgm:spPr/>
      <dgm:t>
        <a:bodyPr/>
        <a:lstStyle/>
        <a:p>
          <a:endParaRPr kumimoji="1" lang="ja-JP" altLang="en-US"/>
        </a:p>
      </dgm:t>
    </dgm:pt>
    <dgm:pt modelId="{7B7AC46B-DA01-40F4-A554-255E2065EA9A}" type="sibTrans" cxnId="{70DF8883-EA14-49A6-8ACD-E1CE555CD316}">
      <dgm:prSet/>
      <dgm:spPr/>
      <dgm:t>
        <a:bodyPr/>
        <a:lstStyle/>
        <a:p>
          <a:endParaRPr kumimoji="1" lang="ja-JP" altLang="en-US"/>
        </a:p>
      </dgm:t>
    </dgm:pt>
    <dgm:pt modelId="{2A399C74-EC1B-4673-94BB-82820B768F34}" type="pres">
      <dgm:prSet presAssocID="{38C81063-52A2-42DB-AA1E-2063CF83A7FB}" presName="linear" presStyleCnt="0">
        <dgm:presLayoutVars>
          <dgm:animLvl val="lvl"/>
          <dgm:resizeHandles val="exact"/>
        </dgm:presLayoutVars>
      </dgm:prSet>
      <dgm:spPr/>
    </dgm:pt>
    <dgm:pt modelId="{E51807F2-264C-49C3-B1FA-F4AEDA81BF21}" type="pres">
      <dgm:prSet presAssocID="{B53F66FF-8700-424C-98B1-7321948A22D5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4E6AF67C-27F8-4FE7-A2B8-5C4A3AD40334}" type="pres">
      <dgm:prSet presAssocID="{B53F66FF-8700-424C-98B1-7321948A22D5}" presName="childText" presStyleLbl="revTx" presStyleIdx="0" presStyleCnt="4">
        <dgm:presLayoutVars>
          <dgm:bulletEnabled val="1"/>
        </dgm:presLayoutVars>
      </dgm:prSet>
      <dgm:spPr/>
    </dgm:pt>
    <dgm:pt modelId="{F06C8C49-3AE2-403C-AE8C-CA75230723E6}" type="pres">
      <dgm:prSet presAssocID="{BC795DB7-39E2-4E1A-BB0E-525BFF245053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2EC1B75-30E3-47B6-96BF-79F68579CC47}" type="pres">
      <dgm:prSet presAssocID="{BC795DB7-39E2-4E1A-BB0E-525BFF245053}" presName="childText" presStyleLbl="revTx" presStyleIdx="1" presStyleCnt="4">
        <dgm:presLayoutVars>
          <dgm:bulletEnabled val="1"/>
        </dgm:presLayoutVars>
      </dgm:prSet>
      <dgm:spPr/>
    </dgm:pt>
    <dgm:pt modelId="{BEA7DFE1-3D6D-48AA-A701-7883F55617DB}" type="pres">
      <dgm:prSet presAssocID="{820374E7-0C1B-49B6-B422-861695A4DC09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380304E-11ED-443C-98F1-926AF6307046}" type="pres">
      <dgm:prSet presAssocID="{820374E7-0C1B-49B6-B422-861695A4DC09}" presName="childText" presStyleLbl="revTx" presStyleIdx="2" presStyleCnt="4">
        <dgm:presLayoutVars>
          <dgm:bulletEnabled val="1"/>
        </dgm:presLayoutVars>
      </dgm:prSet>
      <dgm:spPr/>
    </dgm:pt>
    <dgm:pt modelId="{1AF332CA-B4F9-44AA-AAD9-919B0AB58269}" type="pres">
      <dgm:prSet presAssocID="{3DCFE69D-7B2C-4645-8CAA-749B8D7DAC0E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652B5175-34B7-40F3-9C38-0FEC9DE73632}" type="pres">
      <dgm:prSet presAssocID="{3DCFE69D-7B2C-4645-8CAA-749B8D7DAC0E}" presName="childText" presStyleLbl="revTx" presStyleIdx="3" presStyleCnt="4">
        <dgm:presLayoutVars>
          <dgm:bulletEnabled val="1"/>
        </dgm:presLayoutVars>
      </dgm:prSet>
      <dgm:spPr/>
    </dgm:pt>
  </dgm:ptLst>
  <dgm:cxnLst>
    <dgm:cxn modelId="{9A651A05-3E82-420C-A124-2EEAB590895E}" srcId="{38C81063-52A2-42DB-AA1E-2063CF83A7FB}" destId="{3DCFE69D-7B2C-4645-8CAA-749B8D7DAC0E}" srcOrd="3" destOrd="0" parTransId="{3314AB03-8B63-42E9-B2EE-BD9EFE1C4A93}" sibTransId="{D7B2CF79-3E40-4850-A316-AA00E41244E1}"/>
    <dgm:cxn modelId="{51810D1C-7ACE-4CC5-B78C-E80D3CED520B}" srcId="{38C81063-52A2-42DB-AA1E-2063CF83A7FB}" destId="{BC795DB7-39E2-4E1A-BB0E-525BFF245053}" srcOrd="1" destOrd="0" parTransId="{6EA9C457-0355-4210-8B40-27808BB7C008}" sibTransId="{B98B9C68-9064-4731-8339-D996752C7566}"/>
    <dgm:cxn modelId="{7539E424-F4DE-4344-AAC6-FF24B26EB769}" type="presOf" srcId="{B405D5BC-E3BD-4998-A955-3EF6EC928241}" destId="{F2EC1B75-30E3-47B6-96BF-79F68579CC47}" srcOrd="0" destOrd="0" presId="urn:microsoft.com/office/officeart/2005/8/layout/vList2"/>
    <dgm:cxn modelId="{9ECD2963-E7F9-4523-9AD3-CEBE68CD1F41}" srcId="{820374E7-0C1B-49B6-B422-861695A4DC09}" destId="{F4F929A3-848D-4035-B7FA-702D1358CE41}" srcOrd="0" destOrd="0" parTransId="{53B6E473-FD35-4FE5-B586-C319CA1865A8}" sibTransId="{F60D1F76-86A0-4056-A836-824633B35A02}"/>
    <dgm:cxn modelId="{F514A647-0A4F-4323-AE8D-EDB414A46AE8}" type="presOf" srcId="{F4F929A3-848D-4035-B7FA-702D1358CE41}" destId="{F380304E-11ED-443C-98F1-926AF6307046}" srcOrd="0" destOrd="0" presId="urn:microsoft.com/office/officeart/2005/8/layout/vList2"/>
    <dgm:cxn modelId="{4C365E6B-1E92-4BE8-8787-64772D7064A9}" srcId="{38C81063-52A2-42DB-AA1E-2063CF83A7FB}" destId="{820374E7-0C1B-49B6-B422-861695A4DC09}" srcOrd="2" destOrd="0" parTransId="{A967F601-ED39-44F4-A01C-9B1B824D397C}" sibTransId="{6B161E17-009B-41CD-99DD-4841916462FC}"/>
    <dgm:cxn modelId="{82D5ED7C-7D08-481D-9EE8-F6CBB7DFB922}" srcId="{B53F66FF-8700-424C-98B1-7321948A22D5}" destId="{06C0E38D-F792-425D-9D66-403214C98DE1}" srcOrd="0" destOrd="0" parTransId="{F515599C-2B3F-4B16-863F-4BF7C85B994E}" sibTransId="{52F56855-4B15-4B40-B472-8931868AB3BD}"/>
    <dgm:cxn modelId="{B00B457E-8563-4703-99B2-8ABE18592AE7}" type="presOf" srcId="{3DCFE69D-7B2C-4645-8CAA-749B8D7DAC0E}" destId="{1AF332CA-B4F9-44AA-AAD9-919B0AB58269}" srcOrd="0" destOrd="0" presId="urn:microsoft.com/office/officeart/2005/8/layout/vList2"/>
    <dgm:cxn modelId="{70DF8883-EA14-49A6-8ACD-E1CE555CD316}" srcId="{3DCFE69D-7B2C-4645-8CAA-749B8D7DAC0E}" destId="{4DFDA8B9-3482-493F-9770-F2FCD1BB2ADF}" srcOrd="0" destOrd="0" parTransId="{9A898B62-872E-4CF2-B88D-AA68FCA6C32A}" sibTransId="{7B7AC46B-DA01-40F4-A554-255E2065EA9A}"/>
    <dgm:cxn modelId="{35FBB287-3B4F-4D97-A97C-2B3385DF34E8}" type="presOf" srcId="{B53F66FF-8700-424C-98B1-7321948A22D5}" destId="{E51807F2-264C-49C3-B1FA-F4AEDA81BF21}" srcOrd="0" destOrd="0" presId="urn:microsoft.com/office/officeart/2005/8/layout/vList2"/>
    <dgm:cxn modelId="{5623D99D-56B5-4765-B18C-FA83190DBF90}" srcId="{38C81063-52A2-42DB-AA1E-2063CF83A7FB}" destId="{B53F66FF-8700-424C-98B1-7321948A22D5}" srcOrd="0" destOrd="0" parTransId="{A4839CDE-680D-4A26-9AC4-7873A659EFDB}" sibTransId="{DF18B785-CE89-43A0-B694-0F8334FF6764}"/>
    <dgm:cxn modelId="{FE5236AA-D95D-4856-AF6F-05425306B861}" type="presOf" srcId="{BC795DB7-39E2-4E1A-BB0E-525BFF245053}" destId="{F06C8C49-3AE2-403C-AE8C-CA75230723E6}" srcOrd="0" destOrd="0" presId="urn:microsoft.com/office/officeart/2005/8/layout/vList2"/>
    <dgm:cxn modelId="{217DC7B7-40AD-416E-A366-F143CEB24144}" srcId="{BC795DB7-39E2-4E1A-BB0E-525BFF245053}" destId="{B405D5BC-E3BD-4998-A955-3EF6EC928241}" srcOrd="0" destOrd="0" parTransId="{4C3EF1B4-7057-4C81-89FE-70D3C1694D35}" sibTransId="{EB265AE5-C126-4DA0-A04B-7E9BE44BF225}"/>
    <dgm:cxn modelId="{44FFFFCD-6A07-42A0-8FDD-C7067D2CE5B7}" type="presOf" srcId="{06C0E38D-F792-425D-9D66-403214C98DE1}" destId="{4E6AF67C-27F8-4FE7-A2B8-5C4A3AD40334}" srcOrd="0" destOrd="0" presId="urn:microsoft.com/office/officeart/2005/8/layout/vList2"/>
    <dgm:cxn modelId="{236AB5D4-810B-466C-B17F-C53D13BE217F}" type="presOf" srcId="{38C81063-52A2-42DB-AA1E-2063CF83A7FB}" destId="{2A399C74-EC1B-4673-94BB-82820B768F34}" srcOrd="0" destOrd="0" presId="urn:microsoft.com/office/officeart/2005/8/layout/vList2"/>
    <dgm:cxn modelId="{757236E3-EC12-4D07-A75C-EC8DD35DB72F}" type="presOf" srcId="{820374E7-0C1B-49B6-B422-861695A4DC09}" destId="{BEA7DFE1-3D6D-48AA-A701-7883F55617DB}" srcOrd="0" destOrd="0" presId="urn:microsoft.com/office/officeart/2005/8/layout/vList2"/>
    <dgm:cxn modelId="{542F22F4-A2D9-4270-B224-CA40877369C0}" type="presOf" srcId="{4DFDA8B9-3482-493F-9770-F2FCD1BB2ADF}" destId="{652B5175-34B7-40F3-9C38-0FEC9DE73632}" srcOrd="0" destOrd="0" presId="urn:microsoft.com/office/officeart/2005/8/layout/vList2"/>
    <dgm:cxn modelId="{78FC560C-925C-4FDA-BA55-05BC6104276D}" type="presParOf" srcId="{2A399C74-EC1B-4673-94BB-82820B768F34}" destId="{E51807F2-264C-49C3-B1FA-F4AEDA81BF21}" srcOrd="0" destOrd="0" presId="urn:microsoft.com/office/officeart/2005/8/layout/vList2"/>
    <dgm:cxn modelId="{318D3AAA-F0AB-4455-A321-42F4AF5E0379}" type="presParOf" srcId="{2A399C74-EC1B-4673-94BB-82820B768F34}" destId="{4E6AF67C-27F8-4FE7-A2B8-5C4A3AD40334}" srcOrd="1" destOrd="0" presId="urn:microsoft.com/office/officeart/2005/8/layout/vList2"/>
    <dgm:cxn modelId="{6A288A0A-E43A-44B0-8AFA-846A38285A09}" type="presParOf" srcId="{2A399C74-EC1B-4673-94BB-82820B768F34}" destId="{F06C8C49-3AE2-403C-AE8C-CA75230723E6}" srcOrd="2" destOrd="0" presId="urn:microsoft.com/office/officeart/2005/8/layout/vList2"/>
    <dgm:cxn modelId="{816E7CDE-515C-4CB7-9C59-225891FDBB6D}" type="presParOf" srcId="{2A399C74-EC1B-4673-94BB-82820B768F34}" destId="{F2EC1B75-30E3-47B6-96BF-79F68579CC47}" srcOrd="3" destOrd="0" presId="urn:microsoft.com/office/officeart/2005/8/layout/vList2"/>
    <dgm:cxn modelId="{B541C60A-8092-471D-BE34-AA61C045EEE5}" type="presParOf" srcId="{2A399C74-EC1B-4673-94BB-82820B768F34}" destId="{BEA7DFE1-3D6D-48AA-A701-7883F55617DB}" srcOrd="4" destOrd="0" presId="urn:microsoft.com/office/officeart/2005/8/layout/vList2"/>
    <dgm:cxn modelId="{15B3101E-085C-4483-9B0E-5CC6764552CC}" type="presParOf" srcId="{2A399C74-EC1B-4673-94BB-82820B768F34}" destId="{F380304E-11ED-443C-98F1-926AF6307046}" srcOrd="5" destOrd="0" presId="urn:microsoft.com/office/officeart/2005/8/layout/vList2"/>
    <dgm:cxn modelId="{8170D096-A9D6-4A9D-BBCB-433BB410F29B}" type="presParOf" srcId="{2A399C74-EC1B-4673-94BB-82820B768F34}" destId="{1AF332CA-B4F9-44AA-AAD9-919B0AB58269}" srcOrd="6" destOrd="0" presId="urn:microsoft.com/office/officeart/2005/8/layout/vList2"/>
    <dgm:cxn modelId="{993838DE-D43C-4D51-9624-75E5E36F5C03}" type="presParOf" srcId="{2A399C74-EC1B-4673-94BB-82820B768F34}" destId="{652B5175-34B7-40F3-9C38-0FEC9DE73632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1807F2-264C-49C3-B1FA-F4AEDA81BF21}">
      <dsp:nvSpPr>
        <dsp:cNvPr id="0" name=""/>
        <dsp:cNvSpPr/>
      </dsp:nvSpPr>
      <dsp:spPr>
        <a:xfrm>
          <a:off x="0" y="44682"/>
          <a:ext cx="9720262" cy="6107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書類選考</a:t>
          </a:r>
        </a:p>
      </dsp:txBody>
      <dsp:txXfrm>
        <a:off x="29814" y="74496"/>
        <a:ext cx="9660634" cy="551111"/>
      </dsp:txXfrm>
    </dsp:sp>
    <dsp:sp modelId="{4E6AF67C-27F8-4FE7-A2B8-5C4A3AD40334}">
      <dsp:nvSpPr>
        <dsp:cNvPr id="0" name=""/>
        <dsp:cNvSpPr/>
      </dsp:nvSpPr>
      <dsp:spPr>
        <a:xfrm>
          <a:off x="0" y="655422"/>
          <a:ext cx="9720262" cy="372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8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altLang="en-US" sz="1400" kern="1200" dirty="0"/>
            <a:t>履歴書・職務経歴書による書類選考を行います</a:t>
          </a:r>
        </a:p>
      </dsp:txBody>
      <dsp:txXfrm>
        <a:off x="0" y="655422"/>
        <a:ext cx="9720262" cy="372600"/>
      </dsp:txXfrm>
    </dsp:sp>
    <dsp:sp modelId="{F06C8C49-3AE2-403C-AE8C-CA75230723E6}">
      <dsp:nvSpPr>
        <dsp:cNvPr id="0" name=""/>
        <dsp:cNvSpPr/>
      </dsp:nvSpPr>
      <dsp:spPr>
        <a:xfrm>
          <a:off x="0" y="1028022"/>
          <a:ext cx="9720262" cy="6107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一次面接</a:t>
          </a:r>
        </a:p>
      </dsp:txBody>
      <dsp:txXfrm>
        <a:off x="29814" y="1057836"/>
        <a:ext cx="9660634" cy="551111"/>
      </dsp:txXfrm>
    </dsp:sp>
    <dsp:sp modelId="{F2EC1B75-30E3-47B6-96BF-79F68579CC47}">
      <dsp:nvSpPr>
        <dsp:cNvPr id="0" name=""/>
        <dsp:cNvSpPr/>
      </dsp:nvSpPr>
      <dsp:spPr>
        <a:xfrm>
          <a:off x="0" y="1638762"/>
          <a:ext cx="9720262" cy="372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8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altLang="en-US" sz="1400" kern="1200" dirty="0"/>
            <a:t>部門長・人事責任者による面接を行います（</a:t>
          </a:r>
          <a:r>
            <a:rPr kumimoji="1" lang="en-US" altLang="ja-JP" sz="1400" kern="1200" dirty="0"/>
            <a:t>30</a:t>
          </a:r>
          <a:r>
            <a:rPr kumimoji="1" lang="ja-JP" altLang="en-US" sz="1400" kern="1200" dirty="0"/>
            <a:t>分程度）</a:t>
          </a:r>
        </a:p>
      </dsp:txBody>
      <dsp:txXfrm>
        <a:off x="0" y="1638762"/>
        <a:ext cx="9720262" cy="372600"/>
      </dsp:txXfrm>
    </dsp:sp>
    <dsp:sp modelId="{BEA7DFE1-3D6D-48AA-A701-7883F55617DB}">
      <dsp:nvSpPr>
        <dsp:cNvPr id="0" name=""/>
        <dsp:cNvSpPr/>
      </dsp:nvSpPr>
      <dsp:spPr>
        <a:xfrm>
          <a:off x="0" y="2011362"/>
          <a:ext cx="9720262" cy="6107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二次面接</a:t>
          </a:r>
        </a:p>
      </dsp:txBody>
      <dsp:txXfrm>
        <a:off x="29814" y="2041176"/>
        <a:ext cx="9660634" cy="551111"/>
      </dsp:txXfrm>
    </dsp:sp>
    <dsp:sp modelId="{F380304E-11ED-443C-98F1-926AF6307046}">
      <dsp:nvSpPr>
        <dsp:cNvPr id="0" name=""/>
        <dsp:cNvSpPr/>
      </dsp:nvSpPr>
      <dsp:spPr>
        <a:xfrm>
          <a:off x="0" y="2622102"/>
          <a:ext cx="9720262" cy="372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8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altLang="en-US" sz="1400" kern="1200" dirty="0"/>
            <a:t>社長・担当役員による面接を行います（</a:t>
          </a:r>
          <a:r>
            <a:rPr kumimoji="1" lang="en-US" altLang="ja-JP" sz="1400" kern="1200" dirty="0"/>
            <a:t>20</a:t>
          </a:r>
          <a:r>
            <a:rPr kumimoji="1" lang="ja-JP" altLang="en-US" sz="1400" kern="1200" dirty="0"/>
            <a:t>分程度）</a:t>
          </a:r>
        </a:p>
      </dsp:txBody>
      <dsp:txXfrm>
        <a:off x="0" y="2622102"/>
        <a:ext cx="9720262" cy="372600"/>
      </dsp:txXfrm>
    </dsp:sp>
    <dsp:sp modelId="{1AF332CA-B4F9-44AA-AAD9-919B0AB58269}">
      <dsp:nvSpPr>
        <dsp:cNvPr id="0" name=""/>
        <dsp:cNvSpPr/>
      </dsp:nvSpPr>
      <dsp:spPr>
        <a:xfrm>
          <a:off x="0" y="2994702"/>
          <a:ext cx="9720262" cy="6107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内定</a:t>
          </a:r>
        </a:p>
      </dsp:txBody>
      <dsp:txXfrm>
        <a:off x="29814" y="3024516"/>
        <a:ext cx="9660634" cy="551111"/>
      </dsp:txXfrm>
    </dsp:sp>
    <dsp:sp modelId="{652B5175-34B7-40F3-9C38-0FEC9DE73632}">
      <dsp:nvSpPr>
        <dsp:cNvPr id="0" name=""/>
        <dsp:cNvSpPr/>
      </dsp:nvSpPr>
      <dsp:spPr>
        <a:xfrm>
          <a:off x="0" y="3605442"/>
          <a:ext cx="9720262" cy="372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8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altLang="en-US" sz="1400" kern="1200" dirty="0"/>
            <a:t>二次面接後</a:t>
          </a:r>
          <a:r>
            <a:rPr kumimoji="1" lang="en-US" altLang="ja-JP" sz="1400" kern="1200" dirty="0"/>
            <a:t>1</a:t>
          </a:r>
          <a:r>
            <a:rPr kumimoji="1" lang="ja-JP" altLang="en-US" sz="1400" kern="1200" dirty="0"/>
            <a:t>週間以内に結果をご連絡します</a:t>
          </a:r>
        </a:p>
      </dsp:txBody>
      <dsp:txXfrm>
        <a:off x="0" y="3605442"/>
        <a:ext cx="9720262" cy="372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231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64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702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4910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4190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395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912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37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766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357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472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923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092A269-CEC2-4B07-8BED-789A8C9EE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採用の流れ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BBBD154A-B65A-4A5E-9E80-603E44BD6E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542233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62002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49</TotalTime>
  <Words>60</Words>
  <Application>Microsoft Office PowerPoint</Application>
  <PresentationFormat>ワイド画面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採用の流れ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採用の流れ</dc:title>
  <dc:creator>Gihyo Taro</dc:creator>
  <cp:lastModifiedBy>Gihyo Taro</cp:lastModifiedBy>
  <cp:revision>8</cp:revision>
  <dcterms:created xsi:type="dcterms:W3CDTF">2018-07-10T00:20:29Z</dcterms:created>
  <dcterms:modified xsi:type="dcterms:W3CDTF">2018-07-10T01:30:11Z</dcterms:modified>
</cp:coreProperties>
</file>