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5" qsCatId="simple" csTypeId="urn:microsoft.com/office/officeart/2005/8/colors/colorful1" csCatId="colorful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3DCFE69D-7B2C-4645-8CAA-749B8D7DAC0E}">
      <dgm:prSet/>
      <dgm:spPr/>
      <dgm:t>
        <a:bodyPr/>
        <a:lstStyle/>
        <a:p>
          <a:r>
            <a:rPr kumimoji="1" lang="ja-JP" altLang="en-US" dirty="0"/>
            <a:t>内定</a:t>
          </a:r>
        </a:p>
      </dgm:t>
    </dgm:pt>
    <dgm:pt modelId="{3314AB03-8B63-42E9-B2EE-BD9EFE1C4A93}" type="par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D7B2CF79-3E40-4850-A316-AA00E41244E1}" type="sib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4DFDA8B9-3482-493F-9770-F2FCD1BB2ADF}">
      <dgm:prSet/>
      <dgm:spPr/>
      <dgm:t>
        <a:bodyPr/>
        <a:lstStyle/>
        <a:p>
          <a:r>
            <a:rPr kumimoji="1" lang="ja-JP" altLang="en-US" dirty="0"/>
            <a:t>二次面接後</a:t>
          </a:r>
          <a:r>
            <a:rPr kumimoji="1" lang="en-US" altLang="ja-JP" dirty="0"/>
            <a:t>1</a:t>
          </a:r>
          <a:r>
            <a:rPr kumimoji="1" lang="ja-JP" altLang="en-US" dirty="0"/>
            <a:t>週間以内に結果をご連絡します</a:t>
          </a:r>
        </a:p>
      </dgm:t>
    </dgm:pt>
    <dgm:pt modelId="{9A898B62-872E-4CF2-B88D-AA68FCA6C32A}" type="par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7B7AC46B-DA01-40F4-A554-255E2065EA9A}" type="sib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4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4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4">
        <dgm:presLayoutVars>
          <dgm:bulletEnabled val="1"/>
        </dgm:presLayoutVars>
      </dgm:prSet>
      <dgm:spPr/>
    </dgm:pt>
    <dgm:pt modelId="{DA8C6E7D-4445-44F6-8C0F-B1BB272F06C7}" type="pres">
      <dgm:prSet presAssocID="{6B161E17-009B-41CD-99DD-4841916462FC}" presName="parAndChSpace" presStyleCnt="0"/>
      <dgm:spPr/>
    </dgm:pt>
    <dgm:pt modelId="{4099863C-9C8A-4741-9116-2C2CBE84BB08}" type="pres">
      <dgm:prSet presAssocID="{3DCFE69D-7B2C-4645-8CAA-749B8D7DAC0E}" presName="parAndChTx" presStyleLbl="node1" presStyleIdx="3" presStyleCnt="4">
        <dgm:presLayoutVars>
          <dgm:bulletEnabled val="1"/>
        </dgm:presLayoutVars>
      </dgm:prSet>
      <dgm:spPr/>
    </dgm:pt>
  </dgm:ptLst>
  <dgm:cxnLst>
    <dgm:cxn modelId="{9A651A05-3E82-420C-A124-2EEAB590895E}" srcId="{38C81063-52A2-42DB-AA1E-2063CF83A7FB}" destId="{3DCFE69D-7B2C-4645-8CAA-749B8D7DAC0E}" srcOrd="3" destOrd="0" parTransId="{3314AB03-8B63-42E9-B2EE-BD9EFE1C4A93}" sibTransId="{D7B2CF79-3E40-4850-A316-AA00E41244E1}"/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5B341034-8A26-4DFA-84F6-0C227E067CBF}" type="presOf" srcId="{4DFDA8B9-3482-493F-9770-F2FCD1BB2ADF}" destId="{4099863C-9C8A-4741-9116-2C2CBE84BB08}" srcOrd="0" destOrd="1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BD3D6242-5A43-4ACF-8B03-82F223AC81F6}" type="presOf" srcId="{3DCFE69D-7B2C-4645-8CAA-749B8D7DAC0E}" destId="{4099863C-9C8A-4741-9116-2C2CBE84BB08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70DF8883-EA14-49A6-8ACD-E1CE555CD316}" srcId="{3DCFE69D-7B2C-4645-8CAA-749B8D7DAC0E}" destId="{4DFDA8B9-3482-493F-9770-F2FCD1BB2ADF}" srcOrd="0" destOrd="0" parTransId="{9A898B62-872E-4CF2-B88D-AA68FCA6C32A}" sibTransId="{7B7AC46B-DA01-40F4-A554-255E2065EA9A}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  <dgm:cxn modelId="{168DDCCA-253A-47C6-88E3-6F02926F8973}" type="presParOf" srcId="{0FA38CD2-1487-4F35-9067-A50261718967}" destId="{DA8C6E7D-4445-44F6-8C0F-B1BB272F06C7}" srcOrd="5" destOrd="0" presId="urn:microsoft.com/office/officeart/2005/8/layout/hChevron3"/>
    <dgm:cxn modelId="{19FC4895-E827-4E4F-BABB-2369E1C74045}" type="presParOf" srcId="{0FA38CD2-1487-4F35-9067-A50261718967}" destId="{4099863C-9C8A-4741-9116-2C2CBE84BB08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2847" y="868472"/>
          <a:ext cx="2857225" cy="2285780"/>
        </a:xfrm>
        <a:prstGeom prst="homePlate">
          <a:avLst>
            <a:gd name="adj" fmla="val 2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403186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書類選考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履歴書・職務経歴書による書類選考を行います</a:t>
          </a:r>
        </a:p>
      </dsp:txBody>
      <dsp:txXfrm>
        <a:off x="2847" y="868472"/>
        <a:ext cx="2571503" cy="2285780"/>
      </dsp:txXfrm>
    </dsp:sp>
    <dsp:sp modelId="{0E4D45CC-FF68-450A-9338-CC3FF2991717}">
      <dsp:nvSpPr>
        <dsp:cNvPr id="0" name=""/>
        <dsp:cNvSpPr/>
      </dsp:nvSpPr>
      <dsp:spPr>
        <a:xfrm>
          <a:off x="2288628" y="868472"/>
          <a:ext cx="2857225" cy="228578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3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一次面接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部門長・人事責任者による面接を行います（</a:t>
          </a:r>
          <a:r>
            <a:rPr kumimoji="1" lang="en-US" altLang="ja-JP" sz="1500" kern="1200" dirty="0"/>
            <a:t>30</a:t>
          </a:r>
          <a:r>
            <a:rPr kumimoji="1" lang="ja-JP" altLang="en-US" sz="1500" kern="1200" dirty="0"/>
            <a:t>分程度）</a:t>
          </a:r>
        </a:p>
      </dsp:txBody>
      <dsp:txXfrm>
        <a:off x="2860073" y="868472"/>
        <a:ext cx="1714335" cy="2285780"/>
      </dsp:txXfrm>
    </dsp:sp>
    <dsp:sp modelId="{CF083107-1E05-47B3-9D14-474F8DC9A23E}">
      <dsp:nvSpPr>
        <dsp:cNvPr id="0" name=""/>
        <dsp:cNvSpPr/>
      </dsp:nvSpPr>
      <dsp:spPr>
        <a:xfrm>
          <a:off x="4574408" y="868472"/>
          <a:ext cx="2857225" cy="228578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4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二次面接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社長・担当役員による面接を行います（</a:t>
          </a:r>
          <a:r>
            <a:rPr kumimoji="1" lang="en-US" altLang="ja-JP" sz="1500" kern="1200" dirty="0"/>
            <a:t>20</a:t>
          </a:r>
          <a:r>
            <a:rPr kumimoji="1" lang="ja-JP" altLang="en-US" sz="1500" kern="1200" dirty="0"/>
            <a:t>分程度）</a:t>
          </a:r>
        </a:p>
      </dsp:txBody>
      <dsp:txXfrm>
        <a:off x="5145853" y="868472"/>
        <a:ext cx="1714335" cy="2285780"/>
      </dsp:txXfrm>
    </dsp:sp>
    <dsp:sp modelId="{4099863C-9C8A-4741-9116-2C2CBE84BB08}">
      <dsp:nvSpPr>
        <dsp:cNvPr id="0" name=""/>
        <dsp:cNvSpPr/>
      </dsp:nvSpPr>
      <dsp:spPr>
        <a:xfrm>
          <a:off x="6860188" y="868472"/>
          <a:ext cx="2857225" cy="228578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内定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二次面接後</a:t>
          </a:r>
          <a:r>
            <a:rPr kumimoji="1" lang="en-US" altLang="ja-JP" sz="1500" kern="1200" dirty="0"/>
            <a:t>1</a:t>
          </a:r>
          <a:r>
            <a:rPr kumimoji="1" lang="ja-JP" altLang="en-US" sz="1500" kern="1200" dirty="0"/>
            <a:t>週間以内に結果をご連絡します</a:t>
          </a:r>
        </a:p>
      </dsp:txBody>
      <dsp:txXfrm>
        <a:off x="7431633" y="868472"/>
        <a:ext cx="1714335" cy="2285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36789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6</cp:revision>
  <dcterms:created xsi:type="dcterms:W3CDTF">2018-07-10T00:20:29Z</dcterms:created>
  <dcterms:modified xsi:type="dcterms:W3CDTF">2018-07-10T01:07:15Z</dcterms:modified>
</cp:coreProperties>
</file>