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8813BC2-4F8B-4EFA-A7BD-90DA0E4C0DD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420C881-F5D3-439E-B1B2-F6B705B2D7D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421549B-F430-484C-99CC-E5EB76223A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0E3BF04-8639-4696-A20B-02FED6E8DF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85DE4FA-3103-4A46-B8D9-AC297D52CA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85009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653453E-2565-4794-9EB5-009BA8CD35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D0222D3-75DD-4A56-957D-F018D1F6C9A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8BBFDD3-6F95-456C-AC99-B192718A64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CAB1B6A-26CD-47A4-BB9E-17186C424A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E085107-5F0C-4A35-92D9-DDEDA8FEFE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61834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632E6A36-AAC3-4EE2-9016-084DB93B37C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F72B78F9-CA67-4853-A566-C8A3E3FD1BF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EA642FC-1B33-48C9-AE10-7C9F2CC786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518705C-7990-495A-A1F3-85DA0ACCB0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81B8904-0E39-4FD5-B647-E1632483BC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30135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98BE191-18A8-4E0D-9435-571018E696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70956A5-E0C9-442E-A117-F9E5CC03B8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1A9907-AA91-41F9-B16B-5D7FC55A49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014730C-69BE-4EF0-871E-CA5DCA6CD4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A9C22E2-0EF7-4F96-8334-B672EA182E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50850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06F4170-3CAF-4BDD-A49D-D743B565C7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50C81AA-BE2A-4EDE-A446-6E72AF5288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29D5BE6-261D-4BA0-89BA-F6848BF100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1BE630B-DFD4-438A-9FAE-058F4F773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7725991-A373-40CE-B30E-BDB87324F2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97539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2FC6F91-844E-4456-8104-3CE6DE136C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499E755-C2C7-4B3D-A186-D614B9F4692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F1ACE24-B33B-4538-B41C-9328D9B62B7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CC60876-2FE2-4E95-91EF-E19F93FAE3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54AA2D4-F5D1-4B33-801D-0F7C93377E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7F01361-90D7-4C45-9F7F-87974446AD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04327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236EF91-5D6B-41CD-ADB8-648A262C39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D1D6433-B364-4762-A3A8-1875B846FD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0B6F987-EE7D-47BB-B3F2-C169D53ADE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5FCE74DE-FF71-4EA6-9C90-188443653F3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2126D64-FC21-4C90-83BF-28488216142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E2DCD96F-A28A-42BB-8489-F50104A17E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542024A7-F171-49FB-9BDF-202853FBD3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1613A9A5-D1F9-4362-A0B8-560E825162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72200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1BD3038-1A5F-48D8-9C81-32483C260E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F6A23D3-D5E5-47E3-B16F-DF0F75176E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71C49944-528C-4DD3-BEC4-6E1FA74347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527A8D5-3AD2-46C4-ABE2-423CCE022B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9949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10302809-B994-4803-A5D3-767E37367F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B47D4096-C8E4-47D2-8F99-516A1F48A7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E9C47A29-B939-4154-A462-A4A61D783C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4354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D6711F3-3C15-4373-B245-D536F40682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B67EE9D-72F6-4135-8AD8-2A0D25C4B8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204A78A-8D9F-4E02-AC30-9FBB545CD30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AB742E4-8D8F-4978-9A61-B8D051ABBE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EB869CE-B968-44CC-9A8D-9CB8A6B09C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0285C43-998E-402D-B772-5B4CFDF583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16293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1086199-A6EA-4A0E-A0C9-2DE758A3D2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9BBC89E-D3FC-4123-8AAB-53A6DA5E0C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AC55989-4714-42B6-98D8-C201F08DB1A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E34B454-7DEA-4AC2-8672-A9ED5A8E31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2BF5E1A-BEEF-4C17-8E1F-FBC579BE77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1E768CE-0AFE-44F3-AAA0-C81B2E93BC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9198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CBBB1FE9-AA83-47C9-94F1-D0A4FEF816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4175DE8-8169-4ED4-843F-F8E7564447C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176C6FB-FE17-4B40-9145-016EAE6488A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DE6E57-A6CC-459A-A3FB-10633A7EB03F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F190A10-5516-4AC7-A768-A97B1BE5DB2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93E86D7-4F65-42AF-833A-403C779C85D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0FC5A6-3D79-48DF-A771-ADA437056E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4027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四角形: 角を丸くする 3">
            <a:extLst>
              <a:ext uri="{FF2B5EF4-FFF2-40B4-BE49-F238E27FC236}">
                <a16:creationId xmlns:a16="http://schemas.microsoft.com/office/drawing/2014/main" id="{58914DB3-CDF1-4A5A-B40C-594D8B21821D}"/>
              </a:ext>
            </a:extLst>
          </p:cNvPr>
          <p:cNvSpPr/>
          <p:nvPr/>
        </p:nvSpPr>
        <p:spPr>
          <a:xfrm>
            <a:off x="3339548" y="2438400"/>
            <a:ext cx="1272209" cy="70236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四角形: 角を丸くする 4">
            <a:extLst>
              <a:ext uri="{FF2B5EF4-FFF2-40B4-BE49-F238E27FC236}">
                <a16:creationId xmlns:a16="http://schemas.microsoft.com/office/drawing/2014/main" id="{A445C639-8A9F-43DB-844C-3FF0DA20A8A6}"/>
              </a:ext>
            </a:extLst>
          </p:cNvPr>
          <p:cNvSpPr/>
          <p:nvPr/>
        </p:nvSpPr>
        <p:spPr>
          <a:xfrm>
            <a:off x="5804452" y="3299791"/>
            <a:ext cx="1272209" cy="70236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033877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</cp:revision>
  <dcterms:created xsi:type="dcterms:W3CDTF">2018-07-04T01:55:21Z</dcterms:created>
  <dcterms:modified xsi:type="dcterms:W3CDTF">2018-07-04T01:56:23Z</dcterms:modified>
</cp:coreProperties>
</file>

<file path=docProps/thumbnail.jpeg>
</file>