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5FE88E0-7349-4836-83BD-89A23B4905F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A1390E12-AA73-4306-8A29-14C8573206D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E734767-0F15-4B20-B4F6-C144F4361C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74ACD-1504-4E4D-B734-E9726CD78199}" type="datetimeFigureOut">
              <a:rPr kumimoji="1" lang="ja-JP" altLang="en-US" smtClean="0"/>
              <a:t>2018/7/4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6264106-ED79-435F-AB59-1B62CAFCE8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81CEBAF-A48B-4A7C-B20F-DE23B0F6CE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C47F8-FF95-4E17-A230-2BAA3C3F54B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276782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214F0CD-6E2F-4C2F-9F53-EBE51F18FA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F04E2FD5-ADF1-4901-99E1-9F6B00CAB06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A8E1DAE6-0BE6-4AF7-A817-ABC453EB9E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74ACD-1504-4E4D-B734-E9726CD78199}" type="datetimeFigureOut">
              <a:rPr kumimoji="1" lang="ja-JP" altLang="en-US" smtClean="0"/>
              <a:t>2018/7/4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384402D-F988-4BAF-8CFD-F929F4F07D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A3350FA-6A13-46BA-B9AE-2CBB462BFA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C47F8-FF95-4E17-A230-2BAA3C3F54B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457941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F2B7F060-F33B-4432-9AE9-7A562693232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C62FB0BB-836F-43B4-B855-D2EEF3AF9F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BC2212D-5F11-4BBC-BCDF-5E298C0D72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74ACD-1504-4E4D-B734-E9726CD78199}" type="datetimeFigureOut">
              <a:rPr kumimoji="1" lang="ja-JP" altLang="en-US" smtClean="0"/>
              <a:t>2018/7/4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9EF4FC0-6314-4649-A65F-CF7A3EAB81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F365BF0-3DF4-4944-B24E-FF9603A49F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C47F8-FF95-4E17-A230-2BAA3C3F54B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801541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08D08CC-5F22-4E9D-AADF-93DD0C68D1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2F7E245F-4C44-4D68-B198-1E54282AD77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74522F8E-4086-43BC-8782-EAAA8B03AD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74ACD-1504-4E4D-B734-E9726CD78199}" type="datetimeFigureOut">
              <a:rPr kumimoji="1" lang="ja-JP" altLang="en-US" smtClean="0"/>
              <a:t>2018/7/4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37E023EE-49BE-49A2-A056-EB531A6D8A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595B1BD8-C68B-419D-A895-DA2E3201A4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C47F8-FF95-4E17-A230-2BAA3C3F54B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071331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03ECD2F-57BC-4399-A757-D08B570BA8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49B403D6-E2FA-4496-9B94-3FC4E3265CA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77D9C64-7DD9-449C-9ECF-6B93687D42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74ACD-1504-4E4D-B734-E9726CD78199}" type="datetimeFigureOut">
              <a:rPr kumimoji="1" lang="ja-JP" altLang="en-US" smtClean="0"/>
              <a:t>2018/7/4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5B89F289-70D6-4CE5-BAC1-2480833B4D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FB998D2B-40A9-4743-9F8C-211A1C3D2A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C47F8-FF95-4E17-A230-2BAA3C3F54B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404203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8AC286C-5653-40DB-9DC7-924FDFEF0B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295C4727-9A51-4A7A-8A94-3490247FFCB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EC5BB268-E5CB-4A32-9648-B70CE6CF9D6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A105510D-AF76-43DF-A822-FB0F759EA1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74ACD-1504-4E4D-B734-E9726CD78199}" type="datetimeFigureOut">
              <a:rPr kumimoji="1" lang="ja-JP" altLang="en-US" smtClean="0"/>
              <a:t>2018/7/4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84F70D11-1E50-4822-A5EA-8AA1707A31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FFD58EE9-3B07-42EE-9BE2-1D030364A7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C47F8-FF95-4E17-A230-2BAA3C3F54B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126102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55A0AEB-2D6C-4D1C-891D-B1A11E070F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EECDA373-1535-42A0-9A5C-9DC394D07BB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1D612139-9B24-4055-8DF5-81C6ED92650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CAD1A925-CAEF-425C-B325-806DFF7A3C4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E1E513A7-98E6-425F-873F-3FF4335ADB4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90078BD3-18D7-4FCD-9279-CA67DF8740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74ACD-1504-4E4D-B734-E9726CD78199}" type="datetimeFigureOut">
              <a:rPr kumimoji="1" lang="ja-JP" altLang="en-US" smtClean="0"/>
              <a:t>2018/7/4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AA48B8CA-41F7-46C1-BA29-C5B090F7D5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B8819A79-4B41-411F-96D1-81F3991EC1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C47F8-FF95-4E17-A230-2BAA3C3F54B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132943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1070581-F272-4B14-AD18-6289A90972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4CE5AE70-C5EE-467B-808A-9ED17F4F77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74ACD-1504-4E4D-B734-E9726CD78199}" type="datetimeFigureOut">
              <a:rPr kumimoji="1" lang="ja-JP" altLang="en-US" smtClean="0"/>
              <a:t>2018/7/4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C3EED6A6-B3A9-4470-AC07-F3521271AC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18904F53-C8E0-41E9-B7CE-3F74FF7683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C47F8-FF95-4E17-A230-2BAA3C3F54B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100409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D682F9CC-E34B-498C-A881-E94AF553E3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74ACD-1504-4E4D-B734-E9726CD78199}" type="datetimeFigureOut">
              <a:rPr kumimoji="1" lang="ja-JP" altLang="en-US" smtClean="0"/>
              <a:t>2018/7/4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349195F9-00AF-4F67-8A57-44D60C1DF1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02BF31AB-1F29-49E8-88AC-03C0245218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C47F8-FF95-4E17-A230-2BAA3C3F54B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610907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0767A98-73BE-4CA1-A49F-4A9E0CBE21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A3F1C16-C745-422E-82F7-C1B0DA95263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C72FC596-739F-44A5-B0ED-5F582344E79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E1CC7903-AA6B-45E7-ACEA-8643DB2A3D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74ACD-1504-4E4D-B734-E9726CD78199}" type="datetimeFigureOut">
              <a:rPr kumimoji="1" lang="ja-JP" altLang="en-US" smtClean="0"/>
              <a:t>2018/7/4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FD408038-9DF5-40FD-B50A-DFBC7EDE13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5940717E-491B-47F8-BACB-5BFEE6E7DB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C47F8-FF95-4E17-A230-2BAA3C3F54B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884165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389AF46-D8BF-4046-8F37-77C4553EF6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C05455C1-AF46-46D2-90E8-7964D6CFF15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B14CF7D4-C794-4387-B9A0-F5DECAF279A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6854F740-DD5E-4DA9-A166-C72C149360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74ACD-1504-4E4D-B734-E9726CD78199}" type="datetimeFigureOut">
              <a:rPr kumimoji="1" lang="ja-JP" altLang="en-US" smtClean="0"/>
              <a:t>2018/7/4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4C5DB19A-4737-48F7-9841-7CB334B678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9C5A65C5-EF21-4CDF-A3A2-DD014C5FE5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C47F8-FF95-4E17-A230-2BAA3C3F54B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707887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A274A094-4239-4E0E-AEE8-3F4D4FD654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73AD3C3D-A474-40F4-B44C-AAF2C6AB81A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83592F0-15E5-4654-8BC5-2C91B728BFE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874ACD-1504-4E4D-B734-E9726CD78199}" type="datetimeFigureOut">
              <a:rPr kumimoji="1" lang="ja-JP" altLang="en-US" smtClean="0"/>
              <a:t>2018/7/4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3E60FBB3-91AC-4913-8C3F-89DD04CB3EF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126A573C-8C29-4E2F-8AA3-0EC6FCF845D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DC47F8-FF95-4E17-A230-2BAA3C3F54B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039818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楕円 3">
            <a:extLst>
              <a:ext uri="{FF2B5EF4-FFF2-40B4-BE49-F238E27FC236}">
                <a16:creationId xmlns:a16="http://schemas.microsoft.com/office/drawing/2014/main" id="{99A0EF31-C890-4842-A010-27F800B23763}"/>
              </a:ext>
            </a:extLst>
          </p:cNvPr>
          <p:cNvSpPr/>
          <p:nvPr/>
        </p:nvSpPr>
        <p:spPr>
          <a:xfrm>
            <a:off x="4280452" y="2067340"/>
            <a:ext cx="2160105" cy="1232452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  <a:ln w="762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5085229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0</Words>
  <Application>Microsoft Office PowerPoint</Application>
  <PresentationFormat>ワイド画面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游ゴシック</vt:lpstr>
      <vt:lpstr>游ゴシック Light</vt:lpstr>
      <vt:lpstr>Arial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Gihyo Taro</dc:creator>
  <cp:lastModifiedBy>Gihyo Taro</cp:lastModifiedBy>
  <cp:revision>3</cp:revision>
  <dcterms:created xsi:type="dcterms:W3CDTF">2018-07-04T02:16:44Z</dcterms:created>
  <dcterms:modified xsi:type="dcterms:W3CDTF">2018-07-04T02:18:45Z</dcterms:modified>
</cp:coreProperties>
</file>