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76E5C2-545B-4D3B-8594-0363C5CD30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F25EEFB-87FE-43BA-8E61-29D0573C66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F4E99B-1E65-4E3B-89DE-3D4BDA0AA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77FDC2-3A1E-47EA-AE12-0BD89B39D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23A038-3F8F-49CF-8CDB-E48FE016C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7584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105A30-741F-4ED6-97CD-DFDEB0299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DC8050C-2636-401A-97AF-4655699B12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491B82C-B29B-407E-9045-E2F49E109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436C5B-4540-4514-8A8A-AD362A221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F2B1E4-6D88-48B4-9809-F3257C7A3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9157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1F83277-4677-4EE8-B428-B760DE4FB8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19AF14E-8DF5-41BD-B4B7-866693C62F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1DB0EF-E0E2-4D42-A9F1-F4C672437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1BC637-25B9-499D-9B11-75B619C22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F425C3-6B61-4979-92A3-44CDAE896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934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9EBA55-74F6-4E22-A78A-030537B2B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1B903F-483F-4A57-A31F-F1B493599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ADF904-1F0B-4CA9-A4D5-AF1237923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20662F-C853-41B4-8E30-BF5AC400D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FCBF83-BEB7-48C9-A210-E4F129866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9336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5B3B71-1685-4F47-A080-4E9778C4A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4D47BBB-08B1-497F-8434-8822956502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154A723-9472-4EFE-A466-49FE07F26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1DED34-4960-4606-806A-6EF70FC1D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BCFD4D-FB1C-4748-93A1-21BE07BE0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3103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625EDA-973D-4059-9AD5-C945CBF13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ACC258C-AF58-4F58-9BD5-F6B6C70EE9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9280786-B81A-4020-B750-6457D68760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8A9CC27-BA34-42AA-A96D-DD8635FF8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50078D-42BB-49E1-B21A-BEC931DF5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D1142A-25EE-437B-8349-FE03AE91D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433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0F6B4B-65A8-40C6-BAA6-81A93E400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F738787-5615-498F-B17B-15D5AD2B55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26D454F-A654-41DC-9174-7AEE34BE8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7FCB777-DC92-4464-8EB7-B9E61259BE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7B74C44-2FDE-466A-8CD9-9A4D743F84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C72FD48-4613-43E1-9E78-C924BA9F5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29F523B-4858-42B7-B9DF-E46302DE3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55FF5FC-18A0-4FA2-8061-2445261B4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18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056688-5C69-436F-AB29-131EFF2D3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63338C0-1FC1-467C-9664-38C8D0A22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528CF48-486B-469E-B9E4-0FB399BFE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10E158C-1D4F-4C9C-8C36-4D724C644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658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8ACF571-C144-47A6-9693-2E6388B62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1C02449-E1D0-4072-B69C-413A152D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BE5B849-42CD-4BE2-9468-15D9D46C0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2899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2A91F8-ADB2-4614-B6A8-242226A28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DFF35C-FEA9-4386-8E77-D74571D1B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727AC6C-1102-42B4-B8E8-DFCE879A4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AA908DE-A3BE-4268-9C43-702583951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CAA4551-4AA4-4821-9CC8-E637B8291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A61B0E5-C0FB-44FA-8D7F-CD34F2FD7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2142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7B709B-9294-4442-AF39-0393B5BE8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A82306A-A879-4B4F-821A-8822B5534D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A74240B-6B4E-45DE-84E6-832511894B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9BA56B4-D6BD-4E5F-A5E6-E2FFAE2C1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9D1B2FD-F9D7-43EB-8A4D-A80BCF68A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6880E0D-46E9-4C49-9B54-4FEBA7EA7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487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F2575EA-0BE3-4358-969B-C6AB61BEA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DCCEA28-F100-4A63-8E7E-8E24C436F8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BAD0F0-DD60-47E9-827A-621B5838EF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B4ECC5-6059-446D-AC93-188AF3FF5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7EF5623-8024-4A77-BA22-237C230ECC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97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二等辺三角形 4">
            <a:extLst>
              <a:ext uri="{FF2B5EF4-FFF2-40B4-BE49-F238E27FC236}">
                <a16:creationId xmlns:a16="http://schemas.microsoft.com/office/drawing/2014/main" id="{FE042F0D-EAC8-4D23-94B8-8D61E234B3F1}"/>
              </a:ext>
            </a:extLst>
          </p:cNvPr>
          <p:cNvSpPr/>
          <p:nvPr/>
        </p:nvSpPr>
        <p:spPr>
          <a:xfrm>
            <a:off x="5950491" y="2130287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295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2018-07-04T01:48:42Z</dcterms:created>
  <dcterms:modified xsi:type="dcterms:W3CDTF">2018-07-04T01:55:05Z</dcterms:modified>
</cp:coreProperties>
</file>