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FA9F7C-6FAD-42C2-A485-E50B51A8D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8E96904-3B22-43E7-A749-1FC113D34C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EAA7F7-A709-475C-AB18-A083BF035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8550-CF14-4899-AABF-4131D62C5CF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710200-D35A-4364-93E9-ABED0D28E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E00E2-449C-429B-8002-E3F0007DC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E21E-E2A5-4180-AE27-72E582B03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137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F9674A-0503-466C-8CA3-F4767C969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B4CCEAE-77A0-43FC-8008-7322ED354C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AB6577-66CD-42E3-96BA-03AF379C8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8550-CF14-4899-AABF-4131D62C5CF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865098-FC99-4876-BCCA-ABD076E3D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CE60E5-A4AE-4970-8B5B-C680D0B34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E21E-E2A5-4180-AE27-72E582B03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238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BE43FBA-7ABE-423E-BB64-9AD95D2866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9E6D87A-EC75-4C4F-9213-0BE54748B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CB75D6-A720-472E-A25D-1FD5CB3E3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8550-CF14-4899-AABF-4131D62C5CF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2CB787A-371B-457E-96F4-C17270BCC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FEFF89-B00E-48F4-A222-25D849F5F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E21E-E2A5-4180-AE27-72E582B03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81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2BBD6F-A7AB-431C-A3E9-D8A032067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AA42FF2-4186-44A4-BF65-34C37DD06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81EC45-EC61-41B5-985B-73F574D7C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8550-CF14-4899-AABF-4131D62C5CF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95F7DE-7F14-400F-A0EE-5CE24669C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D6EAB2-D9DE-48C5-8948-71682F29B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E21E-E2A5-4180-AE27-72E582B03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47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FDB198-1BDB-4DD5-9E2A-B48D8CBD1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7A19AE-77DB-4DD3-AD6D-8510326B2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FA0141-F260-4437-A951-104A65BD1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8550-CF14-4899-AABF-4131D62C5CF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B53E29-A44D-4C3A-AF4C-9086AE934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5B2930-6431-44C8-8F1E-EC7DFA2CA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E21E-E2A5-4180-AE27-72E582B03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DD65E1-D2AB-4E1F-820F-87EF986F0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020FC8-67BD-4257-AE71-05A9F915B2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8109F97-63DF-4BD5-A32D-24C92CBA5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13824E-AB1C-4E41-98EC-574F1C7C1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8550-CF14-4899-AABF-4131D62C5CF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BD65F03-D541-40F5-9C9D-8EB4BD35C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C8BC09-55BE-47F0-8D12-DA184AE43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E21E-E2A5-4180-AE27-72E582B03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5442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8AB79A-F0C9-43C4-9967-64CB36E71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F67BBE8-E396-4013-B6A8-EB4708243E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187564D-6AFD-4928-A1C8-FC44F8F3ED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09DC9B-25A8-4589-BACE-B1C6CFB0DB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072ADA8-BB0B-4977-A05B-94CF4A02E3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FB7EEA2-F6FC-469F-A61D-21F8F70DD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8550-CF14-4899-AABF-4131D62C5CF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CA7FE61-EB54-4B07-9899-E3C338C71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466BAC6-429E-4CEF-9B5F-CCA18AD51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E21E-E2A5-4180-AE27-72E582B03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525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668085-A596-4EC2-B0EE-0848C75EB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3CC91DE-0E43-4084-9C9E-5AB05B5A4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8550-CF14-4899-AABF-4131D62C5CF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D67FE97-8931-4B9F-A7A7-DFFBD4AC6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C9C5429-B9DF-49C7-8A66-6034E111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E21E-E2A5-4180-AE27-72E582B03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478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B59D06E-0B81-4AF0-880C-F141FF04B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8550-CF14-4899-AABF-4131D62C5CF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C01653-76DF-4931-9C03-1B8D7F5DF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209BE8B-F2B8-4AB4-ADD0-53D6F91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E21E-E2A5-4180-AE27-72E582B03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662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FC07BA-D992-4D84-AF30-8746EC62B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A9D49F-E040-439A-9085-9B6EBBE6A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558F61-873F-4F16-B442-2508EF8F3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6B0A66-38BC-4836-96A0-FE07E4FE3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8550-CF14-4899-AABF-4131D62C5CF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18CE521-03DC-4210-BB2A-7E19A9F4A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2B1384D-DBF5-43FE-8B42-C1EFEFC2D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E21E-E2A5-4180-AE27-72E582B03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58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359C53-9C78-49EA-B360-DEB6AD887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3DE43A9-0FFF-4436-B414-0781D52AFD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CD3ABE1-3BE6-4663-9816-1DBD0DB7F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4F141A-C44F-452F-8289-5948C3305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8550-CF14-4899-AABF-4131D62C5CF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9FB9391-5D6B-41E5-8BB3-C8C328A37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3EC6A9B-9DE0-4CE0-94E6-CC1E04FF4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E21E-E2A5-4180-AE27-72E582B03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928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94B7B7C-96AB-4F69-BBD4-B3033915C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A3C22C-EFD2-4DA2-9A1A-87F1DE3013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DA3CA3-C41B-4D29-85A0-0937869A7F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38550-CF14-4899-AABF-4131D62C5CF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5B4219-ABCC-46D7-80FE-36F6DDBDF2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297019-4011-4453-B1A8-6AC2D9E261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5E21E-E2A5-4180-AE27-72E582B03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411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8C5E04B-A349-4E58-A414-0F19955C8E91}"/>
              </a:ext>
            </a:extLst>
          </p:cNvPr>
          <p:cNvSpPr/>
          <p:nvPr/>
        </p:nvSpPr>
        <p:spPr>
          <a:xfrm>
            <a:off x="2782957" y="1748547"/>
            <a:ext cx="6493565" cy="2042114"/>
          </a:xfrm>
          <a:custGeom>
            <a:avLst/>
            <a:gdLst>
              <a:gd name="connsiteX0" fmla="*/ 0 w 6493565"/>
              <a:gd name="connsiteY0" fmla="*/ 1856044 h 2042114"/>
              <a:gd name="connsiteX1" fmla="*/ 2319130 w 6493565"/>
              <a:gd name="connsiteY1" fmla="*/ 740 h 2042114"/>
              <a:gd name="connsiteX2" fmla="*/ 4532243 w 6493565"/>
              <a:gd name="connsiteY2" fmla="*/ 2041575 h 2042114"/>
              <a:gd name="connsiteX3" fmla="*/ 6493565 w 6493565"/>
              <a:gd name="connsiteY3" fmla="*/ 159766 h 204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93565" h="2042114">
                <a:moveTo>
                  <a:pt x="0" y="1856044"/>
                </a:moveTo>
                <a:cubicBezTo>
                  <a:pt x="781878" y="912931"/>
                  <a:pt x="1563756" y="-30182"/>
                  <a:pt x="2319130" y="740"/>
                </a:cubicBezTo>
                <a:cubicBezTo>
                  <a:pt x="3074504" y="31662"/>
                  <a:pt x="3836504" y="2015071"/>
                  <a:pt x="4532243" y="2041575"/>
                </a:cubicBezTo>
                <a:cubicBezTo>
                  <a:pt x="5227982" y="2068079"/>
                  <a:pt x="5860773" y="1113922"/>
                  <a:pt x="6493565" y="15976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818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2018-07-04T01:23:30Z</dcterms:created>
  <dcterms:modified xsi:type="dcterms:W3CDTF">2018-07-04T01:23:33Z</dcterms:modified>
</cp:coreProperties>
</file>