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2EB228-6418-4B9C-A9A5-5A8B0B21AE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F31DD1C-3620-42CF-A70F-00E7107BE8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719C111-B9B7-4114-A9E3-13DCC9F67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D3868-34EB-4CC9-9DF5-F0BA3AFD553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ED7908-C528-43F9-BEC4-18648C320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00C453-A279-438A-A22D-435DC31E2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38CD-01C3-43A3-A827-64E28C1099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179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A6CAF2-D612-4698-8716-CB1B5E266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D884213-1A45-4503-B3B0-8DC95A832D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B726F8-AD06-439A-AA64-A0E93E3C0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D3868-34EB-4CC9-9DF5-F0BA3AFD553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CE915E0-EC89-4305-847A-3A531CF78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6AFB7E2-D748-441D-9EBE-ADDEF78E7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38CD-01C3-43A3-A827-64E28C1099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6332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9A761D5-924D-4D09-B99B-3ED54325AF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7432FA3-B5B4-4594-B1EE-0D1DB89C6D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13D09A-75A7-4582-9379-F9AFC5B4D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D3868-34EB-4CC9-9DF5-F0BA3AFD553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79D98D-F2DD-4B6B-AA83-84CC75BBF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9BD6EFA-58C5-4A4C-875F-ABE9C03F6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38CD-01C3-43A3-A827-64E28C1099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1479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C0ABD6-D8BA-45E7-B692-CFEB5C09A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65D61C-B431-4831-8835-7002D30144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9B48517-D8CB-40E4-80E7-67F9D9543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D3868-34EB-4CC9-9DF5-F0BA3AFD553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8235B1-5963-41B5-BCC7-AA23F6624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4C621A-8875-466B-BA34-0A68FBF4D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38CD-01C3-43A3-A827-64E28C1099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521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8B048A-3F45-4D98-A835-F00FCB8CA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421EC8A-9FAE-414D-8061-D0873E0DEC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61F1F69-A305-474B-A433-2408838D1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D3868-34EB-4CC9-9DF5-F0BA3AFD553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0FB6B01-7D2A-4D46-B017-5B738D6B7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14B0EF-82BE-4C0D-A344-C0F572ADD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38CD-01C3-43A3-A827-64E28C1099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6743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4F288F-CF9C-430D-AC4D-C944883D7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9EFFB1-A760-4680-99D1-A9ECC6BC2C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86FDD1D-9289-431B-96E5-6DE3F57AD5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264956E-4D1C-440D-BBB7-549CFCE23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D3868-34EB-4CC9-9DF5-F0BA3AFD553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F895B1-8DF0-4366-9941-5116B6C9F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AB29C7-431A-48B6-AC9B-07AC87E93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38CD-01C3-43A3-A827-64E28C1099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3138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FFCE0C-4B80-407E-B077-DB2F4F256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DF48433-CACB-4654-B352-E534E0B42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FF1A2BC-A2ED-48B5-A797-A0CCE8798E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0BE7B44-33B3-4F85-8BCA-A86B57E7EA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8CE426A-1113-4B57-93DC-56F89FAB6A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E631247-B0FC-4816-BF12-37FC56C66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D3868-34EB-4CC9-9DF5-F0BA3AFD553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EEB6F10-FA36-4C44-BBA1-3B9C49D69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25C0488-23C1-4EEF-99E9-8856034B2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38CD-01C3-43A3-A827-64E28C1099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7155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DCD767-29A2-4D86-835A-EA6B2DA19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05C998B-D18B-40EA-9E1D-154164BBC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D3868-34EB-4CC9-9DF5-F0BA3AFD553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20330E4-03CB-486F-B7B9-1E027DA49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EB44CBC-7756-43E1-BE28-00802C97B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38CD-01C3-43A3-A827-64E28C1099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2204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56284DC-BD56-41FA-9D8E-8D8174828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D3868-34EB-4CC9-9DF5-F0BA3AFD553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DDBBAA5-44A9-43BA-9F43-5437D1EA9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BE6E941-7C71-49D7-BD4E-3AC690BEC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38CD-01C3-43A3-A827-64E28C1099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627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571976-FCCE-4AEB-9B02-ABBE70046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A4E89BC-7F90-4887-8207-8E0F4CD1B2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1053E48-BCA8-4EB2-9C26-3AA7EC0B4D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5964496-8213-4E0B-9EA9-2FE18C64A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D3868-34EB-4CC9-9DF5-F0BA3AFD553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BF78C40-41E1-47D2-ABAA-BC6DBB7EA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6EA14E3-E5F0-45BA-BF0C-BA1DF6F9C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38CD-01C3-43A3-A827-64E28C1099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98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201C6F-20B1-4FC0-B621-EDCCBD821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D6DB211-B2EE-4C66-9199-8B53478DC8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40D2D9C-9042-4B29-9CA2-20DDFB4BA6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D90D179-5E04-435B-BD49-A62493F8E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D3868-34EB-4CC9-9DF5-F0BA3AFD553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8975D3F-BCEF-45B7-9C81-71C8AC3FB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3838E62-46EC-4563-92AC-F210FCFBD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38CD-01C3-43A3-A827-64E28C1099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3469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7878C9B-8A0E-4D2C-A681-C1FEFC1BF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516EFAC-DAC1-47A9-A457-238F701149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91CDBA-98EA-43CC-87A9-4DC3982FD1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D3868-34EB-4CC9-9DF5-F0BA3AFD553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BB4427-E50B-44D6-8FD7-62FD697AA6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F77B18-5E17-4400-846F-E7831BE9CE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E038CD-01C3-43A3-A827-64E28C1099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949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03F9FB63-B6C8-4449-8694-9A78FB9748E7}"/>
              </a:ext>
            </a:extLst>
          </p:cNvPr>
          <p:cNvSpPr/>
          <p:nvPr/>
        </p:nvSpPr>
        <p:spPr>
          <a:xfrm>
            <a:off x="5075583" y="2839278"/>
            <a:ext cx="2040834" cy="11794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07051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2018-07-04T02:24:53Z</dcterms:created>
  <dcterms:modified xsi:type="dcterms:W3CDTF">2018-07-04T02:24:55Z</dcterms:modified>
</cp:coreProperties>
</file>