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C4D625-2386-4FBA-A0BE-B8ECFA1D6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CB687D4-ED0B-4FF4-AA99-817846657C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7CAD2D-5A0A-450C-BD7A-D6FB7B7FE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319CCA-EBCB-44C3-B2EE-9F88C0D22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05CE44-44C9-44B4-A0B7-5F0A66E13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306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1CB5AF-F153-488B-B6EB-07B2AECEC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61F103A-4C6A-4A84-A63B-AFE2C92C3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9A02EB-1785-467C-9661-7F7E25341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4A5EAD-B2C2-4B3D-9F17-2361BC8EF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659B6F-9ED3-42DA-8A8B-4ED2C49B5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26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1C4EDC9-BCB4-4658-ADCE-2D6971A4B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A7E94D-4281-4359-8BD8-3BD1A997D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570430-6F84-44A3-978B-3CB15D56B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57E4AD-D730-47E2-8EA4-15ED7B151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AA49E8-DAF2-4B6B-B43D-34255EA5B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731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8BC4B4-012C-44C6-AD23-F51D4F005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653BB0-5D66-4100-B1B7-36857845D3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2EA3C3-4715-4AD8-9FD0-A2F432123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6012B5-81B8-4E62-A2CE-6E7E1F2BE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429C3B-6374-47C4-AFBB-8C23F47F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33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42DFF6-CA50-4B8A-A91D-ADA5B8A27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939211-1A58-42D6-AB57-37A57670A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D7C972-189A-48CD-A9F6-03D672176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01C5E8B-7C65-44C6-94AA-3637159DD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F68972-9DA5-487E-AADA-C91F5533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336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D45BB4-D0F5-4661-90B9-292B4F243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389FE3-6918-494C-B2C2-19B6DCDABC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3F88496-B4B8-40C0-AFCB-76A90118EA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94DEDB-DE45-4BF6-A9EA-E217D021C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190DFDA-8D5D-4C0D-8ED7-9E211C168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BF7FCC7-6989-4F5B-9D6B-40E50F066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899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5DE17A-0760-4A2C-894E-8C9EF4580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2AA146-CB1A-49DA-9AF3-8E6E90353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A4AC29-530C-45D4-A152-BBE5A6EA4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B90849D-BAED-46DC-97B8-876726FB29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5577C86-AAAA-440E-ACC5-FFA094379B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724FDDA-F866-4CA1-A6E3-901849B47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058F78A-F32F-4BED-A861-9DF9591C5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1C5F1DC-94AE-4261-B6A8-7A3B96029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703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EBDBC-EED5-45D5-83A3-FC1A7EAF2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CE907D9-F2D4-44F5-A429-B8459A5DE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87592FB-038A-43A3-A40B-863B2477B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6E40268-5CBC-4A41-B556-0DD253032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35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D3618C6-1FC4-4C1D-A5A0-15EE0766D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88ED483-C755-4929-ADBD-5439BDBA5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A200C99-3143-4772-A839-A25330665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69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F430F4-5F8C-4DCA-82B4-00D1391AF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297B6D-6FB3-4897-A97A-AABC9964D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05136E4-BED4-4D17-9115-DB0311BE45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6609D0-0088-4825-840C-55697F24C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9E7FEA5-22FE-48E0-90CB-BED4B9685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EA0FFC-454C-4DDE-AE12-887BCF7A1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142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228FCC-179F-4B75-9554-8AB8C6F78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09E4194-50A8-44DC-8B6A-492BE19C7C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C5E380F-2BEA-4989-80E9-71267483AF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3623811-2AC1-4D05-BB82-F21549BE8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AF7ACF-53BF-418E-AEF3-A40C50DEF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86007A3-5734-4B5B-BD70-3F92744E6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697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86F113-0776-4667-819C-1B1C52659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097C7E-A75D-4EB6-BA7E-53D3501DD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898D9-2503-439C-B9C1-07EB05C4A1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E1380A-7B78-4975-8D0C-D76BE36883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9BF1DB-174E-4E5E-BAB5-E851C4917D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451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6C60A691-256E-4CF6-AACF-7A7099A65142}"/>
              </a:ext>
            </a:extLst>
          </p:cNvPr>
          <p:cNvSpPr/>
          <p:nvPr/>
        </p:nvSpPr>
        <p:spPr>
          <a:xfrm flipV="1">
            <a:off x="5135217" y="3018183"/>
            <a:ext cx="1921565" cy="82163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179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2018-07-04T02:09:39Z</dcterms:created>
  <dcterms:modified xsi:type="dcterms:W3CDTF">2018-07-04T02:10:14Z</dcterms:modified>
</cp:coreProperties>
</file>