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9A031B-6B46-4005-A30B-191C730A3E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10A6D6-A5AE-4D32-9A18-0C8B65E5B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09BC9F-38B1-4082-8762-13BCEC0EE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DC7E7E-C0A2-4B32-8551-08869A3A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8F7B53-968E-4170-B533-46BB4DB97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51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DA8874-4E70-4049-BEDD-A5BDA4B18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3735D1-DF36-4B51-A0A9-A17B0D60F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5CE32-F0B6-48C3-8D56-9737FBB0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90CBD4-E02B-4967-916A-E69E2EB78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74B9D2-6848-440B-B8C6-5D8B76DD2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66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77AD6B0-9845-48C9-ADB2-736C826073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8C0985-1D4C-441F-A3DD-E849D03E0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D6D877-7595-42B8-B676-34EA34EE0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D2E88B-AB4C-41CB-A010-AB7AE8C82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A9D30A-8F24-4CFD-8B45-9E03353C1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13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4DEC69-4F0B-45A9-B49E-5CAB9522D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A64821-FA27-4794-AAD0-D78F23791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A2C05B-3DCE-4EF2-ADA3-A21EEEC90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1B77DA-E15B-4D7A-9106-942E978E1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4159D0-1879-489C-8AB5-AFB579D4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08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BAD22-5DAE-4490-9D40-0CD88BBF5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38B02E-082F-47A0-95EE-0E6B9EAE6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A3F97D-D2BE-46F6-9F8F-024C7C4B8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F3F939-2FD8-4F80-B72C-C2EC5FA9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437A37-CA65-49CC-9D51-1096C6543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89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D74DA0-89A8-43F9-877B-D9D35E94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7E130C-AF01-458A-A801-6A3367D12E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B5C51D-F890-42AF-8176-97DE28C19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9837FE-CE64-4F92-B62D-E255DE6C3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DDBE5F-3A27-4EFC-BC84-1D8E50E2E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81D6F3-8D81-4563-9686-3BDA6A710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40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31052F-CEB5-4414-AC9E-D6B36C543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B5AF5F-2489-458C-ADC9-30449AE7E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B5ECCA-90E0-4B6C-947F-CE43A520B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988614-DDB6-42CB-BA2A-AE1632FCC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0FF77E-4199-41BB-877F-E7B8D4989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7775C5-B090-4DC8-8939-B2389503B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4ADF4CE-A47A-407F-8B5E-8E67B676C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E77EC78-4831-4EC9-B672-44074E901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10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B37F28-9713-4D4B-A040-72EEC56C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8FA949-1F9F-4CB2-A22C-37C3DABBF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ACDBCD3-FD36-4977-8554-213255999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C0A519-2F6A-4131-9F08-AC29F5DC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17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6839473-C083-46ED-B5B8-88F6E7BFD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8E4D7E6-0575-40F8-9C1F-A787128A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C54B0A-49BA-4331-9D0C-4B5544D2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23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07AA87-7052-48BA-AD2A-EDFD9232C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58D6E7-8FE7-4485-B3BA-2148505BF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5D95E-F1E4-47B2-A5E5-3EC1849B3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AE9322-339A-413B-8BCF-127884864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CF7ADE-DBFA-4F44-9DB7-A72D6898A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044033-8D43-42A7-853C-17A2B870C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47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B4CFC-2FDD-4549-9CB4-1B6208AAF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F9BD21E-D7D1-4CC9-BEEE-5590A0DD98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3FAF0C-1B64-42EB-A3B9-7DD656B94E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8E6DDC-2C58-477E-B1E3-2B99DB3E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E5A8D5-F5CF-45D0-BCD2-9951BECD8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350773-F3CC-48A0-AA38-FD9D264A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7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B83BF2-211C-43EA-8AC5-AC780FB43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8498F9-E55D-4E6D-AA2A-B21CD917F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07CE7D-703D-4A41-864B-88EB6FBE2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0C4D4-302C-4FB6-84FD-2F361C5CE1E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AE5B49-D46F-409F-998E-FB73B2F12D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8C3BEE-3088-4EBE-88A2-C44AE6A45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29A43-FCC3-4E23-AAAC-7899C22C53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D33E481E-FCAE-416C-B366-DB2D7CB1AF8E}"/>
              </a:ext>
            </a:extLst>
          </p:cNvPr>
          <p:cNvSpPr/>
          <p:nvPr/>
        </p:nvSpPr>
        <p:spPr>
          <a:xfrm>
            <a:off x="4777409" y="2633869"/>
            <a:ext cx="2637182" cy="15902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039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2018-07-04T02:23:26Z</dcterms:created>
  <dcterms:modified xsi:type="dcterms:W3CDTF">2018-07-04T02:23:36Z</dcterms:modified>
</cp:coreProperties>
</file>