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7" autoAdjust="0"/>
    <p:restoredTop sz="94660"/>
  </p:normalViewPr>
  <p:slideViewPr>
    <p:cSldViewPr snapToGrid="0">
      <p:cViewPr varScale="1">
        <p:scale>
          <a:sx n="72" d="100"/>
          <a:sy n="72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C6D7972-DB37-45DA-8A1D-F9D6C1D272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7042F76-A490-42DF-8481-635C2770EF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B404EDE-47C8-421A-ACDC-9C12729A8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C1A66E-C494-4A75-BA95-E2464EFFF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382834-BD47-404A-B433-7414C2E2F3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9758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38AE2E1-4A81-4012-AE1C-7718251BF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EECC85D-14FB-496C-B5A1-2F78B2571A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AE27413-0B5D-42BA-813C-419CED3EB7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291BBC-1679-4FAA-BDB5-4A803DA129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617FC4-C219-49F4-8BA8-CE1D889A7D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371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7D47D542-466D-4638-B42D-B31B040D2B3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79753D4-BD38-432B-98E0-5ACD140891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EB67BE0-7417-4D34-98BD-97A327232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B02A690-71D6-4326-9B22-34A92C73B0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6B8A02-4259-408B-A289-019550137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0418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E3CFD9-35C5-4CAB-A350-455310ACBB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DB6581-8516-46A5-901E-9D154776D9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57A153-2D49-45D0-BBE1-068E1999C8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060C6E-BE6D-4241-8735-205731768B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21C29AF-D71F-4F38-AA1A-FC90CEAF54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4082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D5C59D1-DDED-4D21-B471-2A8E42AFA6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F041AD9-0285-49CD-9CFF-4DC4B45BB7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AC60798-1CB0-4E66-8BAE-B3EF818F06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810290-7A2B-4D98-9A64-84030159F1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F92899-01D7-4C69-9ED5-53C3396C2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271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34085C-B895-4BB1-B687-2BD5FCF7C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8AE18FA-30F7-49A3-A168-DCE893896C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C5639EF-9AB1-48A3-B8C1-3FBC3C0C60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3EA10E3-A891-48D6-9595-5EDF98A866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6EE3081-8391-42A7-B8E7-50C1D4CAA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D8D873B-7AAF-4B56-A08E-4E79E47C73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274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1CD37DE-38CD-4FFC-BC2C-38A3D2207A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0D55BCB-C6C4-48C4-A17A-90CE0796D1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EA36712-66C6-4430-9400-D67F71E782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2BE6A2C-346B-4876-9308-FB62D405B5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BA61ED9-0EFE-4178-949D-4D08020D9A5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2A056BD-E298-4C12-8839-2D4B516FDD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29F9B86-F77D-4CAF-94BF-ABF3270F9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13EEFCC-450C-409B-BAED-FBF4B273C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3534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D2B57-DF8F-4ED0-BBA7-D8285E3511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A9F2E5F-F469-40F4-96EB-842CDABC70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12926C8-185C-45E5-9A58-075ECE335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F5BCD35-72C8-499F-A63A-4C8AB2C0D3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8510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22A8625-C9A7-4D37-B14F-277ADD277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C707ED8-1AFF-4C33-B49B-142650AB4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B5B7742-D341-4F40-830C-9A388B3DD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8821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599CEF-5F8C-40A3-A5AB-DCFD5743F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FD5667D-3866-4720-91D1-72D6EC8ACB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0DDDFFB-04D3-46D0-BAD3-E6ED4BB141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D7957CD-144A-4E52-96AE-5515751CCB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229D874-AC3A-408B-8538-AAC4FC013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B6D18E7-44A4-4585-9881-68CE0FF5B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891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E1013D-BCED-46DF-B8B0-299F6F0BBC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A549FB6-A2A8-40EA-87D4-3B67DD32B0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2D02040-A827-41EA-84E3-D4B17EDBC6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5855CFE-FDD2-4A7C-95D6-2F8C1CC60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9355C98-A232-4976-B40D-AE55A49FA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A0BD25D-4927-4AB9-AABF-B3EC60F1E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20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DA88521-FB57-4055-9DE5-F009A2771E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05206BA-6B1C-4AAC-9B57-0ECE48593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E5965B4-AA85-4489-8399-2865972EB1C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8C02066-8081-4214-BC2C-B2CECFA446A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B0DA93-8816-4215-A999-C8B3BDE030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8175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97BBEDA-0A79-4713-BB05-3069A46A1446}"/>
              </a:ext>
            </a:extLst>
          </p:cNvPr>
          <p:cNvGrpSpPr/>
          <p:nvPr/>
        </p:nvGrpSpPr>
        <p:grpSpPr>
          <a:xfrm>
            <a:off x="3020291" y="2815934"/>
            <a:ext cx="6151418" cy="540328"/>
            <a:chOff x="3020291" y="2815934"/>
            <a:chExt cx="6151418" cy="540328"/>
          </a:xfrm>
        </p:grpSpPr>
        <p:sp>
          <p:nvSpPr>
            <p:cNvPr id="4" name="四角形: 角を丸くする 3">
              <a:extLst>
                <a:ext uri="{FF2B5EF4-FFF2-40B4-BE49-F238E27FC236}">
                  <a16:creationId xmlns:a16="http://schemas.microsoft.com/office/drawing/2014/main" id="{9424B16C-6829-47A6-A608-9138C41831A8}"/>
                </a:ext>
              </a:extLst>
            </p:cNvPr>
            <p:cNvSpPr/>
            <p:nvPr/>
          </p:nvSpPr>
          <p:spPr>
            <a:xfrm>
              <a:off x="7620000" y="2815934"/>
              <a:ext cx="1551709" cy="540328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dirty="0"/>
                <a:t>報告書作成</a:t>
              </a:r>
            </a:p>
          </p:txBody>
        </p:sp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A06FF94F-88FC-4F2E-A089-A1F72A124A97}"/>
                </a:ext>
              </a:extLst>
            </p:cNvPr>
            <p:cNvSpPr/>
            <p:nvPr/>
          </p:nvSpPr>
          <p:spPr>
            <a:xfrm>
              <a:off x="5320146" y="2815934"/>
              <a:ext cx="1551709" cy="540328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dirty="0"/>
                <a:t>データ分析</a:t>
              </a:r>
            </a:p>
          </p:txBody>
        </p:sp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2C4820DB-9768-4ED6-889C-3CD7D3273E1C}"/>
                </a:ext>
              </a:extLst>
            </p:cNvPr>
            <p:cNvSpPr/>
            <p:nvPr/>
          </p:nvSpPr>
          <p:spPr>
            <a:xfrm>
              <a:off x="3020291" y="2815934"/>
              <a:ext cx="1551709" cy="540328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dirty="0"/>
                <a:t>調査</a:t>
              </a:r>
            </a:p>
          </p:txBody>
        </p:sp>
        <p:sp>
          <p:nvSpPr>
            <p:cNvPr id="7" name="二等辺三角形 6">
              <a:extLst>
                <a:ext uri="{FF2B5EF4-FFF2-40B4-BE49-F238E27FC236}">
                  <a16:creationId xmlns:a16="http://schemas.microsoft.com/office/drawing/2014/main" id="{95086E92-EB3B-471A-9A91-0002904A3920}"/>
                </a:ext>
              </a:extLst>
            </p:cNvPr>
            <p:cNvSpPr/>
            <p:nvPr/>
          </p:nvSpPr>
          <p:spPr>
            <a:xfrm rot="5400000">
              <a:off x="4720935" y="2991713"/>
              <a:ext cx="450275" cy="188770"/>
            </a:xfrm>
            <a:prstGeom prst="triangl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二等辺三角形 7">
              <a:extLst>
                <a:ext uri="{FF2B5EF4-FFF2-40B4-BE49-F238E27FC236}">
                  <a16:creationId xmlns:a16="http://schemas.microsoft.com/office/drawing/2014/main" id="{8D6A4316-4E6E-4737-8B8F-5E5C38101736}"/>
                </a:ext>
              </a:extLst>
            </p:cNvPr>
            <p:cNvSpPr/>
            <p:nvPr/>
          </p:nvSpPr>
          <p:spPr>
            <a:xfrm rot="5400000">
              <a:off x="7020790" y="2991713"/>
              <a:ext cx="450275" cy="188770"/>
            </a:xfrm>
            <a:prstGeom prst="triangle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960080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5</Words>
  <Application>Microsoft Office PowerPoint</Application>
  <PresentationFormat>ワイド画面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3</cp:revision>
  <dcterms:created xsi:type="dcterms:W3CDTF">2018-07-04T02:55:23Z</dcterms:created>
  <dcterms:modified xsi:type="dcterms:W3CDTF">2018-07-04T03:18:43Z</dcterms:modified>
</cp:coreProperties>
</file>

<file path=docProps/thumbnail.jpeg>
</file>