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AEC751-FC45-4458-AFFF-E817204749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A44DB72-53F6-4A32-8BD9-EB84195DA2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CF31453-E2B0-4BB4-803D-449AE5FE3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99380-1DF8-4DD9-B20D-EE174D25D91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9C15F98-BC01-4583-ADFD-B97B0200E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80CEE3E-9173-412B-849C-11E243E62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3B40-D65D-4549-9AAB-42D4FDDAB9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9223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72F637-AA15-41EC-8926-CE33AF07D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12BDC86-409F-4CED-9C92-E1A00CE070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7758833-0E62-4188-B64B-19BE9E586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99380-1DF8-4DD9-B20D-EE174D25D91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D00D9EE-DCA7-435A-8831-EC15CB95C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A837E9-A6B0-4211-8F18-1E1D075B8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3B40-D65D-4549-9AAB-42D4FDDAB9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3835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9C85489-7B9E-49D6-BA16-1929028531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973F3A8-2266-4016-8F50-F52B6D6EB8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F6647F7-39DD-4117-B3BB-7FCA57B9B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99380-1DF8-4DD9-B20D-EE174D25D91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026F115-E319-4919-B3FA-05997C47F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D3662F7-E312-4788-A330-EF83FDF32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3B40-D65D-4549-9AAB-42D4FDDAB9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9082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9BC50C-8D77-459F-A9EC-29AB526A2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15E3DB2-CEF1-47AA-A522-BF6CACE2E7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6337A95-A0ED-40C9-A30D-8C9AE3097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99380-1DF8-4DD9-B20D-EE174D25D91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D5C30DC-B39A-4A92-9CFB-C6FCD7E7A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BC96C04-C027-449C-9E94-B8831E17D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3B40-D65D-4549-9AAB-42D4FDDAB9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041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FB710E-44B5-4480-8CFD-F6AD0612E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E291339-CF6E-446B-A802-720C3EAF61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842DB6-1896-47D1-9446-728C78062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99380-1DF8-4DD9-B20D-EE174D25D91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7F301EE-9673-45FC-B67A-C2F5A6A15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F2B7096-E9BF-408C-8E53-EE35E0540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3B40-D65D-4549-9AAB-42D4FDDAB9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716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8E2DC3-A956-4465-B276-22B7C0951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9A19CC3-671B-45EE-B94A-BC19DBA00C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DAC78E4-797B-420E-BF1C-5823AC5CB0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93CEEE6-5992-4229-AE13-21341977E8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99380-1DF8-4DD9-B20D-EE174D25D91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9A4172D-6C3C-4654-BA80-BE4D7A504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C163150-C24A-449B-82DE-9FB8BFE13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3B40-D65D-4549-9AAB-42D4FDDAB9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1769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DF9371-6840-427A-BB18-19307BB3A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6A2E29B-7069-41BD-8746-DCDDDAA68F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73544B-82C6-4B3B-A90B-FA4ABF0F42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84A0E20-88B8-4225-B134-8C0EE19263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F830BCF-6C41-4376-95A6-A107478975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842AE7A-5024-4360-A8D0-1D994828BB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99380-1DF8-4DD9-B20D-EE174D25D91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6165548-FDF9-4740-88FB-89E3CDB5D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90EBAE5-1F8A-4BD2-9D82-28E6F8AB8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3B40-D65D-4549-9AAB-42D4FDDAB9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959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D7BFD1-077A-496E-A419-D4B870A4D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2425A46-AB01-430B-B39C-06AFCC5866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99380-1DF8-4DD9-B20D-EE174D25D91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D0E904C-F2D1-4F64-91E7-C504AB10D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D187253-7709-4330-AB05-ECEF21C74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3B40-D65D-4549-9AAB-42D4FDDAB9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0460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1183CCF-C4B9-4A57-B82E-4AE27D15B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99380-1DF8-4DD9-B20D-EE174D25D91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360F7A4-A9BE-41D2-951E-6012FDBD7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AEF7326-37E1-4297-8780-503D03EC1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3B40-D65D-4549-9AAB-42D4FDDAB9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8973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2F8BF1-3936-4894-9833-A46B7F282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03B35BA-DA0B-438F-B6D4-29E49E69A5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D365486-6E5C-41B7-84AB-E95B05EF2D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3540A7F-027E-4EE7-B30C-A80E119D7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99380-1DF8-4DD9-B20D-EE174D25D91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144B8FD-26CB-4550-9DD3-275BEB855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F4E387B-504A-44D7-893F-FDDF0DEB4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3B40-D65D-4549-9AAB-42D4FDDAB9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527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CBAE3EB-7754-470E-9351-BB434F706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A169EC8-78F6-44CE-A0AA-D656E84249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669EEF9-1308-42E9-B6B8-7069704BA9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1035016-E7A4-4A35-A999-F3F299098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99380-1DF8-4DD9-B20D-EE174D25D91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AE24130-2CED-4CC7-848D-B463DF9DE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EA17ACF-1AB9-4A07-9952-AE6C90395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3B40-D65D-4549-9AAB-42D4FDDAB9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8642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A238F50-60DE-4757-9E4F-0AEB88D2F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18430D0-8B23-45E9-A767-8AFAA1ED1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5705E9F-81E0-41A9-9054-5DE508CED2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99380-1DF8-4DD9-B20D-EE174D25D91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464428F-CB67-49A4-A6EE-DC7BDA34E5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C76DCC1-B09B-4251-9D30-BBDA4CFC0C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D3B40-D65D-4549-9AAB-42D4FDDAB9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4934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楕円 5">
            <a:extLst>
              <a:ext uri="{FF2B5EF4-FFF2-40B4-BE49-F238E27FC236}">
                <a16:creationId xmlns:a16="http://schemas.microsoft.com/office/drawing/2014/main" id="{618F4B94-664C-4611-B67B-DF31568A99D3}"/>
              </a:ext>
            </a:extLst>
          </p:cNvPr>
          <p:cNvSpPr/>
          <p:nvPr/>
        </p:nvSpPr>
        <p:spPr>
          <a:xfrm>
            <a:off x="4823791" y="2809461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66788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2018-07-04T01:30:42Z</dcterms:created>
  <dcterms:modified xsi:type="dcterms:W3CDTF">2018-07-04T01:30:55Z</dcterms:modified>
</cp:coreProperties>
</file>