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CD3C17-7B07-402F-A3CF-A760B96C75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50C6238-F639-4CCE-9445-9CC821BD9A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35CA53-7856-4200-8193-AD649980A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DD2CC2-0263-48D1-BACE-B4B7D2368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22B97E-1D72-4C16-803A-3C909E155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25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403817-2B79-483E-8261-2316F4A4A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DB875B6-9C6E-4FA1-8D1B-356B5B876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500B9-1AF6-4003-9111-E625472E6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0098BA-D1E6-4498-BF46-F554BCF5F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B3378F-DBED-46F6-B2DE-42A2313D2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618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571412F-D6F0-4FBC-9839-378E1E8EE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4649C84-ED2F-44E9-8998-E2BE4609C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86F4A4-CFCD-4DD0-BA4A-C5EC93DDA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F242D7-7DE6-43DE-A552-DF79B4B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8AD962-C703-4A29-ADBB-A318132E9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60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02F3B4-D0C1-4686-B1F8-BC9837B0A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135C3B-2294-4FA4-B198-FA3A38A10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838800-9E43-4584-8B46-68E5FF7A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B44E82-A2FD-48B8-9D89-16A6F112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F2013E-5F99-47E9-8607-DBF54D52D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65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2028A4-070E-4EE3-A3B3-6823540C2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368967-75B5-41F4-8045-5201545B6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42DCF3-0881-4B8C-9570-FA31F75EA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87ED2A-7678-4673-99EA-66D1B17DD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C18DD6-872D-4E84-9E23-11365A739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82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F43ED1-ECB3-442D-B01A-BE7567FC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4C7955-6749-444C-949E-AE5406DE6D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9A20AC2-60D3-4F7F-83E2-06DA0BFF3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E3B101-BEA8-4E31-8504-6841A9F6F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61A4F9-5215-4AC0-AC7F-71E91DFE3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6A7BEA5-AE1F-4504-B594-6FED7B5E7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13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8E540-3CDE-46FC-A16F-C503182B8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D9075E-7484-4938-9B23-93E633221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A173DF-5131-42D8-A34D-F0EEEEE2D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5CA115-1873-4ED7-8EE7-A495670AC5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904B912-BD7B-4E41-9BB6-29D6A01615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81F103E-A02F-491B-AD8E-A82EBD729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12BCD22-B323-4ED2-BD64-EFF991F30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90454CB-5514-4F42-B96B-02E6883B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683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7327BF-94CC-4181-A954-77B7F549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247A242-DF56-49BD-A5AC-14B12208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6BFAE1B-6F02-4391-BF2D-3232830D8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2D099-CF1F-4EB3-9E03-7BF4FAC22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966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8F06-31BC-41F3-9F52-6DBB6DBFA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F70F89-B705-41FE-A10A-B6B375D3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AABDE07-E20D-46D6-B8C8-3C2E5ACF9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26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6EAE3C-0A53-47DD-955A-EC8963FF7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530823-0A7E-406E-8A4C-B7A2BB2A2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DC33B46-E9EC-458B-97DF-BA70D19C1D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09BA8B-CBAE-4FF8-BC9C-C93B82F6F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5EE140-9765-4D06-A424-10995EBBE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E9D07D-AB16-4484-A157-C601DDB2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77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ADAA46-17EF-45AC-8325-9A8F0EA7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A00AC53-D9E2-4612-9EDA-47C8B670E5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F93691-D4B7-49CE-A185-FD59A663B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326D46-EFA7-45F1-95A1-723F7CC68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A8BEDA-5E58-4391-805F-94824AEB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03D864-07B2-49BA-B52E-E28D91BDB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18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52F7276-DE4D-4898-A49C-502E700ED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AA02E1-689C-48A5-9642-E2257594C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383E86-E6B2-4748-A1C0-8340F5C92B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2CA2C-07D1-4E43-A933-00E3959F4E64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333A8D-B074-4B49-8708-D7F4BF31F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C367CB-37CE-4BA5-B31B-0094ACEDF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DDC4D-AA3A-4214-8847-BA7E21AF0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30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14778E21-3A31-47DD-B555-28D46E49B2CC}"/>
              </a:ext>
            </a:extLst>
          </p:cNvPr>
          <p:cNvSpPr/>
          <p:nvPr/>
        </p:nvSpPr>
        <p:spPr>
          <a:xfrm>
            <a:off x="5711686" y="2494721"/>
            <a:ext cx="1868557" cy="186855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F70F9C29-D2FE-4CC4-8C85-39FB650E4F7F}"/>
              </a:ext>
            </a:extLst>
          </p:cNvPr>
          <p:cNvSpPr/>
          <p:nvPr/>
        </p:nvSpPr>
        <p:spPr>
          <a:xfrm>
            <a:off x="4492486" y="2494721"/>
            <a:ext cx="1868557" cy="186855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367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2018-07-04T03:01:46Z</dcterms:created>
  <dcterms:modified xsi:type="dcterms:W3CDTF">2018-07-04T03:05:25Z</dcterms:modified>
</cp:coreProperties>
</file>