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E060AE2-ED94-4D78-9F53-1D3A55029E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12E80ED-603D-4440-AFF3-396C4518E2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A33D3A9-53C2-4B39-809A-51963F2268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69288-F437-4393-80F4-0C14064DF45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5BFEC07-7DB6-46C3-9BA9-157564380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8A88A10-C458-4ADF-A257-6AF4D3862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718C4-CB53-4D47-9950-8DD609671F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4055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B14F6C-3FC8-4741-BFF5-C48B22855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CB55D1A-3391-420D-AF06-7DC89D0E93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737F84C-F98C-4819-84B2-FD77E57328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69288-F437-4393-80F4-0C14064DF45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74390C8-07CE-401D-9546-784C569FBA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13C5A59-AFEC-47E5-8A9F-6385E7987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718C4-CB53-4D47-9950-8DD609671F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5379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8D78D3F-2E89-4E68-8993-DF9C9591B1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BAB3D00-7DAB-4DCD-9B44-C51B5BCD9C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29B97BE-D57A-4D0B-8C79-49CD09DD1A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69288-F437-4393-80F4-0C14064DF45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0F294C9-67CE-4F30-9D2B-836BBAE9F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7D4659E-B1C0-44C7-B676-40AF2D93EA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718C4-CB53-4D47-9950-8DD609671F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7202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BE5883C-C9FA-4FA3-AA05-142E30E367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3CF540C-9622-4E63-ADD9-596C49B297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C3DA12B-F60B-4925-963E-BDE9BCCC07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69288-F437-4393-80F4-0C14064DF45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1BFB879-D8F2-49ED-8FB3-819F6EF5F7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E0C1C69-6A0E-4E2D-B373-356308C91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718C4-CB53-4D47-9950-8DD609671F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7128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606188-6051-4EE5-93C2-BEC28510E3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751D1A6-7014-4DE8-BE1E-198AD29A6B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7F62ADC-5AD4-489F-8C34-133C9AD847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69288-F437-4393-80F4-0C14064DF45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84CD94A-205A-46F1-BD40-AF3F72113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DAA7F7-8220-48FC-A688-9F9ED96DB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718C4-CB53-4D47-9950-8DD609671F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284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296AC1-48FB-40DA-8BED-349ACBCA72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767FEB1-FB59-4E4F-A3CB-EFE4463514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D5A1DA6-C514-48DC-88E7-FBC29D234B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C14487A-BDCD-43FD-99AC-B17057B749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69288-F437-4393-80F4-0C14064DF45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ECE5F55-420F-4C79-BF6C-F3B0FC9D9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79C5281-3CA0-4649-B3FC-EC8C9149E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718C4-CB53-4D47-9950-8DD609671F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8313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A407AD6-A4B8-4FD8-B91B-5365697EA5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507593B-0736-46EC-A0A6-84A5D9A08F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B8A083C-D54C-45F4-8B1F-FE1FB64112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5A5B5FB-D568-4C8A-A349-3020D122A7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3933DFC-C665-420B-944C-4F79813674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DE627FB-774E-45CF-BAE0-DD1CD978CF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69288-F437-4393-80F4-0C14064DF45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2B3CEE7-5752-4123-B092-E35B07BD03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1D233EA-EBC9-4AF9-8CB8-234A0BEC2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718C4-CB53-4D47-9950-8DD609671F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7092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644A80-E8E8-400D-907D-49D19BD9B8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B85010D-7F2D-4A29-A381-32F77ACB82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69288-F437-4393-80F4-0C14064DF45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90F6F2A-A11A-487C-9C4E-B66E0AD89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4354E45-4EF9-4910-AA24-9C91D1526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718C4-CB53-4D47-9950-8DD609671F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2455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765C5FF-814D-4C0A-B898-278CBCF2C5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69288-F437-4393-80F4-0C14064DF45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866A8CE8-85C8-40AC-A112-C03BD2469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9380AED-55CB-4D65-91BC-F4B8ACB617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718C4-CB53-4D47-9950-8DD609671F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7548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565FE0-36B4-4696-8228-715BDD8969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0ACC9BE-E2B6-4142-9B03-4470C5995D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55732CE-42F5-461B-97B2-4776344C42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57EB636-D254-4B76-8662-3AD614FC9E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69288-F437-4393-80F4-0C14064DF45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F7CD50A-0EE4-4BA1-8318-7A0889892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07E4403-31DF-46D7-9CE9-159C05684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718C4-CB53-4D47-9950-8DD609671F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738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023137-52D2-47A0-850F-B31361AAA7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77246522-097B-4EA8-A635-C36E5451BC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C5D56CD-D641-4F43-83A6-D6E4E706F0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A629D23-2D80-44C5-86FC-D0C2199FF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69288-F437-4393-80F4-0C14064DF45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58A75F1-66E3-4F21-AA79-71EFFDB29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489DCFC-061B-4B9F-9413-CF788FECE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718C4-CB53-4D47-9950-8DD609671F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5946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D73D1C5-5ED4-42D6-9D44-95D2F0EB3E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5CCCCD7-6CA6-4704-A474-E2780A6F00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B911B1C-0A08-4572-903E-3BFAEE44CF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E69288-F437-4393-80F4-0C14064DF45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B36E388-4145-4138-B000-E1F2AAB643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80CD75F-DD11-40BC-A0B1-D67921E5B7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1718C4-CB53-4D47-9950-8DD609671F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0686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9529639C-68EB-4F99-A7DA-916670B4F9D3}"/>
              </a:ext>
            </a:extLst>
          </p:cNvPr>
          <p:cNvCxnSpPr/>
          <p:nvPr/>
        </p:nvCxnSpPr>
        <p:spPr>
          <a:xfrm>
            <a:off x="5022575" y="1653209"/>
            <a:ext cx="304800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49555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3</cp:revision>
  <dcterms:created xsi:type="dcterms:W3CDTF">2018-07-04T02:14:28Z</dcterms:created>
  <dcterms:modified xsi:type="dcterms:W3CDTF">2018-07-04T02:16:12Z</dcterms:modified>
</cp:coreProperties>
</file>