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531CDA-9E01-45F6-85B8-A99786090B56}" type="doc">
      <dgm:prSet loTypeId="urn:microsoft.com/office/officeart/2005/8/layout/hierarchy1" loCatId="hierarchy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kumimoji="1" lang="ja-JP" altLang="en-US"/>
        </a:p>
      </dgm:t>
    </dgm:pt>
    <dgm:pt modelId="{1FAEADB7-3533-400E-98CE-6298709DE269}">
      <dgm:prSet phldrT="[テキスト]"/>
      <dgm:spPr/>
      <dgm:t>
        <a:bodyPr/>
        <a:lstStyle/>
        <a:p>
          <a:r>
            <a:rPr kumimoji="1" lang="ja-JP" altLang="en-US" dirty="0"/>
            <a:t>代表取締役社長</a:t>
          </a:r>
        </a:p>
      </dgm:t>
    </dgm:pt>
    <dgm:pt modelId="{5EB2821D-BF8E-4013-A64F-8F6C6A5B984C}" type="parTrans" cxnId="{0986F2E5-DF6E-4AD6-B0A2-A38528178AFB}">
      <dgm:prSet/>
      <dgm:spPr/>
      <dgm:t>
        <a:bodyPr/>
        <a:lstStyle/>
        <a:p>
          <a:endParaRPr kumimoji="1" lang="ja-JP" altLang="en-US"/>
        </a:p>
      </dgm:t>
    </dgm:pt>
    <dgm:pt modelId="{A9C075B8-3D0E-4BC3-A543-784169EC660B}" type="sibTrans" cxnId="{0986F2E5-DF6E-4AD6-B0A2-A38528178AFB}">
      <dgm:prSet/>
      <dgm:spPr/>
      <dgm:t>
        <a:bodyPr/>
        <a:lstStyle/>
        <a:p>
          <a:endParaRPr kumimoji="1" lang="ja-JP" altLang="en-US"/>
        </a:p>
      </dgm:t>
    </dgm:pt>
    <dgm:pt modelId="{CC902F30-F647-4754-B50E-56AA563B4B5E}" type="asst">
      <dgm:prSet phldrT="[テキスト]"/>
      <dgm:spPr/>
      <dgm:t>
        <a:bodyPr/>
        <a:lstStyle/>
        <a:p>
          <a:r>
            <a:rPr kumimoji="1" lang="ja-JP" altLang="en-US" dirty="0"/>
            <a:t>経営企画部</a:t>
          </a:r>
        </a:p>
      </dgm:t>
    </dgm:pt>
    <dgm:pt modelId="{16CAF2DA-4ECF-4F3E-A607-E3695A8189A4}" type="parTrans" cxnId="{0A1A7449-4728-4CD2-AC9C-460445ADB664}">
      <dgm:prSet/>
      <dgm:spPr/>
      <dgm:t>
        <a:bodyPr/>
        <a:lstStyle/>
        <a:p>
          <a:endParaRPr kumimoji="1" lang="ja-JP" altLang="en-US"/>
        </a:p>
      </dgm:t>
    </dgm:pt>
    <dgm:pt modelId="{740BB69F-1827-4DC8-B808-7949BBFE94E5}" type="sibTrans" cxnId="{0A1A7449-4728-4CD2-AC9C-460445ADB664}">
      <dgm:prSet/>
      <dgm:spPr/>
      <dgm:t>
        <a:bodyPr/>
        <a:lstStyle/>
        <a:p>
          <a:endParaRPr kumimoji="1" lang="ja-JP" altLang="en-US"/>
        </a:p>
      </dgm:t>
    </dgm:pt>
    <dgm:pt modelId="{5EFC82EC-54F5-4D90-948A-9041255F280F}">
      <dgm:prSet phldrT="[テキスト]"/>
      <dgm:spPr/>
      <dgm:t>
        <a:bodyPr/>
        <a:lstStyle/>
        <a:p>
          <a:r>
            <a:rPr kumimoji="1" lang="ja-JP" altLang="en-US" dirty="0"/>
            <a:t>総務部</a:t>
          </a:r>
        </a:p>
      </dgm:t>
    </dgm:pt>
    <dgm:pt modelId="{69761F82-E255-49E3-A7F4-A728A1601589}" type="parTrans" cxnId="{A7B9FB77-E3AF-4E4D-AB35-95A5D35E62E1}">
      <dgm:prSet/>
      <dgm:spPr/>
      <dgm:t>
        <a:bodyPr/>
        <a:lstStyle/>
        <a:p>
          <a:endParaRPr kumimoji="1" lang="ja-JP" altLang="en-US"/>
        </a:p>
      </dgm:t>
    </dgm:pt>
    <dgm:pt modelId="{5F841CCF-7A3E-4A43-B49F-924C6594B2EE}" type="sibTrans" cxnId="{A7B9FB77-E3AF-4E4D-AB35-95A5D35E62E1}">
      <dgm:prSet/>
      <dgm:spPr/>
      <dgm:t>
        <a:bodyPr/>
        <a:lstStyle/>
        <a:p>
          <a:endParaRPr kumimoji="1" lang="ja-JP" altLang="en-US"/>
        </a:p>
      </dgm:t>
    </dgm:pt>
    <dgm:pt modelId="{304E77F8-C50B-4B0A-8297-8007004C760E}">
      <dgm:prSet phldrT="[テキスト]"/>
      <dgm:spPr/>
      <dgm:t>
        <a:bodyPr/>
        <a:lstStyle/>
        <a:p>
          <a:r>
            <a:rPr kumimoji="1" lang="ja-JP" altLang="en-US" dirty="0"/>
            <a:t>制作部</a:t>
          </a:r>
        </a:p>
      </dgm:t>
    </dgm:pt>
    <dgm:pt modelId="{C9088535-0838-4025-BB3D-1F43DA5D7EB4}" type="parTrans" cxnId="{8C4DBC76-CB7D-4EC4-A53C-53C6EF2428B2}">
      <dgm:prSet/>
      <dgm:spPr/>
      <dgm:t>
        <a:bodyPr/>
        <a:lstStyle/>
        <a:p>
          <a:endParaRPr kumimoji="1" lang="ja-JP" altLang="en-US"/>
        </a:p>
      </dgm:t>
    </dgm:pt>
    <dgm:pt modelId="{5F098659-8B11-419D-A2D5-75E2FDD06D8D}" type="sibTrans" cxnId="{8C4DBC76-CB7D-4EC4-A53C-53C6EF2428B2}">
      <dgm:prSet/>
      <dgm:spPr/>
      <dgm:t>
        <a:bodyPr/>
        <a:lstStyle/>
        <a:p>
          <a:endParaRPr kumimoji="1" lang="ja-JP" altLang="en-US"/>
        </a:p>
      </dgm:t>
    </dgm:pt>
    <dgm:pt modelId="{98B801F7-9945-4443-85AE-17790BF7282A}">
      <dgm:prSet phldrT="[テキスト]"/>
      <dgm:spPr/>
      <dgm:t>
        <a:bodyPr/>
        <a:lstStyle/>
        <a:p>
          <a:r>
            <a:rPr kumimoji="1" lang="ja-JP" altLang="en-US" dirty="0"/>
            <a:t>営業部</a:t>
          </a:r>
        </a:p>
      </dgm:t>
    </dgm:pt>
    <dgm:pt modelId="{50EAD0AA-377E-4954-977F-0C74F528124B}" type="parTrans" cxnId="{C8A1C881-86CF-4137-BE7D-32C72BE50F7D}">
      <dgm:prSet/>
      <dgm:spPr/>
      <dgm:t>
        <a:bodyPr/>
        <a:lstStyle/>
        <a:p>
          <a:endParaRPr kumimoji="1" lang="ja-JP" altLang="en-US"/>
        </a:p>
      </dgm:t>
    </dgm:pt>
    <dgm:pt modelId="{75B8381D-DCCC-4394-9224-A40AE548C508}" type="sibTrans" cxnId="{C8A1C881-86CF-4137-BE7D-32C72BE50F7D}">
      <dgm:prSet/>
      <dgm:spPr/>
      <dgm:t>
        <a:bodyPr/>
        <a:lstStyle/>
        <a:p>
          <a:endParaRPr kumimoji="1" lang="ja-JP" altLang="en-US"/>
        </a:p>
      </dgm:t>
    </dgm:pt>
    <dgm:pt modelId="{734FCE52-686F-4E5F-8401-416950864F61}">
      <dgm:prSet/>
      <dgm:spPr/>
      <dgm:t>
        <a:bodyPr/>
        <a:lstStyle/>
        <a:p>
          <a:endParaRPr kumimoji="1" lang="ja-JP" altLang="en-US"/>
        </a:p>
      </dgm:t>
    </dgm:pt>
    <dgm:pt modelId="{E8ADAAEA-13F4-4A6D-AC41-B4BD3244B3EA}" type="parTrans" cxnId="{B7085D61-BBA3-4E89-B901-4448D772AE50}">
      <dgm:prSet/>
      <dgm:spPr/>
    </dgm:pt>
    <dgm:pt modelId="{F516FA1B-2A53-4D8B-B551-898443F42905}" type="sibTrans" cxnId="{B7085D61-BBA3-4E89-B901-4448D772AE50}">
      <dgm:prSet/>
      <dgm:spPr/>
    </dgm:pt>
    <dgm:pt modelId="{0374C819-CE5E-4765-B279-AE98E7E709DB}" type="pres">
      <dgm:prSet presAssocID="{35531CDA-9E01-45F6-85B8-A99786090B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0BF0311-D1D9-42AC-A25C-4AFF9F617F63}" type="pres">
      <dgm:prSet presAssocID="{734FCE52-686F-4E5F-8401-416950864F61}" presName="hierRoot1" presStyleCnt="0"/>
      <dgm:spPr/>
    </dgm:pt>
    <dgm:pt modelId="{3A5B725A-F372-4979-BA06-A9701D811A21}" type="pres">
      <dgm:prSet presAssocID="{734FCE52-686F-4E5F-8401-416950864F61}" presName="composite" presStyleCnt="0"/>
      <dgm:spPr/>
    </dgm:pt>
    <dgm:pt modelId="{77D9B2E3-29B6-4115-AB11-587206D54276}" type="pres">
      <dgm:prSet presAssocID="{734FCE52-686F-4E5F-8401-416950864F61}" presName="background" presStyleLbl="node0" presStyleIdx="0" presStyleCnt="1"/>
      <dgm:spPr/>
    </dgm:pt>
    <dgm:pt modelId="{8C1CAAA7-6C9A-4571-8E4E-5E0895BF1F5F}" type="pres">
      <dgm:prSet presAssocID="{734FCE52-686F-4E5F-8401-416950864F61}" presName="text" presStyleLbl="fgAcc0" presStyleIdx="0" presStyleCnt="1">
        <dgm:presLayoutVars>
          <dgm:chPref val="3"/>
        </dgm:presLayoutVars>
      </dgm:prSet>
      <dgm:spPr/>
    </dgm:pt>
    <dgm:pt modelId="{8EF69BD0-12C5-48A8-BD24-40FF9BFD9F98}" type="pres">
      <dgm:prSet presAssocID="{734FCE52-686F-4E5F-8401-416950864F61}" presName="hierChild2" presStyleCnt="0"/>
      <dgm:spPr/>
    </dgm:pt>
    <dgm:pt modelId="{4A9BB72B-879F-4495-A1F7-52A9C2538218}" type="pres">
      <dgm:prSet presAssocID="{5EB2821D-BF8E-4013-A64F-8F6C6A5B984C}" presName="Name10" presStyleLbl="parChTrans1D2" presStyleIdx="0" presStyleCnt="1"/>
      <dgm:spPr/>
    </dgm:pt>
    <dgm:pt modelId="{C8A0BEF6-AA96-4147-8AA1-F32F893C38E2}" type="pres">
      <dgm:prSet presAssocID="{1FAEADB7-3533-400E-98CE-6298709DE269}" presName="hierRoot2" presStyleCnt="0"/>
      <dgm:spPr/>
    </dgm:pt>
    <dgm:pt modelId="{BEA803ED-D712-4EAC-A2DD-1D361EC5E9ED}" type="pres">
      <dgm:prSet presAssocID="{1FAEADB7-3533-400E-98CE-6298709DE269}" presName="composite2" presStyleCnt="0"/>
      <dgm:spPr/>
    </dgm:pt>
    <dgm:pt modelId="{A3227453-AA9B-4A55-994C-4D78635E6918}" type="pres">
      <dgm:prSet presAssocID="{1FAEADB7-3533-400E-98CE-6298709DE269}" presName="background2" presStyleLbl="node2" presStyleIdx="0" presStyleCnt="1"/>
      <dgm:spPr/>
    </dgm:pt>
    <dgm:pt modelId="{DA04B455-56A6-4A0E-8884-8574E048C0DE}" type="pres">
      <dgm:prSet presAssocID="{1FAEADB7-3533-400E-98CE-6298709DE269}" presName="text2" presStyleLbl="fgAcc2" presStyleIdx="0" presStyleCnt="1">
        <dgm:presLayoutVars>
          <dgm:chPref val="3"/>
        </dgm:presLayoutVars>
      </dgm:prSet>
      <dgm:spPr/>
    </dgm:pt>
    <dgm:pt modelId="{F9365E5D-BFE8-4C62-A2C7-44B59E5065FE}" type="pres">
      <dgm:prSet presAssocID="{1FAEADB7-3533-400E-98CE-6298709DE269}" presName="hierChild3" presStyleCnt="0"/>
      <dgm:spPr/>
    </dgm:pt>
    <dgm:pt modelId="{A1F7CB25-EC5B-4EDF-AA94-CE3D8799BE93}" type="pres">
      <dgm:prSet presAssocID="{16CAF2DA-4ECF-4F3E-A607-E3695A8189A4}" presName="Name17" presStyleLbl="parChTrans1D3" presStyleIdx="0" presStyleCnt="4"/>
      <dgm:spPr/>
    </dgm:pt>
    <dgm:pt modelId="{D1D30670-9835-4BC6-A9B3-F979A9CA9A49}" type="pres">
      <dgm:prSet presAssocID="{CC902F30-F647-4754-B50E-56AA563B4B5E}" presName="hierRoot3" presStyleCnt="0"/>
      <dgm:spPr/>
    </dgm:pt>
    <dgm:pt modelId="{0FD7A0A0-5038-481F-8323-8D14BD836D72}" type="pres">
      <dgm:prSet presAssocID="{CC902F30-F647-4754-B50E-56AA563B4B5E}" presName="composite3" presStyleCnt="0"/>
      <dgm:spPr/>
    </dgm:pt>
    <dgm:pt modelId="{967CDB5E-A8BD-44E4-84B0-145E49185747}" type="pres">
      <dgm:prSet presAssocID="{CC902F30-F647-4754-B50E-56AA563B4B5E}" presName="background3" presStyleLbl="asst2" presStyleIdx="0" presStyleCnt="1"/>
      <dgm:spPr/>
    </dgm:pt>
    <dgm:pt modelId="{C2923485-761C-40CE-A77A-553A9108D76F}" type="pres">
      <dgm:prSet presAssocID="{CC902F30-F647-4754-B50E-56AA563B4B5E}" presName="text3" presStyleLbl="fgAcc3" presStyleIdx="0" presStyleCnt="4">
        <dgm:presLayoutVars>
          <dgm:chPref val="3"/>
        </dgm:presLayoutVars>
      </dgm:prSet>
      <dgm:spPr/>
    </dgm:pt>
    <dgm:pt modelId="{E4103246-E5FE-48DE-9D4B-92AAA11C2B8D}" type="pres">
      <dgm:prSet presAssocID="{CC902F30-F647-4754-B50E-56AA563B4B5E}" presName="hierChild4" presStyleCnt="0"/>
      <dgm:spPr/>
    </dgm:pt>
    <dgm:pt modelId="{2303B19E-17E7-4816-9564-FBD1AED8B508}" type="pres">
      <dgm:prSet presAssocID="{69761F82-E255-49E3-A7F4-A728A1601589}" presName="Name17" presStyleLbl="parChTrans1D3" presStyleIdx="1" presStyleCnt="4"/>
      <dgm:spPr/>
    </dgm:pt>
    <dgm:pt modelId="{9A9B92E4-7E9E-40F3-BEBA-616E2A283A54}" type="pres">
      <dgm:prSet presAssocID="{5EFC82EC-54F5-4D90-948A-9041255F280F}" presName="hierRoot3" presStyleCnt="0"/>
      <dgm:spPr/>
    </dgm:pt>
    <dgm:pt modelId="{3B714DEB-4AA5-4C20-9E6E-FE39F96F2D50}" type="pres">
      <dgm:prSet presAssocID="{5EFC82EC-54F5-4D90-948A-9041255F280F}" presName="composite3" presStyleCnt="0"/>
      <dgm:spPr/>
    </dgm:pt>
    <dgm:pt modelId="{44C90DC1-C6A4-4BB5-998E-48188D1F39E0}" type="pres">
      <dgm:prSet presAssocID="{5EFC82EC-54F5-4D90-948A-9041255F280F}" presName="background3" presStyleLbl="node3" presStyleIdx="0" presStyleCnt="3"/>
      <dgm:spPr/>
    </dgm:pt>
    <dgm:pt modelId="{A36A0670-9C94-49F1-9B1F-8856A3F7DDB5}" type="pres">
      <dgm:prSet presAssocID="{5EFC82EC-54F5-4D90-948A-9041255F280F}" presName="text3" presStyleLbl="fgAcc3" presStyleIdx="1" presStyleCnt="4">
        <dgm:presLayoutVars>
          <dgm:chPref val="3"/>
        </dgm:presLayoutVars>
      </dgm:prSet>
      <dgm:spPr/>
    </dgm:pt>
    <dgm:pt modelId="{04CC3004-8E68-4487-BC5B-7115EF9AD28A}" type="pres">
      <dgm:prSet presAssocID="{5EFC82EC-54F5-4D90-948A-9041255F280F}" presName="hierChild4" presStyleCnt="0"/>
      <dgm:spPr/>
    </dgm:pt>
    <dgm:pt modelId="{DD72DCD2-02B7-42B7-B340-9514D3F36881}" type="pres">
      <dgm:prSet presAssocID="{C9088535-0838-4025-BB3D-1F43DA5D7EB4}" presName="Name17" presStyleLbl="parChTrans1D3" presStyleIdx="2" presStyleCnt="4"/>
      <dgm:spPr/>
    </dgm:pt>
    <dgm:pt modelId="{D2CA3440-4F96-41E4-A5CA-3EA62D85F813}" type="pres">
      <dgm:prSet presAssocID="{304E77F8-C50B-4B0A-8297-8007004C760E}" presName="hierRoot3" presStyleCnt="0"/>
      <dgm:spPr/>
    </dgm:pt>
    <dgm:pt modelId="{09ADAC01-EFAE-452F-8276-12042E8A2251}" type="pres">
      <dgm:prSet presAssocID="{304E77F8-C50B-4B0A-8297-8007004C760E}" presName="composite3" presStyleCnt="0"/>
      <dgm:spPr/>
    </dgm:pt>
    <dgm:pt modelId="{58F45D94-D472-456F-A775-54035D6A1831}" type="pres">
      <dgm:prSet presAssocID="{304E77F8-C50B-4B0A-8297-8007004C760E}" presName="background3" presStyleLbl="node3" presStyleIdx="1" presStyleCnt="3"/>
      <dgm:spPr/>
    </dgm:pt>
    <dgm:pt modelId="{102A4FD3-0133-4D1A-9685-9FB3745E9FBE}" type="pres">
      <dgm:prSet presAssocID="{304E77F8-C50B-4B0A-8297-8007004C760E}" presName="text3" presStyleLbl="fgAcc3" presStyleIdx="2" presStyleCnt="4">
        <dgm:presLayoutVars>
          <dgm:chPref val="3"/>
        </dgm:presLayoutVars>
      </dgm:prSet>
      <dgm:spPr/>
    </dgm:pt>
    <dgm:pt modelId="{1C652E79-23B2-4B43-A058-903FCBC002A0}" type="pres">
      <dgm:prSet presAssocID="{304E77F8-C50B-4B0A-8297-8007004C760E}" presName="hierChild4" presStyleCnt="0"/>
      <dgm:spPr/>
    </dgm:pt>
    <dgm:pt modelId="{972A0D29-FE1B-47B7-86DC-A46785B2215B}" type="pres">
      <dgm:prSet presAssocID="{50EAD0AA-377E-4954-977F-0C74F528124B}" presName="Name17" presStyleLbl="parChTrans1D3" presStyleIdx="3" presStyleCnt="4"/>
      <dgm:spPr/>
    </dgm:pt>
    <dgm:pt modelId="{CB931A22-33DA-4C50-AC28-59DA93685EB8}" type="pres">
      <dgm:prSet presAssocID="{98B801F7-9945-4443-85AE-17790BF7282A}" presName="hierRoot3" presStyleCnt="0"/>
      <dgm:spPr/>
    </dgm:pt>
    <dgm:pt modelId="{815E412D-3E27-4064-B0E8-E4539577D0FA}" type="pres">
      <dgm:prSet presAssocID="{98B801F7-9945-4443-85AE-17790BF7282A}" presName="composite3" presStyleCnt="0"/>
      <dgm:spPr/>
    </dgm:pt>
    <dgm:pt modelId="{D26A8958-945A-4A73-A326-00D61AC44029}" type="pres">
      <dgm:prSet presAssocID="{98B801F7-9945-4443-85AE-17790BF7282A}" presName="background3" presStyleLbl="node3" presStyleIdx="2" presStyleCnt="3"/>
      <dgm:spPr/>
    </dgm:pt>
    <dgm:pt modelId="{E69DEBD8-23BF-4C30-A5C9-748657F46B2F}" type="pres">
      <dgm:prSet presAssocID="{98B801F7-9945-4443-85AE-17790BF7282A}" presName="text3" presStyleLbl="fgAcc3" presStyleIdx="3" presStyleCnt="4">
        <dgm:presLayoutVars>
          <dgm:chPref val="3"/>
        </dgm:presLayoutVars>
      </dgm:prSet>
      <dgm:spPr/>
    </dgm:pt>
    <dgm:pt modelId="{7DC3A331-1381-4D78-B0F3-FA9083DD7097}" type="pres">
      <dgm:prSet presAssocID="{98B801F7-9945-4443-85AE-17790BF7282A}" presName="hierChild4" presStyleCnt="0"/>
      <dgm:spPr/>
    </dgm:pt>
  </dgm:ptLst>
  <dgm:cxnLst>
    <dgm:cxn modelId="{062D0008-F96F-46BC-9262-A6AA7445BE98}" type="presOf" srcId="{16CAF2DA-4ECF-4F3E-A607-E3695A8189A4}" destId="{A1F7CB25-EC5B-4EDF-AA94-CE3D8799BE93}" srcOrd="0" destOrd="0" presId="urn:microsoft.com/office/officeart/2005/8/layout/hierarchy1"/>
    <dgm:cxn modelId="{98AD530E-53CF-48E2-BC79-3454D32FBF43}" type="presOf" srcId="{1FAEADB7-3533-400E-98CE-6298709DE269}" destId="{DA04B455-56A6-4A0E-8884-8574E048C0DE}" srcOrd="0" destOrd="0" presId="urn:microsoft.com/office/officeart/2005/8/layout/hierarchy1"/>
    <dgm:cxn modelId="{91AD293A-BCD6-4963-BA07-B8AD01B3BD86}" type="presOf" srcId="{734FCE52-686F-4E5F-8401-416950864F61}" destId="{8C1CAAA7-6C9A-4571-8E4E-5E0895BF1F5F}" srcOrd="0" destOrd="0" presId="urn:microsoft.com/office/officeart/2005/8/layout/hierarchy1"/>
    <dgm:cxn modelId="{B7085D61-BBA3-4E89-B901-4448D772AE50}" srcId="{35531CDA-9E01-45F6-85B8-A99786090B56}" destId="{734FCE52-686F-4E5F-8401-416950864F61}" srcOrd="0" destOrd="0" parTransId="{E8ADAAEA-13F4-4A6D-AC41-B4BD3244B3EA}" sibTransId="{F516FA1B-2A53-4D8B-B551-898443F42905}"/>
    <dgm:cxn modelId="{0A1A7449-4728-4CD2-AC9C-460445ADB664}" srcId="{1FAEADB7-3533-400E-98CE-6298709DE269}" destId="{CC902F30-F647-4754-B50E-56AA563B4B5E}" srcOrd="0" destOrd="0" parTransId="{16CAF2DA-4ECF-4F3E-A607-E3695A8189A4}" sibTransId="{740BB69F-1827-4DC8-B808-7949BBFE94E5}"/>
    <dgm:cxn modelId="{A6163351-9A98-4085-A1FA-D0D3AE25C826}" type="presOf" srcId="{CC902F30-F647-4754-B50E-56AA563B4B5E}" destId="{C2923485-761C-40CE-A77A-553A9108D76F}" srcOrd="0" destOrd="0" presId="urn:microsoft.com/office/officeart/2005/8/layout/hierarchy1"/>
    <dgm:cxn modelId="{8C4DBC76-CB7D-4EC4-A53C-53C6EF2428B2}" srcId="{1FAEADB7-3533-400E-98CE-6298709DE269}" destId="{304E77F8-C50B-4B0A-8297-8007004C760E}" srcOrd="2" destOrd="0" parTransId="{C9088535-0838-4025-BB3D-1F43DA5D7EB4}" sibTransId="{5F098659-8B11-419D-A2D5-75E2FDD06D8D}"/>
    <dgm:cxn modelId="{A7B9FB77-E3AF-4E4D-AB35-95A5D35E62E1}" srcId="{1FAEADB7-3533-400E-98CE-6298709DE269}" destId="{5EFC82EC-54F5-4D90-948A-9041255F280F}" srcOrd="1" destOrd="0" parTransId="{69761F82-E255-49E3-A7F4-A728A1601589}" sibTransId="{5F841CCF-7A3E-4A43-B49F-924C6594B2EE}"/>
    <dgm:cxn modelId="{C8A1C881-86CF-4137-BE7D-32C72BE50F7D}" srcId="{1FAEADB7-3533-400E-98CE-6298709DE269}" destId="{98B801F7-9945-4443-85AE-17790BF7282A}" srcOrd="3" destOrd="0" parTransId="{50EAD0AA-377E-4954-977F-0C74F528124B}" sibTransId="{75B8381D-DCCC-4394-9224-A40AE548C508}"/>
    <dgm:cxn modelId="{F0ACEA97-49F0-4B4A-866D-3F164B65415C}" type="presOf" srcId="{5EFC82EC-54F5-4D90-948A-9041255F280F}" destId="{A36A0670-9C94-49F1-9B1F-8856A3F7DDB5}" srcOrd="0" destOrd="0" presId="urn:microsoft.com/office/officeart/2005/8/layout/hierarchy1"/>
    <dgm:cxn modelId="{800C1C9B-B3EA-4670-8B16-A44DD0EBE26A}" type="presOf" srcId="{5EB2821D-BF8E-4013-A64F-8F6C6A5B984C}" destId="{4A9BB72B-879F-4495-A1F7-52A9C2538218}" srcOrd="0" destOrd="0" presId="urn:microsoft.com/office/officeart/2005/8/layout/hierarchy1"/>
    <dgm:cxn modelId="{43B009A4-519A-4244-A520-A85A1F841F54}" type="presOf" srcId="{98B801F7-9945-4443-85AE-17790BF7282A}" destId="{E69DEBD8-23BF-4C30-A5C9-748657F46B2F}" srcOrd="0" destOrd="0" presId="urn:microsoft.com/office/officeart/2005/8/layout/hierarchy1"/>
    <dgm:cxn modelId="{C6B590AD-3A63-4066-AB75-10AF5EAA3EC4}" type="presOf" srcId="{69761F82-E255-49E3-A7F4-A728A1601589}" destId="{2303B19E-17E7-4816-9564-FBD1AED8B508}" srcOrd="0" destOrd="0" presId="urn:microsoft.com/office/officeart/2005/8/layout/hierarchy1"/>
    <dgm:cxn modelId="{7CA681B4-AF9E-4D75-8CF6-1B3C09673FA1}" type="presOf" srcId="{50EAD0AA-377E-4954-977F-0C74F528124B}" destId="{972A0D29-FE1B-47B7-86DC-A46785B2215B}" srcOrd="0" destOrd="0" presId="urn:microsoft.com/office/officeart/2005/8/layout/hierarchy1"/>
    <dgm:cxn modelId="{7D7C19B8-CC12-4BED-98B1-CFBCD76B6D3C}" type="presOf" srcId="{304E77F8-C50B-4B0A-8297-8007004C760E}" destId="{102A4FD3-0133-4D1A-9685-9FB3745E9FBE}" srcOrd="0" destOrd="0" presId="urn:microsoft.com/office/officeart/2005/8/layout/hierarchy1"/>
    <dgm:cxn modelId="{E5834AC0-42C4-455F-8825-0E34A963B281}" type="presOf" srcId="{35531CDA-9E01-45F6-85B8-A99786090B56}" destId="{0374C819-CE5E-4765-B279-AE98E7E709DB}" srcOrd="0" destOrd="0" presId="urn:microsoft.com/office/officeart/2005/8/layout/hierarchy1"/>
    <dgm:cxn modelId="{0986F2E5-DF6E-4AD6-B0A2-A38528178AFB}" srcId="{734FCE52-686F-4E5F-8401-416950864F61}" destId="{1FAEADB7-3533-400E-98CE-6298709DE269}" srcOrd="0" destOrd="0" parTransId="{5EB2821D-BF8E-4013-A64F-8F6C6A5B984C}" sibTransId="{A9C075B8-3D0E-4BC3-A543-784169EC660B}"/>
    <dgm:cxn modelId="{0430ACE7-3780-4FEA-AB48-E0F6B8AF3A36}" type="presOf" srcId="{C9088535-0838-4025-BB3D-1F43DA5D7EB4}" destId="{DD72DCD2-02B7-42B7-B340-9514D3F36881}" srcOrd="0" destOrd="0" presId="urn:microsoft.com/office/officeart/2005/8/layout/hierarchy1"/>
    <dgm:cxn modelId="{220ADE21-2D29-483D-8749-B660F42F4286}" type="presParOf" srcId="{0374C819-CE5E-4765-B279-AE98E7E709DB}" destId="{40BF0311-D1D9-42AC-A25C-4AFF9F617F63}" srcOrd="0" destOrd="0" presId="urn:microsoft.com/office/officeart/2005/8/layout/hierarchy1"/>
    <dgm:cxn modelId="{BD67328D-E793-4782-9035-8B38C73F62DE}" type="presParOf" srcId="{40BF0311-D1D9-42AC-A25C-4AFF9F617F63}" destId="{3A5B725A-F372-4979-BA06-A9701D811A21}" srcOrd="0" destOrd="0" presId="urn:microsoft.com/office/officeart/2005/8/layout/hierarchy1"/>
    <dgm:cxn modelId="{AF0CD42F-A3D6-431F-AE92-693302DD4F98}" type="presParOf" srcId="{3A5B725A-F372-4979-BA06-A9701D811A21}" destId="{77D9B2E3-29B6-4115-AB11-587206D54276}" srcOrd="0" destOrd="0" presId="urn:microsoft.com/office/officeart/2005/8/layout/hierarchy1"/>
    <dgm:cxn modelId="{22D62E2A-C33B-456D-A3DE-EE856FD57E0A}" type="presParOf" srcId="{3A5B725A-F372-4979-BA06-A9701D811A21}" destId="{8C1CAAA7-6C9A-4571-8E4E-5E0895BF1F5F}" srcOrd="1" destOrd="0" presId="urn:microsoft.com/office/officeart/2005/8/layout/hierarchy1"/>
    <dgm:cxn modelId="{FAF053A4-4750-4DCD-A813-F272FFB6D27D}" type="presParOf" srcId="{40BF0311-D1D9-42AC-A25C-4AFF9F617F63}" destId="{8EF69BD0-12C5-48A8-BD24-40FF9BFD9F98}" srcOrd="1" destOrd="0" presId="urn:microsoft.com/office/officeart/2005/8/layout/hierarchy1"/>
    <dgm:cxn modelId="{664EBD10-5B0A-4B39-8053-F7861F695FFC}" type="presParOf" srcId="{8EF69BD0-12C5-48A8-BD24-40FF9BFD9F98}" destId="{4A9BB72B-879F-4495-A1F7-52A9C2538218}" srcOrd="0" destOrd="0" presId="urn:microsoft.com/office/officeart/2005/8/layout/hierarchy1"/>
    <dgm:cxn modelId="{E0A9BBDB-AC14-4B09-AB9A-16A273E94D01}" type="presParOf" srcId="{8EF69BD0-12C5-48A8-BD24-40FF9BFD9F98}" destId="{C8A0BEF6-AA96-4147-8AA1-F32F893C38E2}" srcOrd="1" destOrd="0" presId="urn:microsoft.com/office/officeart/2005/8/layout/hierarchy1"/>
    <dgm:cxn modelId="{A2DE166F-DC07-4312-86A9-E00E23EA28CD}" type="presParOf" srcId="{C8A0BEF6-AA96-4147-8AA1-F32F893C38E2}" destId="{BEA803ED-D712-4EAC-A2DD-1D361EC5E9ED}" srcOrd="0" destOrd="0" presId="urn:microsoft.com/office/officeart/2005/8/layout/hierarchy1"/>
    <dgm:cxn modelId="{0801CF97-05B6-45E2-ACC8-03FA3FEBBC50}" type="presParOf" srcId="{BEA803ED-D712-4EAC-A2DD-1D361EC5E9ED}" destId="{A3227453-AA9B-4A55-994C-4D78635E6918}" srcOrd="0" destOrd="0" presId="urn:microsoft.com/office/officeart/2005/8/layout/hierarchy1"/>
    <dgm:cxn modelId="{A57316FC-EF99-4540-A3F6-A1B6622A3FFA}" type="presParOf" srcId="{BEA803ED-D712-4EAC-A2DD-1D361EC5E9ED}" destId="{DA04B455-56A6-4A0E-8884-8574E048C0DE}" srcOrd="1" destOrd="0" presId="urn:microsoft.com/office/officeart/2005/8/layout/hierarchy1"/>
    <dgm:cxn modelId="{8AD6263D-0A94-41DB-AFD1-17D8E6D55ED7}" type="presParOf" srcId="{C8A0BEF6-AA96-4147-8AA1-F32F893C38E2}" destId="{F9365E5D-BFE8-4C62-A2C7-44B59E5065FE}" srcOrd="1" destOrd="0" presId="urn:microsoft.com/office/officeart/2005/8/layout/hierarchy1"/>
    <dgm:cxn modelId="{14B25F6A-ECFE-4A4E-AF59-B5CE0A9D02A1}" type="presParOf" srcId="{F9365E5D-BFE8-4C62-A2C7-44B59E5065FE}" destId="{A1F7CB25-EC5B-4EDF-AA94-CE3D8799BE93}" srcOrd="0" destOrd="0" presId="urn:microsoft.com/office/officeart/2005/8/layout/hierarchy1"/>
    <dgm:cxn modelId="{C303DB19-27E6-4BC8-9C57-7DE9BF72CF0A}" type="presParOf" srcId="{F9365E5D-BFE8-4C62-A2C7-44B59E5065FE}" destId="{D1D30670-9835-4BC6-A9B3-F979A9CA9A49}" srcOrd="1" destOrd="0" presId="urn:microsoft.com/office/officeart/2005/8/layout/hierarchy1"/>
    <dgm:cxn modelId="{FDCEC6A8-052F-4BD8-B09E-99F56258CD81}" type="presParOf" srcId="{D1D30670-9835-4BC6-A9B3-F979A9CA9A49}" destId="{0FD7A0A0-5038-481F-8323-8D14BD836D72}" srcOrd="0" destOrd="0" presId="urn:microsoft.com/office/officeart/2005/8/layout/hierarchy1"/>
    <dgm:cxn modelId="{E5D5E09D-CA06-4797-8782-6202CC4A9B24}" type="presParOf" srcId="{0FD7A0A0-5038-481F-8323-8D14BD836D72}" destId="{967CDB5E-A8BD-44E4-84B0-145E49185747}" srcOrd="0" destOrd="0" presId="urn:microsoft.com/office/officeart/2005/8/layout/hierarchy1"/>
    <dgm:cxn modelId="{4C038F59-BB7C-4C13-AF5D-957B6B556F16}" type="presParOf" srcId="{0FD7A0A0-5038-481F-8323-8D14BD836D72}" destId="{C2923485-761C-40CE-A77A-553A9108D76F}" srcOrd="1" destOrd="0" presId="urn:microsoft.com/office/officeart/2005/8/layout/hierarchy1"/>
    <dgm:cxn modelId="{F38D9B9D-4F3D-4680-BF7C-13E55A190F06}" type="presParOf" srcId="{D1D30670-9835-4BC6-A9B3-F979A9CA9A49}" destId="{E4103246-E5FE-48DE-9D4B-92AAA11C2B8D}" srcOrd="1" destOrd="0" presId="urn:microsoft.com/office/officeart/2005/8/layout/hierarchy1"/>
    <dgm:cxn modelId="{ADE5EBBC-6AAF-4283-8225-BABA2BF8E636}" type="presParOf" srcId="{F9365E5D-BFE8-4C62-A2C7-44B59E5065FE}" destId="{2303B19E-17E7-4816-9564-FBD1AED8B508}" srcOrd="2" destOrd="0" presId="urn:microsoft.com/office/officeart/2005/8/layout/hierarchy1"/>
    <dgm:cxn modelId="{D9CD95CA-8A86-41AE-AE2A-B71CACBE5AAB}" type="presParOf" srcId="{F9365E5D-BFE8-4C62-A2C7-44B59E5065FE}" destId="{9A9B92E4-7E9E-40F3-BEBA-616E2A283A54}" srcOrd="3" destOrd="0" presId="urn:microsoft.com/office/officeart/2005/8/layout/hierarchy1"/>
    <dgm:cxn modelId="{2BFE0AD1-23A2-41BA-8BC7-EAA888AD7297}" type="presParOf" srcId="{9A9B92E4-7E9E-40F3-BEBA-616E2A283A54}" destId="{3B714DEB-4AA5-4C20-9E6E-FE39F96F2D50}" srcOrd="0" destOrd="0" presId="urn:microsoft.com/office/officeart/2005/8/layout/hierarchy1"/>
    <dgm:cxn modelId="{9FB34543-E761-46AE-9B8E-147196550104}" type="presParOf" srcId="{3B714DEB-4AA5-4C20-9E6E-FE39F96F2D50}" destId="{44C90DC1-C6A4-4BB5-998E-48188D1F39E0}" srcOrd="0" destOrd="0" presId="urn:microsoft.com/office/officeart/2005/8/layout/hierarchy1"/>
    <dgm:cxn modelId="{E04897EC-07C0-4993-8907-52F675A1B8D8}" type="presParOf" srcId="{3B714DEB-4AA5-4C20-9E6E-FE39F96F2D50}" destId="{A36A0670-9C94-49F1-9B1F-8856A3F7DDB5}" srcOrd="1" destOrd="0" presId="urn:microsoft.com/office/officeart/2005/8/layout/hierarchy1"/>
    <dgm:cxn modelId="{C11E7AC0-6522-4C47-9F45-58342C0180C7}" type="presParOf" srcId="{9A9B92E4-7E9E-40F3-BEBA-616E2A283A54}" destId="{04CC3004-8E68-4487-BC5B-7115EF9AD28A}" srcOrd="1" destOrd="0" presId="urn:microsoft.com/office/officeart/2005/8/layout/hierarchy1"/>
    <dgm:cxn modelId="{9ABE0A28-22B1-46EB-917C-3690DBDB0A19}" type="presParOf" srcId="{F9365E5D-BFE8-4C62-A2C7-44B59E5065FE}" destId="{DD72DCD2-02B7-42B7-B340-9514D3F36881}" srcOrd="4" destOrd="0" presId="urn:microsoft.com/office/officeart/2005/8/layout/hierarchy1"/>
    <dgm:cxn modelId="{5F07AFB3-713A-4A68-8968-376CDE9B7892}" type="presParOf" srcId="{F9365E5D-BFE8-4C62-A2C7-44B59E5065FE}" destId="{D2CA3440-4F96-41E4-A5CA-3EA62D85F813}" srcOrd="5" destOrd="0" presId="urn:microsoft.com/office/officeart/2005/8/layout/hierarchy1"/>
    <dgm:cxn modelId="{10DB421C-1F39-47BD-8D56-16CD93969DE9}" type="presParOf" srcId="{D2CA3440-4F96-41E4-A5CA-3EA62D85F813}" destId="{09ADAC01-EFAE-452F-8276-12042E8A2251}" srcOrd="0" destOrd="0" presId="urn:microsoft.com/office/officeart/2005/8/layout/hierarchy1"/>
    <dgm:cxn modelId="{BD3241D1-BC75-4D7D-8A47-CD5174BE8D72}" type="presParOf" srcId="{09ADAC01-EFAE-452F-8276-12042E8A2251}" destId="{58F45D94-D472-456F-A775-54035D6A1831}" srcOrd="0" destOrd="0" presId="urn:microsoft.com/office/officeart/2005/8/layout/hierarchy1"/>
    <dgm:cxn modelId="{151A794C-B650-4ADA-A367-097C53FE9C4D}" type="presParOf" srcId="{09ADAC01-EFAE-452F-8276-12042E8A2251}" destId="{102A4FD3-0133-4D1A-9685-9FB3745E9FBE}" srcOrd="1" destOrd="0" presId="urn:microsoft.com/office/officeart/2005/8/layout/hierarchy1"/>
    <dgm:cxn modelId="{04CD297A-7B7F-4093-BA2C-2054F5DA9F84}" type="presParOf" srcId="{D2CA3440-4F96-41E4-A5CA-3EA62D85F813}" destId="{1C652E79-23B2-4B43-A058-903FCBC002A0}" srcOrd="1" destOrd="0" presId="urn:microsoft.com/office/officeart/2005/8/layout/hierarchy1"/>
    <dgm:cxn modelId="{4C9E0A61-35F3-495B-A704-D4F7D08C4066}" type="presParOf" srcId="{F9365E5D-BFE8-4C62-A2C7-44B59E5065FE}" destId="{972A0D29-FE1B-47B7-86DC-A46785B2215B}" srcOrd="6" destOrd="0" presId="urn:microsoft.com/office/officeart/2005/8/layout/hierarchy1"/>
    <dgm:cxn modelId="{005B242E-3AAB-4994-B60A-A9CC4FB579C6}" type="presParOf" srcId="{F9365E5D-BFE8-4C62-A2C7-44B59E5065FE}" destId="{CB931A22-33DA-4C50-AC28-59DA93685EB8}" srcOrd="7" destOrd="0" presId="urn:microsoft.com/office/officeart/2005/8/layout/hierarchy1"/>
    <dgm:cxn modelId="{D176A6CB-46ED-4230-81E6-2347B4285E1F}" type="presParOf" srcId="{CB931A22-33DA-4C50-AC28-59DA93685EB8}" destId="{815E412D-3E27-4064-B0E8-E4539577D0FA}" srcOrd="0" destOrd="0" presId="urn:microsoft.com/office/officeart/2005/8/layout/hierarchy1"/>
    <dgm:cxn modelId="{72CCB184-DCB7-47D6-AE6A-B0AB9666BCC0}" type="presParOf" srcId="{815E412D-3E27-4064-B0E8-E4539577D0FA}" destId="{D26A8958-945A-4A73-A326-00D61AC44029}" srcOrd="0" destOrd="0" presId="urn:microsoft.com/office/officeart/2005/8/layout/hierarchy1"/>
    <dgm:cxn modelId="{7407CD78-1644-48A8-B30F-C98E4FEF81BF}" type="presParOf" srcId="{815E412D-3E27-4064-B0E8-E4539577D0FA}" destId="{E69DEBD8-23BF-4C30-A5C9-748657F46B2F}" srcOrd="1" destOrd="0" presId="urn:microsoft.com/office/officeart/2005/8/layout/hierarchy1"/>
    <dgm:cxn modelId="{93E1096F-8B28-4E0A-8593-29EE365F579A}" type="presParOf" srcId="{CB931A22-33DA-4C50-AC28-59DA93685EB8}" destId="{7DC3A331-1381-4D78-B0F3-FA9083DD709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A0D29-FE1B-47B7-86DC-A46785B2215B}">
      <dsp:nvSpPr>
        <dsp:cNvPr id="0" name=""/>
        <dsp:cNvSpPr/>
      </dsp:nvSpPr>
      <dsp:spPr>
        <a:xfrm>
          <a:off x="5164607" y="2619731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3075350" y="332464"/>
              </a:lnTo>
              <a:lnTo>
                <a:pt x="3075350" y="487862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2DCD2-02B7-42B7-B340-9514D3F36881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3B19E-17E7-4816-9564-FBD1AED8B508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7CB25-EC5B-4EDF-AA94-CE3D8799BE93}">
      <dsp:nvSpPr>
        <dsp:cNvPr id="0" name=""/>
        <dsp:cNvSpPr/>
      </dsp:nvSpPr>
      <dsp:spPr>
        <a:xfrm>
          <a:off x="2089256" y="2619731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3075350" y="0"/>
              </a:moveTo>
              <a:lnTo>
                <a:pt x="3075350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BB72B-879F-4495-A1F7-52A9C2538218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D9B2E3-29B6-4115-AB11-587206D54276}">
      <dsp:nvSpPr>
        <dsp:cNvPr id="0" name=""/>
        <dsp:cNvSpPr/>
      </dsp:nvSpPr>
      <dsp:spPr>
        <a:xfrm>
          <a:off x="4325875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CAAA7-6C9A-4571-8E4E-5E0895BF1F5F}">
      <dsp:nvSpPr>
        <dsp:cNvPr id="0" name=""/>
        <dsp:cNvSpPr/>
      </dsp:nvSpPr>
      <dsp:spPr>
        <a:xfrm>
          <a:off x="4512260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4543458" y="209752"/>
        <a:ext cx="1615068" cy="1002793"/>
      </dsp:txXfrm>
    </dsp:sp>
    <dsp:sp modelId="{A3227453-AA9B-4A55-994C-4D78635E6918}">
      <dsp:nvSpPr>
        <dsp:cNvPr id="0" name=""/>
        <dsp:cNvSpPr/>
      </dsp:nvSpPr>
      <dsp:spPr>
        <a:xfrm>
          <a:off x="4325875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4B455-56A6-4A0E-8884-8574E048C0DE}">
      <dsp:nvSpPr>
        <dsp:cNvPr id="0" name=""/>
        <dsp:cNvSpPr/>
      </dsp:nvSpPr>
      <dsp:spPr>
        <a:xfrm>
          <a:off x="4512260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代表取締役社長</a:t>
          </a:r>
        </a:p>
      </dsp:txBody>
      <dsp:txXfrm>
        <a:off x="4543458" y="1762804"/>
        <a:ext cx="1615068" cy="1002793"/>
      </dsp:txXfrm>
    </dsp:sp>
    <dsp:sp modelId="{967CDB5E-A8BD-44E4-84B0-145E49185747}">
      <dsp:nvSpPr>
        <dsp:cNvPr id="0" name=""/>
        <dsp:cNvSpPr/>
      </dsp:nvSpPr>
      <dsp:spPr>
        <a:xfrm>
          <a:off x="1250524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23485-761C-40CE-A77A-553A9108D76F}">
      <dsp:nvSpPr>
        <dsp:cNvPr id="0" name=""/>
        <dsp:cNvSpPr/>
      </dsp:nvSpPr>
      <dsp:spPr>
        <a:xfrm>
          <a:off x="1436909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経営企画部</a:t>
          </a:r>
        </a:p>
      </dsp:txBody>
      <dsp:txXfrm>
        <a:off x="1468107" y="3315857"/>
        <a:ext cx="1615068" cy="1002793"/>
      </dsp:txXfrm>
    </dsp:sp>
    <dsp:sp modelId="{44C90DC1-C6A4-4BB5-998E-48188D1F39E0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A0670-9C94-49F1-9B1F-8856A3F7DDB5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総務部</a:t>
          </a:r>
        </a:p>
      </dsp:txBody>
      <dsp:txXfrm>
        <a:off x="3518341" y="3315857"/>
        <a:ext cx="1615068" cy="1002793"/>
      </dsp:txXfrm>
    </dsp:sp>
    <dsp:sp modelId="{58F45D94-D472-456F-A775-54035D6A1831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A4FD3-0133-4D1A-9685-9FB3745E9FBE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制作部</a:t>
          </a:r>
        </a:p>
      </dsp:txBody>
      <dsp:txXfrm>
        <a:off x="5568575" y="3315857"/>
        <a:ext cx="1615068" cy="1002793"/>
      </dsp:txXfrm>
    </dsp:sp>
    <dsp:sp modelId="{D26A8958-945A-4A73-A326-00D61AC44029}">
      <dsp:nvSpPr>
        <dsp:cNvPr id="0" name=""/>
        <dsp:cNvSpPr/>
      </dsp:nvSpPr>
      <dsp:spPr>
        <a:xfrm>
          <a:off x="7401226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DEBD8-23BF-4C30-A5C9-748657F46B2F}">
      <dsp:nvSpPr>
        <dsp:cNvPr id="0" name=""/>
        <dsp:cNvSpPr/>
      </dsp:nvSpPr>
      <dsp:spPr>
        <a:xfrm>
          <a:off x="7587611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営業部</a:t>
          </a:r>
        </a:p>
      </dsp:txBody>
      <dsp:txXfrm>
        <a:off x="7618809" y="3315857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B134EF-DB74-4AAD-B281-6F5684305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F34C728-1A00-4C8A-811C-C17C46DE8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C1A329-F10A-45F9-ACE1-F606141EB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245724-5BFC-4F88-B8C3-F3D5DF38B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C3BBBC-2535-4608-87AC-E3451F044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25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90671-4A31-4CB2-950B-0993A8930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74AF82-C783-4866-8143-AD3BF521E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53C42-3716-4E37-B42B-914FAE61C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D3267F-D084-4B9B-8FEA-5B384A5C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CEF76-B49D-4D82-A2FC-99045F94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85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42F4975-9490-4A34-81BB-A29A7E361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8B3907-E1D7-4A78-8A17-E3B5D96C1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B9D68-29D5-401C-A92A-C474D359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A50AF6-2E24-4458-AB2A-483B12A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7761C6-647F-4939-9228-441B6A36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729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4CB0CD-C7B0-4FEE-8E57-29A5AB05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FBFA18-5BE5-496B-BBE3-89ECC8D68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038DC9-9B82-4C58-8621-B52AFF6A0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AE061-60FC-4A97-AF8C-7C434BE70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5CF98D-66F1-4A0B-8BA8-4FDB424D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94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4BE245-6625-4DF2-B1ED-6EFDE2089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7E426E-A6FE-4376-8EDB-968B17B95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84D296-5326-412F-9A0C-F1A99092B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BA2A7B-56F5-4949-8B8B-8EEB7622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91905-B46F-4834-A9F7-1C036CF1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01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3A549-075E-4E9F-9A2B-89BE9A045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37B324-8EFA-4F09-8651-C177D2943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19F69B-F539-477B-AFAA-9FA5B2F36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A64FC1-8736-4C08-8AB4-2BD6234A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55A571-7C99-4DCB-8C05-8F06342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C0B274-ECFB-451F-9BDF-5F4AC91C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07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D81DC-A16B-4CC9-A2AA-1D6882F2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3E7DF2-01C6-411D-B6F9-4BE34437A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DCE01C-B4EF-43C6-A548-78594CFE1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EDE39A-F33F-4A52-BB36-28AD8574D9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0E8A00-7D07-4BA7-AD86-FA2A2E4A0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10DEAC-ED1F-483A-963F-71E119DD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5A10B31-C8A4-4C60-93D9-59D9E231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BF1673-6F10-4870-9ECC-D9F283EDD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8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71A45-C983-4C71-8EB5-0692E4A7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C4C853-2179-46B0-8DB5-D28697271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971616-CBF4-4310-8D19-36B6CE132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1147FA-B5A5-4E43-BF72-19E1D8A35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61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3B09928-A6BC-4955-BCBE-70D807F60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F9472-2537-4B91-BF62-4467C9AD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787AEFE-C791-47EB-895D-242344D7B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7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864C6-0DE3-46E8-B20C-D9E4BD83B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0A229B-2FB3-41FC-B802-9F1865765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704C28-1541-4C91-96F9-D315A5D20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6D40C8-72E3-4689-A7C2-02D07C5E0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61AB13-514E-447F-966F-F68F4CA6A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14301B-2898-4806-8F9A-169F8E3A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7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03072-CD9E-499C-BE1B-6F5F3BEC6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43FD095-B1A9-4282-B11C-B2FCB2853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6C4C75-4D09-44D5-A65E-FCC62CF49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843DBA-7EBF-4B70-A6C4-530CAF849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1A635-44DD-4417-9ED0-A482F0664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A2EB80-B5F7-4EC4-B6CC-604D77D88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3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4D712D4-8836-4280-8034-D674F2E92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F4EAD3-1B10-48A2-A032-DC8353537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BF8ACF-F44E-4DEF-8458-9773FF548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A5FE83-43C3-4E46-BEA8-1F3871CFB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F8AC5D-359F-4CCC-A552-56D60FE72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41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AB83C38-4926-40CD-8910-D33DBFF3C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3E4B02D-DCD1-499D-97EE-D4A4AE8E77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2923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6356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Gihyo Taro</dc:creator>
  <cp:lastModifiedBy>Gihyo Taro</cp:lastModifiedBy>
  <cp:revision>3</cp:revision>
  <dcterms:created xsi:type="dcterms:W3CDTF">2018-07-10T00:35:37Z</dcterms:created>
  <dcterms:modified xsi:type="dcterms:W3CDTF">2018-07-10T00:57:20Z</dcterms:modified>
</cp:coreProperties>
</file>