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2AB780DA-5BA8-4589-87DD-1441C32A7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1</cp:revision>
  <dcterms:created xsi:type="dcterms:W3CDTF">2018-07-10T00:20:29Z</dcterms:created>
  <dcterms:modified xsi:type="dcterms:W3CDTF">2018-07-10T00:21:04Z</dcterms:modified>
</cp:coreProperties>
</file>