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71402" autoAdjust="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5" d="100"/>
          <a:sy n="55" d="100"/>
        </p:scale>
        <p:origin x="288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audio1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6457E0-7FEA-4E57-AE5B-1C3453DC8648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8DE470-BEB2-44BE-BD00-B07CA1DF18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12755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en-US" altLang="ja-JP" dirty="0"/>
              <a:t>1.</a:t>
            </a:r>
            <a:r>
              <a:rPr kumimoji="1" lang="ja-JP" altLang="en-US" dirty="0"/>
              <a:t>キャンプの目的・特長</a:t>
            </a:r>
            <a:endParaRPr kumimoji="1" lang="en-US" altLang="ja-JP" dirty="0"/>
          </a:p>
          <a:p>
            <a:r>
              <a:rPr kumimoji="1" lang="en-US" altLang="ja-JP" dirty="0"/>
              <a:t>2.</a:t>
            </a:r>
            <a:r>
              <a:rPr kumimoji="1" lang="ja-JP" altLang="en-US" dirty="0"/>
              <a:t>ツアー概要</a:t>
            </a:r>
            <a:endParaRPr kumimoji="1" lang="en-US" altLang="ja-JP" dirty="0"/>
          </a:p>
          <a:p>
            <a:r>
              <a:rPr kumimoji="1" lang="en-US" altLang="ja-JP" dirty="0"/>
              <a:t>3.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4.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5.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6.</a:t>
            </a:r>
            <a:r>
              <a:rPr kumimoji="1" lang="ja-JP" altLang="en-US" dirty="0"/>
              <a:t>主催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8DE470-BEB2-44BE-BD00-B07CA1DF18E2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43462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B64F3D13-7344-4DDC-A5C9-DE233F0AC7A6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64622E-D5D1-4F2C-BE55-9FB5A66AE23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60A66-9F0C-4765-9A09-D50179FCB79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A83F2-2DB9-4103-BB4A-5859251D7D03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F006C3-6DDA-4246-96AF-EF1F0641751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07D37-1830-40F8-992B-9D9713263C6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6714E8-5FD1-4AB0-BF72-16990AB94111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BE41-49DD-43B9-971F-7A34AFB42A30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12134-7D46-4CFE-A3B2-CF8FBDA9177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1DEF1B1-6661-4113-8918-CD26222294F6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5FF49F5C-EB51-4193-8CF7-D5C747DB8B6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1143F515-8FA2-4812-A06C-D9143EAD8A6D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3" name="click.wav"/>
          </p:stSnd>
        </p:sndAc>
      </p:transition>
    </mc:Choice>
    <mc:Fallback xmlns="">
      <p:transition spd="slow">
        <p:wipe dir="d"/>
        <p:sndAc>
          <p:stSnd>
            <p:snd r:embed="rId14" name="click.wav"/>
          </p:stSnd>
        </p:sndAc>
      </p:transition>
    </mc:Fallback>
  </mc:AlternateContent>
  <p:hf hd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D79B79F-61E5-4C01-BFF3-44F81AC52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764664F-B26C-4ABC-B0D0-E278D2C75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 advTm="25452">
        <p:wipe dir="d"/>
      </p:transition>
    </mc:Choice>
    <mc:Fallback>
      <p:transition spd="slow" advTm="25452">
        <p:wipe dir="d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2099CBF-FB48-4492-BB85-D607C2D7E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E580FBB-5706-4DF8-AA63-010967AC4B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 advTm="142329">
        <p:wipe dir="d"/>
        <p:sndAc>
          <p:stSnd>
            <p:snd r:embed="rId3" name="click.wav"/>
          </p:stSnd>
        </p:sndAc>
      </p:transition>
    </mc:Choice>
    <mc:Fallback>
      <p:transition spd="slow" advTm="142329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フッター プレースホルダー 1">
            <a:extLst>
              <a:ext uri="{FF2B5EF4-FFF2-40B4-BE49-F238E27FC236}">
                <a16:creationId xmlns:a16="http://schemas.microsoft.com/office/drawing/2014/main" id="{B9974197-E9F3-4B67-82D5-230D4EA5C4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BC39B85A-982F-452B-8944-D1F77CF14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 advTm="58532">
        <p:wipe dir="d"/>
        <p:sndAc>
          <p:stSnd>
            <p:snd r:embed="rId3" name="click.wav"/>
          </p:stSnd>
        </p:sndAc>
      </p:transition>
    </mc:Choice>
    <mc:Fallback>
      <p:transition spd="slow" advTm="58532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CC54FC3-1BEB-4141-AD31-3D07724EA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91CED28-DC25-4E89-A5C2-976C8A6DF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 advTm="88729">
        <p:wipe dir="d"/>
        <p:sndAc>
          <p:stSnd>
            <p:snd r:embed="rId3" name="click.wav"/>
          </p:stSnd>
        </p:sndAc>
      </p:transition>
    </mc:Choice>
    <mc:Fallback>
      <p:transition spd="slow" advTm="88729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BB0C6EA-4D65-407B-8F21-91E3A8E9EA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1BDC79A-385E-4796-A4AE-2FF00B5563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 advTm="68406">
        <p:wipe dir="d"/>
        <p:sndAc>
          <p:stSnd>
            <p:snd r:embed="rId3" name="click.wav"/>
          </p:stSnd>
        </p:sndAc>
      </p:transition>
    </mc:Choice>
    <mc:Fallback>
      <p:transition spd="slow" advTm="68406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551E270-C2D3-44A4-8CC8-6F5A868C3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66CD02E-97B5-40E5-8178-8C7709852A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 advTm="53113">
        <p:wipe dir="d"/>
        <p:sndAc>
          <p:stSnd>
            <p:snd r:embed="rId3" name="click.wav"/>
          </p:stSnd>
        </p:sndAc>
      </p:transition>
    </mc:Choice>
    <mc:Fallback>
      <p:transition spd="slow" advTm="53113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AE887A6-3A2B-4FD5-816D-3D00CEA7E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DE5BC03-A6AD-4E44-A86F-FFEB17C08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 advTm="21487">
        <p:wipe dir="d"/>
        <p:sndAc>
          <p:stSnd>
            <p:snd r:embed="rId3" name="click.wav"/>
          </p:stSnd>
        </p:sndAc>
      </p:transition>
    </mc:Choice>
    <mc:Fallback>
      <p:transition spd="slow" advTm="21487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7.9|8.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0.8|8.2|4|8.5|6.3|14.6|20.1|14.3|12.7|4.8|14.8|10|9.6|6.2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4.5|4.4|8.2|9.4|7.8|12.8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2.8|3.9|17.4|11.3|14.1|10.2|11|9.4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.6|4.8|5.3|5.5|7.3|5.7|11.4|15.2|6.3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0.6|3.5|5.5|15.3|13.2|7.3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3.4|3.2|4|2.7|2.3|1.7"/>
</p:tagLst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229</Words>
  <Application>Microsoft Office PowerPoint</Application>
  <PresentationFormat>ワイド画面</PresentationFormat>
  <Paragraphs>74</Paragraphs>
  <Slides>7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15</cp:revision>
  <dcterms:created xsi:type="dcterms:W3CDTF">2018-07-22T00:53:17Z</dcterms:created>
  <dcterms:modified xsi:type="dcterms:W3CDTF">2018-08-09T03:22:09Z</dcterms:modified>
</cp:coreProperties>
</file>

<file path=docProps/thumbnail.jpeg>
</file>