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x-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9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71402" autoAdjust="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55" d="100"/>
          <a:sy n="55" d="100"/>
        </p:scale>
        <p:origin x="288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audio1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6457E0-7FEA-4E57-AE5B-1C3453DC8648}" type="datetimeFigureOut">
              <a:rPr kumimoji="1" lang="ja-JP" altLang="en-US" smtClean="0"/>
              <a:t>2018/8/10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48DE470-BEB2-44BE-BD00-B07CA1DF18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912755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目次</a:t>
            </a:r>
            <a:endParaRPr kumimoji="1" lang="en-US" altLang="ja-JP" dirty="0"/>
          </a:p>
          <a:p>
            <a:r>
              <a:rPr kumimoji="1" lang="en-US" altLang="ja-JP" dirty="0"/>
              <a:t>1.</a:t>
            </a:r>
            <a:r>
              <a:rPr kumimoji="1" lang="ja-JP" altLang="en-US" dirty="0"/>
              <a:t>キャンプの目的・特長</a:t>
            </a:r>
            <a:endParaRPr kumimoji="1" lang="en-US" altLang="ja-JP" dirty="0"/>
          </a:p>
          <a:p>
            <a:r>
              <a:rPr kumimoji="1" lang="en-US" altLang="ja-JP" dirty="0"/>
              <a:t>2.</a:t>
            </a:r>
            <a:r>
              <a:rPr kumimoji="1" lang="ja-JP" altLang="en-US" dirty="0"/>
              <a:t>ツアー概要</a:t>
            </a:r>
            <a:endParaRPr kumimoji="1" lang="en-US" altLang="ja-JP" dirty="0"/>
          </a:p>
          <a:p>
            <a:r>
              <a:rPr kumimoji="1" lang="en-US" altLang="ja-JP" dirty="0"/>
              <a:t>3.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4.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5.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6.</a:t>
            </a:r>
            <a:r>
              <a:rPr kumimoji="1" lang="ja-JP" altLang="en-US" dirty="0"/>
              <a:t>主催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48DE470-BEB2-44BE-BD00-B07CA1DF18E2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8434622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B64F3D13-7344-4DDC-A5C9-DE233F0AC7A6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65895734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64622E-D5D1-4F2C-BE55-9FB5A66AE23E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28634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460A66-9F0C-4765-9A09-D50179FCB79F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5295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A83F2-2DB9-4103-BB4A-5859251D7D03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64314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ECF006C3-6DDA-4246-96AF-EF1F0641751F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2604124937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07D37-1830-40F8-992B-9D9713263C6E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27241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6714E8-5FD1-4AB0-BF72-16990AB94111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11787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FBE41-49DD-43B9-971F-7A34AFB42A30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18297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12134-7D46-4CFE-A3B2-CF8FBDA9177E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82183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1DEF1B1-6661-4113-8918-CD26222294F6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5545269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5FF49F5C-EB51-4193-8CF7-D5C747DB8B6F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2491739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audio" Target="../media/audio1.wav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audio" Target="../media/audio1.wav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1143F515-8FA2-4812-A06C-D9143EAD8A6D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083031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3" name="click.wav"/>
          </p:stSnd>
        </p:sndAc>
      </p:transition>
    </mc:Choice>
    <mc:Fallback xmlns="">
      <p:transition spd="slow">
        <p:wipe dir="d"/>
        <p:sndAc>
          <p:stSnd>
            <p:snd r:embed="rId14" name="click.wav"/>
          </p:stSnd>
        </p:sndAc>
      </p:transition>
    </mc:Fallback>
  </mc:AlternateContent>
  <p:hf hdr="0" dt="0"/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B5C8753-1748-4B82-AE26-DC4DE736915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サマーキャンプ</a:t>
            </a:r>
            <a:br>
              <a:rPr lang="en-US" altLang="ja-JP" dirty="0"/>
            </a:br>
            <a:r>
              <a:rPr lang="ja-JP" altLang="en-US" dirty="0"/>
              <a:t>㏌新潟のご案内</a:t>
            </a:r>
            <a:endParaRPr kumimoji="1" lang="ja-JP" altLang="en-US" dirty="0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BF0C07F-F82A-464F-A59C-F8DCAEC840E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親子で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日の自然体験</a:t>
            </a:r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1D79B79F-61E5-4C01-BFF3-44F81AC52A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3764664F-B26C-4ABC-B0D0-E278D2C75B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20196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</p:transition>
    </mc:Choice>
    <mc:Fallback xmlns="">
      <p:transition spd="slow">
        <p:wipe dir="d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A08466B-4117-4CA8-B3AF-8780FACDF0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キャンプの目的・特長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0632264-7DF4-4A57-986F-BC14D2D72E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r>
              <a:rPr kumimoji="1" lang="ja-JP" altLang="en-US" dirty="0"/>
              <a:t>目的</a:t>
            </a:r>
            <a:endParaRPr kumimoji="1" lang="en-US" altLang="ja-JP" dirty="0"/>
          </a:p>
          <a:p>
            <a:pPr lvl="1"/>
            <a:r>
              <a:rPr lang="ja-JP" altLang="en-US" dirty="0"/>
              <a:t>自然の恵みと楽しさを感じる</a:t>
            </a:r>
            <a:endParaRPr lang="en-US" altLang="ja-JP" dirty="0"/>
          </a:p>
          <a:p>
            <a:pPr lvl="1"/>
            <a:r>
              <a:rPr lang="ja-JP" altLang="en-US" dirty="0"/>
              <a:t>野菜収穫・地引網を通じて、食への意識を向ける</a:t>
            </a:r>
            <a:endParaRPr lang="en-US" altLang="ja-JP" dirty="0"/>
          </a:p>
          <a:p>
            <a:pPr lvl="1"/>
            <a:r>
              <a:rPr lang="ja-JP" altLang="en-US" dirty="0"/>
              <a:t>地元の文化を知る</a:t>
            </a:r>
            <a:endParaRPr lang="en-US" altLang="ja-JP" dirty="0"/>
          </a:p>
          <a:p>
            <a:pPr lvl="1"/>
            <a:r>
              <a:rPr kumimoji="1" lang="ja-JP" altLang="en-US" dirty="0"/>
              <a:t>子どもの自立心を育てる</a:t>
            </a:r>
            <a:endParaRPr kumimoji="1" lang="en-US" altLang="ja-JP" dirty="0"/>
          </a:p>
          <a:p>
            <a:pPr lvl="1"/>
            <a:r>
              <a:rPr lang="ja-JP" altLang="en-US" dirty="0"/>
              <a:t>参加者同士の交流を楽しむ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親子で体験を共有し、つながりを深める</a:t>
            </a:r>
            <a:endParaRPr kumimoji="1" lang="en-US" altLang="ja-JP" dirty="0"/>
          </a:p>
          <a:p>
            <a:r>
              <a:rPr lang="ja-JP" altLang="en-US" dirty="0"/>
              <a:t>特長</a:t>
            </a:r>
            <a:endParaRPr lang="en-US" altLang="ja-JP" dirty="0"/>
          </a:p>
          <a:p>
            <a:pPr lvl="1"/>
            <a:r>
              <a:rPr kumimoji="1" lang="ja-JP" altLang="en-US" dirty="0"/>
              <a:t>海辺の</a:t>
            </a:r>
            <a:r>
              <a:rPr lang="ja-JP" altLang="en-US" dirty="0"/>
              <a:t>キャンプ場に宿泊</a:t>
            </a:r>
            <a:endParaRPr lang="en-US" altLang="ja-JP" dirty="0"/>
          </a:p>
          <a:p>
            <a:pPr lvl="1"/>
            <a:r>
              <a:rPr lang="ja-JP" altLang="en-US" dirty="0"/>
              <a:t>豊富な体験メニュー（地引網、野菜・果物収穫、海水浴、郷土料理など）</a:t>
            </a:r>
            <a:endParaRPr lang="en-US" altLang="ja-JP" dirty="0"/>
          </a:p>
          <a:p>
            <a:pPr lvl="1"/>
            <a:r>
              <a:rPr lang="ja-JP" altLang="en-US" dirty="0"/>
              <a:t>地元の人との交流</a:t>
            </a:r>
            <a:endParaRPr lang="en-US" altLang="ja-JP" dirty="0"/>
          </a:p>
          <a:p>
            <a:pPr lvl="1"/>
            <a:r>
              <a:rPr lang="ja-JP" altLang="en-US" dirty="0"/>
              <a:t>花火大会鑑賞</a:t>
            </a:r>
            <a:endParaRPr lang="en-US" altLang="ja-JP" dirty="0"/>
          </a:p>
          <a:p>
            <a:pPr lvl="1"/>
            <a:r>
              <a:rPr lang="ja-JP" altLang="en-US" dirty="0"/>
              <a:t>経験豊富なスタッフによるサポート</a:t>
            </a:r>
            <a:endParaRPr lang="en-US" altLang="ja-JP" dirty="0"/>
          </a:p>
          <a:p>
            <a:pPr lvl="1"/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2099CBF-FB48-4492-BB85-D607C2D7E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1E580FBB-5706-4DF8-AA63-010967AC4B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0107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 bldLvl="2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B3F4B3FD-D0DC-437C-B14F-6C4E8BA5DF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ツアー概要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54100E9-4A18-4F1B-A1FF-AE060C4969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441450" algn="l"/>
              </a:tabLst>
            </a:pPr>
            <a:r>
              <a:rPr kumimoji="1" lang="ja-JP" altLang="en-US" dirty="0"/>
              <a:t>開催日</a:t>
            </a:r>
            <a:r>
              <a:rPr lang="en-US" altLang="ja-JP" dirty="0"/>
              <a:t>	</a:t>
            </a:r>
            <a:r>
              <a:rPr kumimoji="1" lang="en-US" altLang="ja-JP" dirty="0"/>
              <a:t>8</a:t>
            </a:r>
            <a:r>
              <a:rPr kumimoji="1" lang="ja-JP" altLang="en-US" dirty="0"/>
              <a:t>月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日～</a:t>
            </a:r>
            <a:r>
              <a:rPr kumimoji="1" lang="en-US" altLang="ja-JP" dirty="0"/>
              <a:t>5</a:t>
            </a:r>
            <a:r>
              <a:rPr kumimoji="1" lang="ja-JP" altLang="en-US" dirty="0"/>
              <a:t>日（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日）</a:t>
            </a:r>
            <a:endParaRPr kumimoji="1"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宿泊地</a:t>
            </a:r>
            <a:r>
              <a:rPr lang="en-US" altLang="ja-JP" dirty="0"/>
              <a:t>	</a:t>
            </a:r>
            <a:r>
              <a:rPr lang="ja-JP" altLang="en-US" dirty="0"/>
              <a:t>新潟県海浜町シーサイドキャンプ場（テント泊）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定員</a:t>
            </a:r>
            <a:r>
              <a:rPr lang="en-US" altLang="ja-JP" dirty="0"/>
              <a:t>	10</a:t>
            </a:r>
            <a:r>
              <a:rPr lang="ja-JP" altLang="en-US" dirty="0"/>
              <a:t>組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料金</a:t>
            </a:r>
            <a:r>
              <a:rPr lang="en-US" altLang="ja-JP" dirty="0"/>
              <a:t>	</a:t>
            </a:r>
            <a:r>
              <a:rPr lang="ja-JP" altLang="en-US" dirty="0"/>
              <a:t>大人 </a:t>
            </a:r>
            <a:r>
              <a:rPr lang="en-US" altLang="ja-JP" dirty="0"/>
              <a:t>20,000</a:t>
            </a:r>
            <a:r>
              <a:rPr lang="ja-JP" altLang="en-US" dirty="0"/>
              <a:t>円　小・中学生 </a:t>
            </a:r>
            <a:r>
              <a:rPr lang="en-US" altLang="ja-JP" dirty="0"/>
              <a:t>17,000</a:t>
            </a:r>
            <a:r>
              <a:rPr lang="ja-JP" altLang="en-US" dirty="0"/>
              <a:t>円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（テントレンタル料、交通費、保険、消費税込）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交通</a:t>
            </a:r>
            <a:r>
              <a:rPr lang="en-US" altLang="ja-JP" dirty="0"/>
              <a:t>	</a:t>
            </a:r>
            <a:r>
              <a:rPr lang="ja-JP" altLang="en-US" dirty="0"/>
              <a:t>バス（東京駅発。自家用車で現地集合可）</a:t>
            </a:r>
            <a:endParaRPr lang="en-US" altLang="ja-JP" dirty="0"/>
          </a:p>
        </p:txBody>
      </p:sp>
      <p:sp>
        <p:nvSpPr>
          <p:cNvPr id="2" name="フッター プレースホルダー 1">
            <a:extLst>
              <a:ext uri="{FF2B5EF4-FFF2-40B4-BE49-F238E27FC236}">
                <a16:creationId xmlns:a16="http://schemas.microsoft.com/office/drawing/2014/main" id="{B9974197-E9F3-4B67-82D5-230D4EA5C4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BC39B85A-982F-452B-8944-D1F77CF14E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3836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08:00	</a:t>
            </a:r>
            <a:r>
              <a:rPr lang="ja-JP" altLang="en-US" dirty="0"/>
              <a:t>東京駅集合</a:t>
            </a:r>
            <a:endParaRPr lang="en-US" altLang="ja-JP" dirty="0"/>
          </a:p>
          <a:p>
            <a:r>
              <a:rPr kumimoji="1" lang="en-US" altLang="ja-JP" dirty="0"/>
              <a:t>08:30	</a:t>
            </a:r>
            <a:r>
              <a:rPr lang="ja-JP" altLang="en-US" dirty="0"/>
              <a:t>東京</a:t>
            </a:r>
            <a:r>
              <a:rPr kumimoji="1" lang="ja-JP" altLang="en-US" dirty="0"/>
              <a:t>駅出発</a:t>
            </a:r>
            <a:endParaRPr kumimoji="1"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キャンプ場着</a:t>
            </a:r>
            <a:endParaRPr lang="en-US" altLang="ja-JP" dirty="0"/>
          </a:p>
          <a:p>
            <a:r>
              <a:rPr kumimoji="1" lang="en-US" altLang="ja-JP" dirty="0"/>
              <a:t>14:30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lang="en-US" altLang="ja-JP" dirty="0"/>
              <a:t>18:00	</a:t>
            </a:r>
            <a:r>
              <a:rPr lang="ja-JP" altLang="en-US" dirty="0"/>
              <a:t>夕食</a:t>
            </a:r>
            <a:endParaRPr lang="en-US" altLang="ja-JP" dirty="0"/>
          </a:p>
          <a:p>
            <a:r>
              <a:rPr kumimoji="1" lang="en-US" altLang="ja-JP" dirty="0"/>
              <a:t>19:30	</a:t>
            </a:r>
            <a:r>
              <a:rPr kumimoji="1" lang="ja-JP" altLang="en-US" dirty="0"/>
              <a:t>海浜町花火大会鑑賞</a:t>
            </a:r>
            <a:endParaRPr kumimoji="1" lang="en-US" altLang="ja-JP" dirty="0"/>
          </a:p>
          <a:p>
            <a:r>
              <a:rPr lang="en-US" altLang="ja-JP" dirty="0"/>
              <a:t>21:30	</a:t>
            </a:r>
            <a:r>
              <a:rPr lang="ja-JP" altLang="en-US" dirty="0"/>
              <a:t>消灯</a:t>
            </a:r>
            <a:r>
              <a:rPr kumimoji="1" lang="en-US" altLang="ja-JP" dirty="0"/>
              <a:t>		</a:t>
            </a:r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CC54FC3-1BEB-4141-AD31-3D07724EAE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E91CED28-DC25-4E89-A5C2-976C8A6DF0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1552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06:00	</a:t>
            </a:r>
            <a:r>
              <a:rPr lang="ja-JP" altLang="en-US" dirty="0"/>
              <a:t>地引網</a:t>
            </a:r>
            <a:endParaRPr lang="en-US" altLang="ja-JP" dirty="0"/>
          </a:p>
          <a:p>
            <a:r>
              <a:rPr kumimoji="1" lang="en-US" altLang="ja-JP" dirty="0"/>
              <a:t>07:00	</a:t>
            </a:r>
            <a:r>
              <a:rPr kumimoji="1" lang="ja-JP" altLang="en-US" dirty="0"/>
              <a:t>朝食準備・朝食</a:t>
            </a:r>
            <a:endParaRPr kumimoji="1" lang="en-US" altLang="ja-JP" dirty="0"/>
          </a:p>
          <a:p>
            <a:r>
              <a:rPr kumimoji="1" lang="en-US" altLang="ja-JP" dirty="0"/>
              <a:t>09:30	</a:t>
            </a:r>
            <a:r>
              <a:rPr kumimoji="1" lang="ja-JP" altLang="en-US" dirty="0"/>
              <a:t>体験ツアー（野菜収穫、笹団子づくり、</a:t>
            </a:r>
            <a:r>
              <a:rPr lang="ja-JP" altLang="en-US" dirty="0"/>
              <a:t>せんべいづくり）</a:t>
            </a:r>
            <a:endParaRPr lang="en-US" altLang="ja-JP" dirty="0"/>
          </a:p>
          <a:p>
            <a:r>
              <a:rPr kumimoji="1" lang="en-US" altLang="ja-JP" dirty="0"/>
              <a:t>13:00</a:t>
            </a:r>
            <a:r>
              <a:rPr lang="en-US" altLang="ja-JP" dirty="0"/>
              <a:t>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kumimoji="1" lang="en-US" altLang="ja-JP" dirty="0"/>
              <a:t>14:00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kumimoji="1" lang="en-US" altLang="ja-JP" dirty="0"/>
              <a:t>17:00	</a:t>
            </a:r>
            <a:r>
              <a:rPr kumimoji="1" lang="ja-JP" altLang="en-US" dirty="0"/>
              <a:t>夕食準備・夕食・キャンプファイヤー</a:t>
            </a:r>
            <a:endParaRPr kumimoji="1" lang="en-US" altLang="ja-JP" dirty="0"/>
          </a:p>
          <a:p>
            <a:r>
              <a:rPr lang="en-US" altLang="ja-JP" dirty="0"/>
              <a:t>20:30	</a:t>
            </a:r>
            <a:r>
              <a:rPr lang="ja-JP" altLang="en-US" dirty="0"/>
              <a:t>星空観賞</a:t>
            </a:r>
            <a:endParaRPr lang="en-US" altLang="ja-JP" dirty="0"/>
          </a:p>
          <a:p>
            <a:r>
              <a:rPr kumimoji="1" lang="en-US" altLang="ja-JP" dirty="0"/>
              <a:t>21:30	</a:t>
            </a:r>
            <a:r>
              <a:rPr kumimoji="1" lang="ja-JP" altLang="en-US" dirty="0"/>
              <a:t>消灯</a:t>
            </a:r>
            <a:endParaRPr kumimoji="1" lang="en-US" altLang="ja-JP" dirty="0"/>
          </a:p>
          <a:p>
            <a:pPr marL="0" indent="0">
              <a:buNone/>
            </a:pPr>
            <a:endParaRPr kumimoji="1" lang="en-US" altLang="ja-JP" dirty="0"/>
          </a:p>
          <a:p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FBB0C6EA-4D65-407B-8F21-91E3A8E9EA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C1BDC79A-385E-4796-A4AE-2FF00B5563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22455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lang="en-US" altLang="ja-JP" dirty="0"/>
              <a:t>3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dirty="0"/>
              <a:t>08:00	</a:t>
            </a:r>
            <a:r>
              <a:rPr kumimoji="1" lang="ja-JP" altLang="en-US" dirty="0"/>
              <a:t>朝食</a:t>
            </a:r>
            <a:endParaRPr kumimoji="1" lang="en-US" altLang="ja-JP" dirty="0"/>
          </a:p>
          <a:p>
            <a:r>
              <a:rPr kumimoji="1" lang="en-US" altLang="ja-JP" dirty="0"/>
              <a:t>10:00	</a:t>
            </a:r>
            <a:r>
              <a:rPr kumimoji="1" lang="ja-JP" altLang="en-US" dirty="0"/>
              <a:t>ぶどう狩り</a:t>
            </a:r>
            <a:endParaRPr kumimoji="1" lang="en-US" altLang="ja-JP" dirty="0"/>
          </a:p>
          <a:p>
            <a:r>
              <a:rPr lang="en-US" altLang="ja-JP" dirty="0"/>
              <a:t>12:00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キャンプ場出発</a:t>
            </a:r>
            <a:endParaRPr lang="en-US" altLang="ja-JP" dirty="0"/>
          </a:p>
          <a:p>
            <a:r>
              <a:rPr lang="en-US" altLang="ja-JP" dirty="0"/>
              <a:t>18:30	</a:t>
            </a:r>
            <a:r>
              <a:rPr lang="ja-JP" altLang="en-US" dirty="0"/>
              <a:t>東京駅着、解散</a:t>
            </a:r>
            <a:endParaRPr lang="en-US" altLang="ja-JP" dirty="0"/>
          </a:p>
          <a:p>
            <a:endParaRPr lang="en-US" altLang="ja-JP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551E270-C2D3-44A4-8CC8-6F5A868C3E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B66CD02E-97B5-40E5-8178-8C7709852A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1518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8429AC8-3712-4101-898E-30EA7C57E7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主催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BC6353E-5509-4640-B94E-3B8846ABE4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787525" algn="l"/>
              </a:tabLst>
            </a:pPr>
            <a:r>
              <a:rPr lang="ja-JP" altLang="en-US" dirty="0"/>
              <a:t>社名</a:t>
            </a:r>
            <a:r>
              <a:rPr lang="en-US" altLang="ja-JP" dirty="0"/>
              <a:t>	</a:t>
            </a:r>
            <a:r>
              <a:rPr kumimoji="1" lang="ja-JP" altLang="en-US" dirty="0"/>
              <a:t>株式会社ネイチャーツアー</a:t>
            </a:r>
            <a:endParaRPr kumimoji="1" lang="en-US" altLang="ja-JP" dirty="0"/>
          </a:p>
          <a:p>
            <a:pPr>
              <a:tabLst>
                <a:tab pos="1787525" algn="l"/>
              </a:tabLst>
            </a:pPr>
            <a:r>
              <a:rPr lang="ja-JP" altLang="en-US" dirty="0"/>
              <a:t>住所</a:t>
            </a:r>
            <a:r>
              <a:rPr lang="en-US" altLang="ja-JP" dirty="0"/>
              <a:t>	</a:t>
            </a:r>
            <a:r>
              <a:rPr lang="ja-JP" altLang="en-US" dirty="0"/>
              <a:t>東京都中央区八重洲</a:t>
            </a:r>
            <a:r>
              <a:rPr lang="en-US" altLang="ja-JP" dirty="0"/>
              <a:t>9-9-9</a:t>
            </a:r>
          </a:p>
          <a:p>
            <a:pPr>
              <a:tabLst>
                <a:tab pos="1787525" algn="l"/>
              </a:tabLst>
            </a:pPr>
            <a:r>
              <a:rPr kumimoji="1" lang="en-US" altLang="ja-JP" dirty="0"/>
              <a:t>TEL	03-9999-9999</a:t>
            </a:r>
          </a:p>
          <a:p>
            <a:pPr>
              <a:tabLst>
                <a:tab pos="1787525" algn="l"/>
              </a:tabLst>
            </a:pPr>
            <a:r>
              <a:rPr lang="en-US" altLang="ja-JP" dirty="0"/>
              <a:t>Web	http://www.xxxxxxxxxx.co.jp</a:t>
            </a:r>
          </a:p>
          <a:p>
            <a:pPr>
              <a:tabLst>
                <a:tab pos="1787525" algn="l"/>
              </a:tabLst>
            </a:pPr>
            <a:r>
              <a:rPr kumimoji="1" lang="ja-JP" altLang="en-US" dirty="0"/>
              <a:t>お問合せ先</a:t>
            </a:r>
            <a:r>
              <a:rPr kumimoji="1" lang="en-US" altLang="ja-JP" dirty="0"/>
              <a:t>	info@</a:t>
            </a:r>
            <a:r>
              <a:rPr lang="en-US" altLang="ja-JP" dirty="0"/>
              <a:t> xxxxxxxxxx.co.jp</a:t>
            </a:r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AE887A6-3A2B-4FD5-816D-3D00CEA7E7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9DE5BC03-A6AD-4E44-A86F-FFEB17C08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01723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heme/theme1.xml><?xml version="1.0" encoding="utf-8"?>
<a:theme xmlns:a="http://schemas.openxmlformats.org/drawingml/2006/main" name="トリミング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62</TotalTime>
  <Words>229</Words>
  <Application>Microsoft Office PowerPoint</Application>
  <PresentationFormat>ワイド画面</PresentationFormat>
  <Paragraphs>74</Paragraphs>
  <Slides>7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メイリオ</vt:lpstr>
      <vt:lpstr>游ゴシック</vt:lpstr>
      <vt:lpstr>Franklin Gothic Book</vt:lpstr>
      <vt:lpstr>トリミング</vt:lpstr>
      <vt:lpstr>サマーキャンプ ㏌新潟のご案内</vt:lpstr>
      <vt:lpstr>キャンプの目的・特長</vt:lpstr>
      <vt:lpstr>ツアー概要</vt:lpstr>
      <vt:lpstr>スケジュール 1日目</vt:lpstr>
      <vt:lpstr>スケジュール 2日目</vt:lpstr>
      <vt:lpstr>スケジュール 3日目</vt:lpstr>
      <vt:lpstr>主催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サマーキャンプ ㏌新潟のご案内</dc:title>
  <dc:creator>Gihyo Taro</dc:creator>
  <cp:lastModifiedBy>Gihyo Taro</cp:lastModifiedBy>
  <cp:revision>14</cp:revision>
  <dcterms:created xsi:type="dcterms:W3CDTF">2018-07-22T00:53:17Z</dcterms:created>
  <dcterms:modified xsi:type="dcterms:W3CDTF">2018-08-10T00:50:58Z</dcterms:modified>
</cp:coreProperties>
</file>

<file path=docProps/thumbnail.jpeg>
</file>