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71402" autoAdjust="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88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6457E0-7FEA-4E57-AE5B-1C3453DC8648}" type="datetimeFigureOut">
              <a:rPr kumimoji="1" lang="ja-JP" altLang="en-US" smtClean="0"/>
              <a:t>2018/8/30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DE470-BEB2-44BE-BD00-B07CA1DF18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1275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目次</a:t>
            </a:r>
            <a:endParaRPr kumimoji="1" lang="en-US" altLang="ja-JP" dirty="0"/>
          </a:p>
          <a:p>
            <a:r>
              <a:rPr kumimoji="1" lang="en-US" altLang="ja-JP" dirty="0"/>
              <a:t>1.</a:t>
            </a:r>
            <a:r>
              <a:rPr kumimoji="1" lang="ja-JP" altLang="en-US" dirty="0"/>
              <a:t>キャンプの目的・特長</a:t>
            </a:r>
            <a:endParaRPr kumimoji="1" lang="en-US" altLang="ja-JP" dirty="0"/>
          </a:p>
          <a:p>
            <a:r>
              <a:rPr kumimoji="1" lang="en-US" altLang="ja-JP" dirty="0"/>
              <a:t>2.</a:t>
            </a:r>
            <a:r>
              <a:rPr kumimoji="1" lang="ja-JP" altLang="en-US" dirty="0"/>
              <a:t>ツアー概要</a:t>
            </a:r>
            <a:endParaRPr kumimoji="1" lang="en-US" altLang="ja-JP" dirty="0"/>
          </a:p>
          <a:p>
            <a:r>
              <a:rPr kumimoji="1" lang="en-US" altLang="ja-JP" dirty="0"/>
              <a:t>3.</a:t>
            </a:r>
            <a:r>
              <a:rPr kumimoji="1" lang="ja-JP" altLang="en-US" dirty="0"/>
              <a:t>スケジュール</a:t>
            </a:r>
            <a:r>
              <a:rPr kumimoji="1" lang="en-US" altLang="ja-JP" dirty="0"/>
              <a:t>1</a:t>
            </a:r>
            <a:r>
              <a:rPr kumimoji="1" lang="ja-JP" altLang="en-US" dirty="0"/>
              <a:t>日目</a:t>
            </a:r>
            <a:endParaRPr kumimoji="1" lang="en-US" altLang="ja-JP" dirty="0"/>
          </a:p>
          <a:p>
            <a:r>
              <a:rPr kumimoji="1" lang="en-US" altLang="ja-JP" dirty="0"/>
              <a:t>4.</a:t>
            </a:r>
            <a:r>
              <a:rPr kumimoji="1" lang="ja-JP" altLang="en-US" dirty="0"/>
              <a:t>スケジュール</a:t>
            </a:r>
            <a:r>
              <a:rPr kumimoji="1" lang="en-US" altLang="ja-JP" dirty="0"/>
              <a:t>2</a:t>
            </a:r>
            <a:r>
              <a:rPr kumimoji="1" lang="ja-JP" altLang="en-US" dirty="0"/>
              <a:t>日目</a:t>
            </a:r>
            <a:endParaRPr kumimoji="1" lang="en-US" altLang="ja-JP" dirty="0"/>
          </a:p>
          <a:p>
            <a:r>
              <a:rPr kumimoji="1" lang="en-US" altLang="ja-JP" dirty="0"/>
              <a:t>5.</a:t>
            </a:r>
            <a:r>
              <a:rPr kumimoji="1" lang="ja-JP" altLang="en-US" dirty="0"/>
              <a:t>スケジュール</a:t>
            </a:r>
            <a:r>
              <a:rPr kumimoji="1" lang="en-US" altLang="ja-JP" dirty="0"/>
              <a:t>3</a:t>
            </a:r>
            <a:r>
              <a:rPr kumimoji="1" lang="ja-JP" altLang="en-US" dirty="0"/>
              <a:t>日目</a:t>
            </a:r>
            <a:endParaRPr kumimoji="1" lang="en-US" altLang="ja-JP" dirty="0"/>
          </a:p>
          <a:p>
            <a:r>
              <a:rPr kumimoji="1" lang="en-US" altLang="ja-JP" dirty="0"/>
              <a:t>6.</a:t>
            </a:r>
            <a:r>
              <a:rPr kumimoji="1" lang="ja-JP" altLang="en-US" dirty="0"/>
              <a:t>主催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DE470-BEB2-44BE-BD00-B07CA1DF18E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4346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64F3D13-7344-4DDC-A5C9-DE233F0AC7A6}" type="datetime1">
              <a:rPr lang="en-US" altLang="ja-JP" smtClean="0"/>
              <a:t>8/30/2018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658957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" name="click.wav"/>
          </p:stSnd>
        </p:sndAc>
      </p:transition>
    </mc:Choice>
    <mc:Fallback xmlns="">
      <p:transition spd="slow">
        <p:wipe dir="d"/>
        <p:sndAc>
          <p:stSnd>
            <p:snd r:embed="rId3" name="click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4622E-D5D1-4F2C-BE55-9FB5A66AE23E}" type="datetime1">
              <a:rPr lang="en-US" altLang="ja-JP" smtClean="0"/>
              <a:t>8/30/2018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86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" name="click.wav"/>
          </p:stSnd>
        </p:sndAc>
      </p:transition>
    </mc:Choice>
    <mc:Fallback xmlns="">
      <p:transition spd="slow">
        <p:wipe dir="d"/>
        <p:sndAc>
          <p:stSnd>
            <p:snd r:embed="rId3" name="click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60A66-9F0C-4765-9A09-D50179FCB79F}" type="datetime1">
              <a:rPr lang="en-US" altLang="ja-JP" smtClean="0"/>
              <a:t>8/30/2018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29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" name="click.wav"/>
          </p:stSnd>
        </p:sndAc>
      </p:transition>
    </mc:Choice>
    <mc:Fallback xmlns="">
      <p:transition spd="slow">
        <p:wipe dir="d"/>
        <p:sndAc>
          <p:stSnd>
            <p:snd r:embed="rId3" name="click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A83F2-2DB9-4103-BB4A-5859251D7D03}" type="datetime1">
              <a:rPr lang="en-US" altLang="ja-JP" smtClean="0"/>
              <a:t>8/30/2018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43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" name="click.wav"/>
          </p:stSnd>
        </p:sndAc>
      </p:transition>
    </mc:Choice>
    <mc:Fallback xmlns="">
      <p:transition spd="slow">
        <p:wipe dir="d"/>
        <p:sndAc>
          <p:stSnd>
            <p:snd r:embed="rId3" name="click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CF006C3-6DDA-4246-96AF-EF1F0641751F}" type="datetime1">
              <a:rPr lang="en-US" altLang="ja-JP" smtClean="0"/>
              <a:t>8/30/2018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6041249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" name="click.wav"/>
          </p:stSnd>
        </p:sndAc>
      </p:transition>
    </mc:Choice>
    <mc:Fallback xmlns="">
      <p:transition spd="slow">
        <p:wipe dir="d"/>
        <p:sndAc>
          <p:stSnd>
            <p:snd r:embed="rId3" name="click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07D37-1830-40F8-992B-9D9713263C6E}" type="datetime1">
              <a:rPr lang="en-US" altLang="ja-JP" smtClean="0"/>
              <a:t>8/30/2018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724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" name="click.wav"/>
          </p:stSnd>
        </p:sndAc>
      </p:transition>
    </mc:Choice>
    <mc:Fallback xmlns="">
      <p:transition spd="slow">
        <p:wipe dir="d"/>
        <p:sndAc>
          <p:stSnd>
            <p:snd r:embed="rId3" name="click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714E8-5FD1-4AB0-BF72-16990AB94111}" type="datetime1">
              <a:rPr lang="en-US" altLang="ja-JP" smtClean="0"/>
              <a:t>8/30/2018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17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" name="click.wav"/>
          </p:stSnd>
        </p:sndAc>
      </p:transition>
    </mc:Choice>
    <mc:Fallback xmlns="">
      <p:transition spd="slow">
        <p:wipe dir="d"/>
        <p:sndAc>
          <p:stSnd>
            <p:snd r:embed="rId3" name="click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FBE41-49DD-43B9-971F-7A34AFB42A30}" type="datetime1">
              <a:rPr lang="en-US" altLang="ja-JP" smtClean="0"/>
              <a:t>8/30/2018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82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" name="click.wav"/>
          </p:stSnd>
        </p:sndAc>
      </p:transition>
    </mc:Choice>
    <mc:Fallback xmlns="">
      <p:transition spd="slow">
        <p:wipe dir="d"/>
        <p:sndAc>
          <p:stSnd>
            <p:snd r:embed="rId3" name="click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12134-7D46-4CFE-A3B2-CF8FBDA9177E}" type="datetime1">
              <a:rPr lang="en-US" altLang="ja-JP" smtClean="0"/>
              <a:t>8/30/2018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21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" name="click.wav"/>
          </p:stSnd>
        </p:sndAc>
      </p:transition>
    </mc:Choice>
    <mc:Fallback xmlns="">
      <p:transition spd="slow">
        <p:wipe dir="d"/>
        <p:sndAc>
          <p:stSnd>
            <p:snd r:embed="rId3" name="click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1DEF1B1-6661-4113-8918-CD26222294F6}" type="datetime1">
              <a:rPr lang="en-US" altLang="ja-JP" smtClean="0"/>
              <a:t>8/30/2018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5452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" name="click.wav"/>
          </p:stSnd>
        </p:sndAc>
      </p:transition>
    </mc:Choice>
    <mc:Fallback xmlns="">
      <p:transition spd="slow">
        <p:wipe dir="d"/>
        <p:sndAc>
          <p:stSnd>
            <p:snd r:embed="rId3" name="click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FF49F5C-EB51-4193-8CF7-D5C747DB8B6F}" type="datetime1">
              <a:rPr lang="en-US" altLang="ja-JP" smtClean="0"/>
              <a:t>8/30/2018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4917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" name="click.wav"/>
          </p:stSnd>
        </p:sndAc>
      </p:transition>
    </mc:Choice>
    <mc:Fallback xmlns="">
      <p:transition spd="slow">
        <p:wipe dir="d"/>
        <p:sndAc>
          <p:stSnd>
            <p:snd r:embed="rId3" name="click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1143F515-8FA2-4812-A06C-D9143EAD8A6D}" type="datetime1">
              <a:rPr lang="en-US" altLang="ja-JP" smtClean="0"/>
              <a:t>8/30/2018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83031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3" name="click.wav"/>
          </p:stSnd>
        </p:sndAc>
      </p:transition>
    </mc:Choice>
    <mc:Fallback xmlns="">
      <p:transition spd="slow">
        <p:wipe dir="d"/>
        <p:sndAc>
          <p:stSnd>
            <p:snd r:embed="rId14" name="click.wav"/>
          </p:stSnd>
        </p:sndAc>
      </p:transition>
    </mc:Fallback>
  </mc:AlternateContent>
  <p:hf hd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kumimoji="1"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kumimoji="1"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2" Type="http://schemas.microsoft.com/office/2007/relationships/media" Target="../media/media1.m4a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7" Type="http://schemas.openxmlformats.org/officeDocument/2006/relationships/audio" Target="../media/audio1.wav"/><Relationship Id="rId2" Type="http://schemas.microsoft.com/office/2007/relationships/media" Target="../media/media2.m4a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7" Type="http://schemas.openxmlformats.org/officeDocument/2006/relationships/audio" Target="../media/audio1.wav"/><Relationship Id="rId2" Type="http://schemas.microsoft.com/office/2007/relationships/media" Target="../media/media3.m4a"/><Relationship Id="rId1" Type="http://schemas.openxmlformats.org/officeDocument/2006/relationships/tags" Target="../tags/tag3.xml"/><Relationship Id="rId6" Type="http://schemas.openxmlformats.org/officeDocument/2006/relationships/image" Target="../media/image1.pn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7" Type="http://schemas.openxmlformats.org/officeDocument/2006/relationships/audio" Target="../media/audio1.wav"/><Relationship Id="rId2" Type="http://schemas.microsoft.com/office/2007/relationships/media" Target="../media/media4.m4a"/><Relationship Id="rId1" Type="http://schemas.openxmlformats.org/officeDocument/2006/relationships/tags" Target="../tags/tag4.xml"/><Relationship Id="rId6" Type="http://schemas.openxmlformats.org/officeDocument/2006/relationships/image" Target="../media/image1.pn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7" Type="http://schemas.openxmlformats.org/officeDocument/2006/relationships/audio" Target="../media/audio1.wav"/><Relationship Id="rId2" Type="http://schemas.microsoft.com/office/2007/relationships/media" Target="../media/media5.m4a"/><Relationship Id="rId1" Type="http://schemas.openxmlformats.org/officeDocument/2006/relationships/tags" Target="../tags/tag5.xml"/><Relationship Id="rId6" Type="http://schemas.openxmlformats.org/officeDocument/2006/relationships/image" Target="../media/image1.pn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7" Type="http://schemas.openxmlformats.org/officeDocument/2006/relationships/audio" Target="../media/audio1.wav"/><Relationship Id="rId2" Type="http://schemas.microsoft.com/office/2007/relationships/media" Target="../media/media6.m4a"/><Relationship Id="rId1" Type="http://schemas.openxmlformats.org/officeDocument/2006/relationships/tags" Target="../tags/tag6.xml"/><Relationship Id="rId6" Type="http://schemas.openxmlformats.org/officeDocument/2006/relationships/image" Target="../media/image1.pn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7" Type="http://schemas.openxmlformats.org/officeDocument/2006/relationships/audio" Target="../media/audio1.wav"/><Relationship Id="rId2" Type="http://schemas.microsoft.com/office/2007/relationships/media" Target="../media/media7.m4a"/><Relationship Id="rId1" Type="http://schemas.openxmlformats.org/officeDocument/2006/relationships/tags" Target="../tags/tag7.xml"/><Relationship Id="rId6" Type="http://schemas.openxmlformats.org/officeDocument/2006/relationships/image" Target="../media/image1.pn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B5C8753-1748-4B82-AE26-DC4DE73691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/>
              <a:t>サマーキャンプ</a:t>
            </a:r>
            <a:br>
              <a:rPr lang="en-US" altLang="ja-JP" dirty="0"/>
            </a:br>
            <a:r>
              <a:rPr lang="ja-JP" altLang="en-US" dirty="0"/>
              <a:t>㏌新潟のご案内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BF0C07F-F82A-464F-A59C-F8DCAEC840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親子で</a:t>
            </a:r>
            <a:r>
              <a:rPr kumimoji="1" lang="en-US" altLang="ja-JP" dirty="0"/>
              <a:t>2</a:t>
            </a:r>
            <a:r>
              <a:rPr kumimoji="1" lang="ja-JP" altLang="en-US" dirty="0"/>
              <a:t>泊</a:t>
            </a:r>
            <a:r>
              <a:rPr kumimoji="1" lang="en-US" altLang="ja-JP" dirty="0"/>
              <a:t>3</a:t>
            </a:r>
            <a:r>
              <a:rPr kumimoji="1" lang="ja-JP" altLang="en-US" dirty="0"/>
              <a:t>日の自然体験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D79B79F-61E5-4C01-BFF3-44F81AC52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764664F-B26C-4ABC-B0D0-E278D2C75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7" name="オーディオ 6">
            <a:hlinkClick r:id="" action="ppaction://media"/>
            <a:extLst>
              <a:ext uri="{FF2B5EF4-FFF2-40B4-BE49-F238E27FC236}">
                <a16:creationId xmlns:a16="http://schemas.microsoft.com/office/drawing/2014/main" id="{FC76B17B-8B81-4D42-B72F-1D8796DB0CC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4201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9446">
        <p:wipe dir="d"/>
      </p:transition>
    </mc:Choice>
    <mc:Fallback xmlns="">
      <p:transition spd="slow" advTm="29446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A08466B-4117-4CA8-B3AF-8780FACDF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キャンプの目的・特長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0632264-7DF4-4A57-986F-BC14D2D72E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2" spcCol="360000">
            <a:normAutofit/>
          </a:bodyPr>
          <a:lstStyle/>
          <a:p>
            <a:r>
              <a:rPr kumimoji="1" lang="ja-JP" altLang="en-US" dirty="0"/>
              <a:t>目的</a:t>
            </a:r>
            <a:endParaRPr kumimoji="1" lang="en-US" altLang="ja-JP" dirty="0"/>
          </a:p>
          <a:p>
            <a:pPr lvl="1"/>
            <a:r>
              <a:rPr lang="ja-JP" altLang="en-US" dirty="0"/>
              <a:t>自然の恵みと楽しさを感じる</a:t>
            </a:r>
            <a:endParaRPr lang="en-US" altLang="ja-JP" dirty="0"/>
          </a:p>
          <a:p>
            <a:pPr lvl="1"/>
            <a:r>
              <a:rPr lang="ja-JP" altLang="en-US" dirty="0"/>
              <a:t>野菜収穫・地引網を通じて、食への意識を向ける</a:t>
            </a:r>
            <a:endParaRPr lang="en-US" altLang="ja-JP" dirty="0"/>
          </a:p>
          <a:p>
            <a:pPr lvl="1"/>
            <a:r>
              <a:rPr lang="ja-JP" altLang="en-US" dirty="0"/>
              <a:t>地元の文化を知る</a:t>
            </a:r>
            <a:endParaRPr lang="en-US" altLang="ja-JP" dirty="0"/>
          </a:p>
          <a:p>
            <a:pPr lvl="1"/>
            <a:r>
              <a:rPr kumimoji="1" lang="ja-JP" altLang="en-US" dirty="0"/>
              <a:t>子どもの自立心を育てる</a:t>
            </a:r>
            <a:endParaRPr kumimoji="1" lang="en-US" altLang="ja-JP" dirty="0"/>
          </a:p>
          <a:p>
            <a:pPr lvl="1"/>
            <a:r>
              <a:rPr lang="ja-JP" altLang="en-US" dirty="0"/>
              <a:t>参加者同士の交流を楽しむ</a:t>
            </a:r>
            <a:endParaRPr kumimoji="1" lang="en-US" altLang="ja-JP" dirty="0"/>
          </a:p>
          <a:p>
            <a:pPr lvl="1"/>
            <a:r>
              <a:rPr kumimoji="1" lang="ja-JP" altLang="en-US" dirty="0"/>
              <a:t>親子で体験を共有し、つながりを深める</a:t>
            </a:r>
            <a:endParaRPr kumimoji="1" lang="en-US" altLang="ja-JP" dirty="0"/>
          </a:p>
          <a:p>
            <a:r>
              <a:rPr lang="ja-JP" altLang="en-US" dirty="0"/>
              <a:t>特長</a:t>
            </a:r>
            <a:endParaRPr lang="en-US" altLang="ja-JP" dirty="0"/>
          </a:p>
          <a:p>
            <a:pPr lvl="1"/>
            <a:r>
              <a:rPr kumimoji="1" lang="ja-JP" altLang="en-US" dirty="0"/>
              <a:t>海辺の</a:t>
            </a:r>
            <a:r>
              <a:rPr lang="ja-JP" altLang="en-US" dirty="0"/>
              <a:t>キャンプ場に宿泊</a:t>
            </a:r>
            <a:endParaRPr lang="en-US" altLang="ja-JP" dirty="0"/>
          </a:p>
          <a:p>
            <a:pPr lvl="1"/>
            <a:r>
              <a:rPr lang="ja-JP" altLang="en-US" dirty="0"/>
              <a:t>豊富な体験メニュー（地引網、野菜・果物収穫、海水浴、郷土料理など）</a:t>
            </a:r>
            <a:endParaRPr lang="en-US" altLang="ja-JP" dirty="0"/>
          </a:p>
          <a:p>
            <a:pPr lvl="1"/>
            <a:r>
              <a:rPr lang="ja-JP" altLang="en-US" dirty="0"/>
              <a:t>地元の人との交流</a:t>
            </a:r>
            <a:endParaRPr lang="en-US" altLang="ja-JP" dirty="0"/>
          </a:p>
          <a:p>
            <a:pPr lvl="1"/>
            <a:r>
              <a:rPr lang="ja-JP" altLang="en-US" dirty="0"/>
              <a:t>花火大会鑑賞</a:t>
            </a:r>
            <a:endParaRPr lang="en-US" altLang="ja-JP" dirty="0"/>
          </a:p>
          <a:p>
            <a:pPr lvl="1"/>
            <a:r>
              <a:rPr lang="ja-JP" altLang="en-US" dirty="0"/>
              <a:t>経験豊富なスタッフによるサポート</a:t>
            </a:r>
            <a:endParaRPr lang="en-US" altLang="ja-JP" dirty="0"/>
          </a:p>
          <a:p>
            <a:pPr lvl="1"/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2099CBF-FB48-4492-BB85-D607C2D7E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E580FBB-5706-4DF8-AA63-010967AC4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2</a:t>
            </a:fld>
            <a:endParaRPr lang="en-US" dirty="0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7FF3A1D2-57CB-4E48-B963-16EBC4CD7EA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010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57900">
        <p:wipe dir="d"/>
        <p:sndAc>
          <p:stSnd>
            <p:snd r:embed="rId5" name="click.wav"/>
          </p:stSnd>
        </p:sndAc>
      </p:transition>
    </mc:Choice>
    <mc:Fallback xmlns="">
      <p:transition spd="slow" advTm="57900">
        <p:wipe dir="d"/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build="p" bldLvl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B3F4B3FD-D0DC-437C-B14F-6C4E8BA5D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ツアー概要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54100E9-4A18-4F1B-A1FF-AE060C4969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tabLst>
                <a:tab pos="1441450" algn="l"/>
              </a:tabLst>
            </a:pPr>
            <a:r>
              <a:rPr kumimoji="1" lang="ja-JP" altLang="en-US" dirty="0"/>
              <a:t>開催日</a:t>
            </a:r>
            <a:r>
              <a:rPr lang="en-US" altLang="ja-JP" dirty="0"/>
              <a:t>	</a:t>
            </a:r>
            <a:r>
              <a:rPr kumimoji="1" lang="en-US" altLang="ja-JP" dirty="0"/>
              <a:t>8</a:t>
            </a:r>
            <a:r>
              <a:rPr kumimoji="1" lang="ja-JP" altLang="en-US" dirty="0"/>
              <a:t>月</a:t>
            </a:r>
            <a:r>
              <a:rPr kumimoji="1" lang="en-US" altLang="ja-JP" dirty="0"/>
              <a:t>3</a:t>
            </a:r>
            <a:r>
              <a:rPr kumimoji="1" lang="ja-JP" altLang="en-US" dirty="0"/>
              <a:t>日～</a:t>
            </a:r>
            <a:r>
              <a:rPr kumimoji="1" lang="en-US" altLang="ja-JP" dirty="0"/>
              <a:t>5</a:t>
            </a:r>
            <a:r>
              <a:rPr kumimoji="1" lang="ja-JP" altLang="en-US" dirty="0"/>
              <a:t>日（</a:t>
            </a:r>
            <a:r>
              <a:rPr kumimoji="1" lang="en-US" altLang="ja-JP" dirty="0"/>
              <a:t>2</a:t>
            </a:r>
            <a:r>
              <a:rPr kumimoji="1" lang="ja-JP" altLang="en-US" dirty="0"/>
              <a:t>泊</a:t>
            </a:r>
            <a:r>
              <a:rPr kumimoji="1" lang="en-US" altLang="ja-JP" dirty="0"/>
              <a:t>3</a:t>
            </a:r>
            <a:r>
              <a:rPr kumimoji="1" lang="ja-JP" altLang="en-US" dirty="0"/>
              <a:t>日）</a:t>
            </a:r>
            <a:endParaRPr kumimoji="1" lang="en-US" altLang="ja-JP" dirty="0"/>
          </a:p>
          <a:p>
            <a:pPr>
              <a:tabLst>
                <a:tab pos="1441450" algn="l"/>
              </a:tabLst>
            </a:pPr>
            <a:r>
              <a:rPr lang="ja-JP" altLang="en-US" dirty="0"/>
              <a:t>宿泊地</a:t>
            </a:r>
            <a:r>
              <a:rPr lang="en-US" altLang="ja-JP" dirty="0"/>
              <a:t>	</a:t>
            </a:r>
            <a:r>
              <a:rPr lang="ja-JP" altLang="en-US" dirty="0"/>
              <a:t>新潟県海浜町シーサイドキャンプ場（テント泊）</a:t>
            </a:r>
            <a:endParaRPr lang="en-US" altLang="ja-JP" dirty="0"/>
          </a:p>
          <a:p>
            <a:pPr>
              <a:tabLst>
                <a:tab pos="1441450" algn="l"/>
              </a:tabLst>
            </a:pPr>
            <a:r>
              <a:rPr lang="ja-JP" altLang="en-US" dirty="0"/>
              <a:t>定員</a:t>
            </a:r>
            <a:r>
              <a:rPr lang="en-US" altLang="ja-JP" dirty="0"/>
              <a:t>	10</a:t>
            </a:r>
            <a:r>
              <a:rPr lang="ja-JP" altLang="en-US" dirty="0"/>
              <a:t>組</a:t>
            </a:r>
            <a:endParaRPr lang="en-US" altLang="ja-JP" dirty="0"/>
          </a:p>
          <a:p>
            <a:pPr>
              <a:tabLst>
                <a:tab pos="1441450" algn="l"/>
              </a:tabLst>
            </a:pPr>
            <a:r>
              <a:rPr lang="ja-JP" altLang="en-US" dirty="0"/>
              <a:t>料金</a:t>
            </a:r>
            <a:r>
              <a:rPr lang="en-US" altLang="ja-JP" dirty="0"/>
              <a:t>	</a:t>
            </a:r>
            <a:r>
              <a:rPr lang="ja-JP" altLang="en-US" dirty="0"/>
              <a:t>大人 </a:t>
            </a:r>
            <a:r>
              <a:rPr lang="en-US" altLang="ja-JP" dirty="0"/>
              <a:t>20,000</a:t>
            </a:r>
            <a:r>
              <a:rPr lang="ja-JP" altLang="en-US" dirty="0"/>
              <a:t>円　小・中学生 </a:t>
            </a:r>
            <a:r>
              <a:rPr lang="en-US" altLang="ja-JP" dirty="0"/>
              <a:t>17,000</a:t>
            </a:r>
            <a:r>
              <a:rPr lang="ja-JP" altLang="en-US" dirty="0"/>
              <a:t>円</a:t>
            </a:r>
            <a:br>
              <a:rPr lang="en-US" altLang="ja-JP" dirty="0"/>
            </a:br>
            <a:r>
              <a:rPr lang="en-US" altLang="ja-JP" dirty="0"/>
              <a:t>	</a:t>
            </a:r>
            <a:r>
              <a:rPr lang="ja-JP" altLang="en-US" dirty="0"/>
              <a:t>（テントレンタル料、交通費、保険、消費税込）</a:t>
            </a:r>
            <a:endParaRPr lang="en-US" altLang="ja-JP" dirty="0"/>
          </a:p>
          <a:p>
            <a:pPr>
              <a:tabLst>
                <a:tab pos="1441450" algn="l"/>
              </a:tabLst>
            </a:pPr>
            <a:r>
              <a:rPr lang="ja-JP" altLang="en-US" dirty="0"/>
              <a:t>交通</a:t>
            </a:r>
            <a:r>
              <a:rPr lang="en-US" altLang="ja-JP" dirty="0"/>
              <a:t>	</a:t>
            </a:r>
            <a:r>
              <a:rPr lang="ja-JP" altLang="en-US" dirty="0"/>
              <a:t>バス（東京駅発。自家用車で現地集合可）</a:t>
            </a:r>
            <a:endParaRPr lang="en-US" altLang="ja-JP" dirty="0"/>
          </a:p>
        </p:txBody>
      </p:sp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B9974197-E9F3-4B67-82D5-230D4EA5C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BC39B85A-982F-452B-8944-D1F77CF14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3</a:t>
            </a:fld>
            <a:endParaRPr lang="en-US" dirty="0"/>
          </a:p>
        </p:txBody>
      </p:sp>
      <p:pic>
        <p:nvPicPr>
          <p:cNvPr id="4" name="オーディオ 3">
            <a:hlinkClick r:id="" action="ppaction://media"/>
            <a:extLst>
              <a:ext uri="{FF2B5EF4-FFF2-40B4-BE49-F238E27FC236}">
                <a16:creationId xmlns:a16="http://schemas.microsoft.com/office/drawing/2014/main" id="{9211D393-FBAD-4DE1-B019-D71ADE81F6E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1383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0213">
        <p:wipe dir="d"/>
        <p:sndAc>
          <p:stSnd>
            <p:snd r:embed="rId5" name="click.wav"/>
          </p:stSnd>
        </p:sndAc>
      </p:transition>
    </mc:Choice>
    <mc:Fallback xmlns="">
      <p:transition spd="slow" advTm="40213">
        <p:wipe dir="d"/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D3B528E-E14F-4FD7-B0BF-FBDA4988A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スケジュール </a:t>
            </a:r>
            <a:r>
              <a:rPr kumimoji="1" lang="en-US" altLang="ja-JP" dirty="0"/>
              <a:t>1</a:t>
            </a:r>
            <a:r>
              <a:rPr kumimoji="1" lang="ja-JP" altLang="en-US" dirty="0"/>
              <a:t>日目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592029-77F2-4646-B3BC-AFF1ED7E85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08:00	</a:t>
            </a:r>
            <a:r>
              <a:rPr lang="ja-JP" altLang="en-US" dirty="0"/>
              <a:t>東京駅集合</a:t>
            </a:r>
            <a:endParaRPr lang="en-US" altLang="ja-JP" dirty="0"/>
          </a:p>
          <a:p>
            <a:r>
              <a:rPr kumimoji="1" lang="en-US" altLang="ja-JP" dirty="0"/>
              <a:t>08:30	</a:t>
            </a:r>
            <a:r>
              <a:rPr lang="ja-JP" altLang="en-US" dirty="0"/>
              <a:t>東京</a:t>
            </a:r>
            <a:r>
              <a:rPr kumimoji="1" lang="ja-JP" altLang="en-US" dirty="0"/>
              <a:t>駅出発</a:t>
            </a:r>
            <a:endParaRPr kumimoji="1" lang="en-US" altLang="ja-JP" dirty="0"/>
          </a:p>
          <a:p>
            <a:r>
              <a:rPr lang="en-US" altLang="ja-JP" dirty="0"/>
              <a:t>13:30	</a:t>
            </a:r>
            <a:r>
              <a:rPr lang="ja-JP" altLang="en-US" dirty="0"/>
              <a:t>キャンプ場着</a:t>
            </a:r>
            <a:endParaRPr lang="en-US" altLang="ja-JP" dirty="0"/>
          </a:p>
          <a:p>
            <a:r>
              <a:rPr kumimoji="1" lang="en-US" altLang="ja-JP" dirty="0"/>
              <a:t>14:30	</a:t>
            </a:r>
            <a:r>
              <a:rPr kumimoji="1" lang="ja-JP" altLang="en-US" dirty="0"/>
              <a:t>海遊び</a:t>
            </a:r>
            <a:endParaRPr kumimoji="1" lang="en-US" altLang="ja-JP" dirty="0"/>
          </a:p>
          <a:p>
            <a:r>
              <a:rPr lang="en-US" altLang="ja-JP" dirty="0"/>
              <a:t>18:00	</a:t>
            </a:r>
            <a:r>
              <a:rPr lang="ja-JP" altLang="en-US" dirty="0"/>
              <a:t>夕食</a:t>
            </a:r>
            <a:endParaRPr lang="en-US" altLang="ja-JP" dirty="0"/>
          </a:p>
          <a:p>
            <a:r>
              <a:rPr kumimoji="1" lang="en-US" altLang="ja-JP" dirty="0"/>
              <a:t>19:30	</a:t>
            </a:r>
            <a:r>
              <a:rPr kumimoji="1" lang="ja-JP" altLang="en-US" dirty="0"/>
              <a:t>海浜町花火大会鑑賞</a:t>
            </a:r>
            <a:endParaRPr kumimoji="1" lang="en-US" altLang="ja-JP" dirty="0"/>
          </a:p>
          <a:p>
            <a:r>
              <a:rPr lang="en-US" altLang="ja-JP" dirty="0"/>
              <a:t>21:30	</a:t>
            </a:r>
            <a:r>
              <a:rPr lang="ja-JP" altLang="en-US" dirty="0"/>
              <a:t>消灯</a:t>
            </a:r>
            <a:r>
              <a:rPr kumimoji="1" lang="en-US" altLang="ja-JP" dirty="0"/>
              <a:t>		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CC54FC3-1BEB-4141-AD31-3D07724EA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91CED28-DC25-4E89-A5C2-976C8A6D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4</a:t>
            </a:fld>
            <a:endParaRPr lang="en-US" dirty="0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BB2EECA1-9927-4B9F-BDD9-0B232FB6882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21552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8498">
        <p:wipe dir="d"/>
        <p:sndAc>
          <p:stSnd>
            <p:snd r:embed="rId5" name="click.wav"/>
          </p:stSnd>
        </p:sndAc>
      </p:transition>
    </mc:Choice>
    <mc:Fallback xmlns="">
      <p:transition spd="slow" advTm="48498">
        <p:wipe dir="d"/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D3B528E-E14F-4FD7-B0BF-FBDA4988A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スケジュール </a:t>
            </a:r>
            <a:r>
              <a:rPr kumimoji="1" lang="en-US" altLang="ja-JP" dirty="0"/>
              <a:t>2</a:t>
            </a:r>
            <a:r>
              <a:rPr kumimoji="1" lang="ja-JP" altLang="en-US" dirty="0"/>
              <a:t>日目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592029-77F2-4646-B3BC-AFF1ED7E85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06:00	</a:t>
            </a:r>
            <a:r>
              <a:rPr lang="ja-JP" altLang="en-US" dirty="0"/>
              <a:t>地引網</a:t>
            </a:r>
            <a:endParaRPr lang="en-US" altLang="ja-JP" dirty="0"/>
          </a:p>
          <a:p>
            <a:r>
              <a:rPr kumimoji="1" lang="en-US" altLang="ja-JP" dirty="0"/>
              <a:t>07:00	</a:t>
            </a:r>
            <a:r>
              <a:rPr kumimoji="1" lang="ja-JP" altLang="en-US" dirty="0"/>
              <a:t>朝食準備・朝食</a:t>
            </a:r>
            <a:endParaRPr kumimoji="1" lang="en-US" altLang="ja-JP" dirty="0"/>
          </a:p>
          <a:p>
            <a:r>
              <a:rPr kumimoji="1" lang="en-US" altLang="ja-JP" dirty="0"/>
              <a:t>09:30	</a:t>
            </a:r>
            <a:r>
              <a:rPr kumimoji="1" lang="ja-JP" altLang="en-US" dirty="0"/>
              <a:t>体験ツアー（野菜収穫、笹団子づくり、</a:t>
            </a:r>
            <a:r>
              <a:rPr lang="ja-JP" altLang="en-US" dirty="0"/>
              <a:t>せんべいづくり）</a:t>
            </a:r>
            <a:endParaRPr lang="en-US" altLang="ja-JP" dirty="0"/>
          </a:p>
          <a:p>
            <a:r>
              <a:rPr kumimoji="1" lang="en-US" altLang="ja-JP" dirty="0"/>
              <a:t>13:00</a:t>
            </a:r>
            <a:r>
              <a:rPr lang="en-US" altLang="ja-JP" dirty="0"/>
              <a:t>	</a:t>
            </a:r>
            <a:r>
              <a:rPr lang="ja-JP" altLang="en-US" dirty="0"/>
              <a:t>昼食</a:t>
            </a:r>
            <a:endParaRPr lang="en-US" altLang="ja-JP" dirty="0"/>
          </a:p>
          <a:p>
            <a:r>
              <a:rPr kumimoji="1" lang="en-US" altLang="ja-JP" dirty="0"/>
              <a:t>14:00	</a:t>
            </a:r>
            <a:r>
              <a:rPr kumimoji="1" lang="ja-JP" altLang="en-US" dirty="0"/>
              <a:t>海遊び</a:t>
            </a:r>
            <a:endParaRPr kumimoji="1" lang="en-US" altLang="ja-JP" dirty="0"/>
          </a:p>
          <a:p>
            <a:r>
              <a:rPr kumimoji="1" lang="en-US" altLang="ja-JP" dirty="0"/>
              <a:t>17:00	</a:t>
            </a:r>
            <a:r>
              <a:rPr kumimoji="1" lang="ja-JP" altLang="en-US" dirty="0"/>
              <a:t>夕食準備・夕食・キャンプファイヤー</a:t>
            </a:r>
            <a:endParaRPr kumimoji="1" lang="en-US" altLang="ja-JP" dirty="0"/>
          </a:p>
          <a:p>
            <a:r>
              <a:rPr lang="en-US" altLang="ja-JP" dirty="0"/>
              <a:t>20:30	</a:t>
            </a:r>
            <a:r>
              <a:rPr lang="ja-JP" altLang="en-US" dirty="0"/>
              <a:t>星空観賞</a:t>
            </a:r>
            <a:endParaRPr lang="en-US" altLang="ja-JP" dirty="0"/>
          </a:p>
          <a:p>
            <a:r>
              <a:rPr kumimoji="1" lang="en-US" altLang="ja-JP" dirty="0"/>
              <a:t>21:30	</a:t>
            </a:r>
            <a:r>
              <a:rPr kumimoji="1" lang="ja-JP" altLang="en-US" dirty="0"/>
              <a:t>消灯</a:t>
            </a:r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BB0C6EA-4D65-407B-8F21-91E3A8E9E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C1BDC79A-385E-4796-A4AE-2FF00B556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5</a:t>
            </a:fld>
            <a:endParaRPr lang="en-US" dirty="0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170F9B61-583A-4221-85A1-4304020E1AC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02245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62054">
        <p:wipe dir="d"/>
        <p:sndAc>
          <p:stSnd>
            <p:snd r:embed="rId5" name="click.wav"/>
          </p:stSnd>
        </p:sndAc>
      </p:transition>
    </mc:Choice>
    <mc:Fallback xmlns="">
      <p:transition spd="slow" advTm="62054">
        <p:wipe dir="d"/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D3B528E-E14F-4FD7-B0BF-FBDA4988A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スケジュール </a:t>
            </a:r>
            <a:r>
              <a:rPr lang="en-US" altLang="ja-JP" dirty="0"/>
              <a:t>3</a:t>
            </a:r>
            <a:r>
              <a:rPr kumimoji="1" lang="ja-JP" altLang="en-US" dirty="0"/>
              <a:t>日目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592029-77F2-4646-B3BC-AFF1ED7E85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08:00	</a:t>
            </a:r>
            <a:r>
              <a:rPr kumimoji="1" lang="ja-JP" altLang="en-US" dirty="0"/>
              <a:t>朝食</a:t>
            </a:r>
            <a:endParaRPr kumimoji="1" lang="en-US" altLang="ja-JP" dirty="0"/>
          </a:p>
          <a:p>
            <a:r>
              <a:rPr kumimoji="1" lang="en-US" altLang="ja-JP" dirty="0"/>
              <a:t>10:00	</a:t>
            </a:r>
            <a:r>
              <a:rPr kumimoji="1" lang="ja-JP" altLang="en-US" dirty="0"/>
              <a:t>ぶどう狩り</a:t>
            </a:r>
            <a:endParaRPr kumimoji="1" lang="en-US" altLang="ja-JP" dirty="0"/>
          </a:p>
          <a:p>
            <a:r>
              <a:rPr lang="en-US" altLang="ja-JP" dirty="0"/>
              <a:t>12:00	</a:t>
            </a:r>
            <a:r>
              <a:rPr lang="ja-JP" altLang="en-US" dirty="0"/>
              <a:t>昼食</a:t>
            </a:r>
            <a:endParaRPr lang="en-US" altLang="ja-JP" dirty="0"/>
          </a:p>
          <a:p>
            <a:r>
              <a:rPr lang="en-US" altLang="ja-JP" dirty="0"/>
              <a:t>13:30	</a:t>
            </a:r>
            <a:r>
              <a:rPr lang="ja-JP" altLang="en-US" dirty="0"/>
              <a:t>キャンプ場出発</a:t>
            </a:r>
            <a:endParaRPr lang="en-US" altLang="ja-JP" dirty="0"/>
          </a:p>
          <a:p>
            <a:r>
              <a:rPr lang="en-US" altLang="ja-JP" dirty="0"/>
              <a:t>18:30	</a:t>
            </a:r>
            <a:r>
              <a:rPr lang="ja-JP" altLang="en-US" dirty="0"/>
              <a:t>東京駅着、解散</a:t>
            </a:r>
            <a:endParaRPr lang="en-US" altLang="ja-JP" dirty="0"/>
          </a:p>
          <a:p>
            <a:endParaRPr lang="en-US" altLang="ja-JP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551E270-C2D3-44A4-8CC8-6F5A868C3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66CD02E-97B5-40E5-8178-8C7709852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6</a:t>
            </a:fld>
            <a:endParaRPr lang="en-US" dirty="0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FA804954-76C7-4F60-8131-21F2DECFA89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615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3249">
        <p:wipe dir="d"/>
        <p:sndAc>
          <p:stSnd>
            <p:snd r:embed="rId5" name="click.wav"/>
          </p:stSnd>
        </p:sndAc>
      </p:transition>
    </mc:Choice>
    <mc:Fallback xmlns="">
      <p:transition spd="slow" advTm="33249">
        <p:wipe dir="d"/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8429AC8-3712-4101-898E-30EA7C57E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主催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BC6353E-5509-4640-B94E-3B8846ABE4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tabLst>
                <a:tab pos="1787525" algn="l"/>
              </a:tabLst>
            </a:pPr>
            <a:r>
              <a:rPr lang="ja-JP" altLang="en-US" dirty="0"/>
              <a:t>社名</a:t>
            </a:r>
            <a:r>
              <a:rPr lang="en-US" altLang="ja-JP" dirty="0"/>
              <a:t>	</a:t>
            </a:r>
            <a:r>
              <a:rPr kumimoji="1" lang="ja-JP" altLang="en-US" dirty="0"/>
              <a:t>株式会社ネイチャーツアー</a:t>
            </a:r>
            <a:endParaRPr kumimoji="1" lang="en-US" altLang="ja-JP" dirty="0"/>
          </a:p>
          <a:p>
            <a:pPr>
              <a:tabLst>
                <a:tab pos="1787525" algn="l"/>
              </a:tabLst>
            </a:pPr>
            <a:r>
              <a:rPr lang="ja-JP" altLang="en-US" dirty="0"/>
              <a:t>住所</a:t>
            </a:r>
            <a:r>
              <a:rPr lang="en-US" altLang="ja-JP" dirty="0"/>
              <a:t>	</a:t>
            </a:r>
            <a:r>
              <a:rPr lang="ja-JP" altLang="en-US" dirty="0"/>
              <a:t>東京都中央区八重洲</a:t>
            </a:r>
            <a:r>
              <a:rPr lang="en-US" altLang="ja-JP" dirty="0"/>
              <a:t>9-9-9</a:t>
            </a:r>
          </a:p>
          <a:p>
            <a:pPr>
              <a:tabLst>
                <a:tab pos="1787525" algn="l"/>
              </a:tabLst>
            </a:pPr>
            <a:r>
              <a:rPr kumimoji="1" lang="en-US" altLang="ja-JP" dirty="0"/>
              <a:t>TEL	03-9999-9999</a:t>
            </a:r>
          </a:p>
          <a:p>
            <a:pPr>
              <a:tabLst>
                <a:tab pos="1787525" algn="l"/>
              </a:tabLst>
            </a:pPr>
            <a:r>
              <a:rPr lang="en-US" altLang="ja-JP" dirty="0"/>
              <a:t>Web	http://www.xxxxxxxxxx.co.jp</a:t>
            </a:r>
          </a:p>
          <a:p>
            <a:pPr>
              <a:tabLst>
                <a:tab pos="1787525" algn="l"/>
              </a:tabLst>
            </a:pPr>
            <a:r>
              <a:rPr kumimoji="1" lang="ja-JP" altLang="en-US" dirty="0"/>
              <a:t>お問合せ先</a:t>
            </a:r>
            <a:r>
              <a:rPr kumimoji="1" lang="en-US" altLang="ja-JP" dirty="0"/>
              <a:t>	info@</a:t>
            </a:r>
            <a:r>
              <a:rPr lang="en-US" altLang="ja-JP" dirty="0"/>
              <a:t> xxxxxxxxxx.co.jp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AE887A6-3A2B-4FD5-816D-3D00CEA7E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DE5BC03-A6AD-4E44-A86F-FFEB17C08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7</a:t>
            </a:fld>
            <a:endParaRPr lang="en-US" dirty="0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83F435A2-AA5C-4E5E-9640-317C2D7DA48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6017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3135">
        <p:wipe dir="d"/>
        <p:sndAc>
          <p:stSnd>
            <p:snd r:embed="rId5" name="click.wav"/>
          </p:stSnd>
        </p:sndAc>
      </p:transition>
    </mc:Choice>
    <mc:Fallback xmlns="">
      <p:transition spd="slow" advTm="23135">
        <p:wipe dir="d"/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7|9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5.4|2.3|6.6|6.4|2.4|5|4.5|2.7|5.7|2.7|2.5|1.9|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3.1|4.2|3.8|3.2|15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2.3|2.7|3.2|9.4|10.7|11.3|2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4.7|10.4|5.1|4.5|12.5|5.5|6.9|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4.7|5.3|4.5|4.8|5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5|4.3|3.5|2.9|4.1"/>
</p:tagLst>
</file>

<file path=ppt/theme/theme1.xml><?xml version="1.0" encoding="utf-8"?>
<a:theme xmlns:a="http://schemas.openxmlformats.org/drawingml/2006/main" name="トリミング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229</Words>
  <Application>Microsoft Office PowerPoint</Application>
  <PresentationFormat>ワイド画面</PresentationFormat>
  <Paragraphs>74</Paragraphs>
  <Slides>7</Slides>
  <Notes>1</Notes>
  <HiddenSlides>0</HiddenSlides>
  <MMClips>7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1" baseType="lpstr">
      <vt:lpstr>メイリオ</vt:lpstr>
      <vt:lpstr>游ゴシック</vt:lpstr>
      <vt:lpstr>Franklin Gothic Book</vt:lpstr>
      <vt:lpstr>トリミング</vt:lpstr>
      <vt:lpstr>サマーキャンプ ㏌新潟のご案内</vt:lpstr>
      <vt:lpstr>キャンプの目的・特長</vt:lpstr>
      <vt:lpstr>ツアー概要</vt:lpstr>
      <vt:lpstr>スケジュール 1日目</vt:lpstr>
      <vt:lpstr>スケジュール 2日目</vt:lpstr>
      <vt:lpstr>スケジュール 3日目</vt:lpstr>
      <vt:lpstr>主催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サマーキャンプ ㏌新潟のご案内</dc:title>
  <dc:creator>Gihyo Taro</dc:creator>
  <cp:lastModifiedBy>Gihyo Taro</cp:lastModifiedBy>
  <cp:revision>16</cp:revision>
  <dcterms:created xsi:type="dcterms:W3CDTF">2018-07-22T00:53:17Z</dcterms:created>
  <dcterms:modified xsi:type="dcterms:W3CDTF">2018-08-30T08:25:13Z</dcterms:modified>
</cp:coreProperties>
</file>