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dirty="0"/>
              <a:pPr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株式会社デジタルスクール</a:t>
            </a:r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会社概要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会社名</a:t>
            </a:r>
            <a:r>
              <a:rPr kumimoji="1" lang="en-US" altLang="ja-JP" dirty="0"/>
              <a:t>	</a:t>
            </a:r>
            <a:r>
              <a:rPr kumimoji="1" lang="ja-JP" altLang="en-US" dirty="0"/>
              <a:t>株式会社デジタルスクール</a:t>
            </a:r>
            <a:endParaRPr kumimoji="1" lang="en-US" altLang="ja-JP" dirty="0"/>
          </a:p>
          <a:p>
            <a:r>
              <a:rPr lang="ja-JP" altLang="en-US" dirty="0"/>
              <a:t>代表取締役社長</a:t>
            </a:r>
            <a:r>
              <a:rPr lang="en-US" altLang="ja-JP" dirty="0"/>
              <a:t>	</a:t>
            </a:r>
            <a:r>
              <a:rPr lang="ja-JP" altLang="en-US" dirty="0"/>
              <a:t>伊藤 公祐</a:t>
            </a:r>
          </a:p>
          <a:p>
            <a:r>
              <a:rPr lang="ja-JP" altLang="en-US" dirty="0"/>
              <a:t>設立	</a:t>
            </a:r>
            <a:r>
              <a:rPr lang="en-US" altLang="ja-JP" dirty="0"/>
              <a:t>2004</a:t>
            </a:r>
            <a:r>
              <a:rPr lang="ja-JP" altLang="en-US" dirty="0"/>
              <a:t>年</a:t>
            </a:r>
            <a:r>
              <a:rPr lang="en-US" altLang="ja-JP" dirty="0"/>
              <a:t>9</a:t>
            </a:r>
            <a:r>
              <a:rPr lang="ja-JP" altLang="en-US" dirty="0"/>
              <a:t>月</a:t>
            </a:r>
            <a:r>
              <a:rPr lang="en-US" altLang="ja-JP" dirty="0"/>
              <a:t>24</a:t>
            </a:r>
            <a:r>
              <a:rPr lang="ja-JP" altLang="en-US" dirty="0"/>
              <a:t>日</a:t>
            </a:r>
          </a:p>
          <a:p>
            <a:r>
              <a:rPr lang="ja-JP" altLang="en-US" dirty="0"/>
              <a:t>資本金	</a:t>
            </a:r>
            <a:r>
              <a:rPr lang="en-US" altLang="ja-JP" dirty="0"/>
              <a:t>1</a:t>
            </a:r>
            <a:r>
              <a:rPr lang="ja-JP" altLang="en-US" dirty="0"/>
              <a:t>億</a:t>
            </a:r>
            <a:r>
              <a:rPr lang="ja-JP" altLang="en-US"/>
              <a:t>円</a:t>
            </a:r>
            <a:endParaRPr lang="ja-JP" altLang="en-US" dirty="0"/>
          </a:p>
          <a:p>
            <a:r>
              <a:rPr lang="ja-JP" altLang="en-US" dirty="0"/>
              <a:t>事業内容	教育・研修サービス</a:t>
            </a:r>
          </a:p>
          <a:p>
            <a:r>
              <a:rPr lang="ja-JP" altLang="en-US" dirty="0"/>
              <a:t>所在地	本社　東京都豊島区池袋</a:t>
            </a:r>
            <a:r>
              <a:rPr lang="en-US" altLang="ja-JP" dirty="0"/>
              <a:t>9-9-9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関西事業所　大阪府大阪市北区曽根崎</a:t>
            </a:r>
            <a:r>
              <a:rPr lang="en-US" altLang="ja-JP" dirty="0"/>
              <a:t>9-9-9</a:t>
            </a:r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事業内容（法人向け）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特長</a:t>
            </a:r>
          </a:p>
          <a:p>
            <a:pPr lvl="1"/>
            <a:r>
              <a:rPr lang="ja-JP" altLang="en-US" dirty="0"/>
              <a:t>ニーズに合わせたコンテンツ制作</a:t>
            </a:r>
          </a:p>
          <a:p>
            <a:pPr lvl="1"/>
            <a:r>
              <a:rPr lang="ja-JP" altLang="en-US" dirty="0"/>
              <a:t>進捗管理・受講者のサポート代行</a:t>
            </a:r>
          </a:p>
          <a:p>
            <a:pPr lvl="1"/>
            <a:r>
              <a:rPr lang="ja-JP" altLang="en-US" dirty="0"/>
              <a:t>階層・対象別の多様なコンテンツ</a:t>
            </a:r>
          </a:p>
          <a:p>
            <a:r>
              <a:rPr lang="ja-JP" altLang="en-US" dirty="0"/>
              <a:t>おもなコンテンツ</a:t>
            </a:r>
          </a:p>
          <a:p>
            <a:pPr lvl="1"/>
            <a:r>
              <a:rPr lang="ja-JP" altLang="en-US" dirty="0"/>
              <a:t>新入社員研修</a:t>
            </a:r>
          </a:p>
          <a:p>
            <a:pPr lvl="1"/>
            <a:r>
              <a:rPr lang="ja-JP" altLang="en-US" dirty="0"/>
              <a:t>ビジネススキル（マーケティング・企画・プレゼンテーション）</a:t>
            </a:r>
          </a:p>
          <a:p>
            <a:pPr lvl="1"/>
            <a:r>
              <a:rPr lang="ja-JP" altLang="en-US" dirty="0"/>
              <a:t>マネジメントスキル（組織運営・部下育成）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004196430"/>
      </p:ext>
    </p:extLst>
  </p:cSld>
  <p:clrMapOvr>
    <a:masterClrMapping/>
  </p:clrMapOvr>
</p:sld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34</TotalTime>
  <Words>57</Words>
  <Application>Microsoft Office PowerPoint</Application>
  <PresentationFormat>ワイド画面</PresentationFormat>
  <Paragraphs>18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6" baseType="lpstr">
      <vt:lpstr>Arial</vt:lpstr>
      <vt:lpstr>Gill Sans MT</vt:lpstr>
      <vt:lpstr>ギャラリー</vt:lpstr>
      <vt:lpstr>会社案内</vt:lpstr>
      <vt:lpstr>会社概要</vt:lpstr>
      <vt:lpstr>事業内容（法人向け）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8</cp:revision>
  <dcterms:created xsi:type="dcterms:W3CDTF">2019-05-27T04:52:57Z</dcterms:created>
  <dcterms:modified xsi:type="dcterms:W3CDTF">2019-06-13T01:19:29Z</dcterms:modified>
</cp:coreProperties>
</file>

<file path=docProps/thumbnail.jpeg>
</file>