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0" r:id="rId4"/>
    <p:sldId id="258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dirty="0"/>
              <a:pPr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株式会社デジタルスクール</a:t>
            </a:r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会社概要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会社名</a:t>
            </a:r>
            <a:r>
              <a:rPr kumimoji="1" lang="en-US" altLang="ja-JP" dirty="0"/>
              <a:t>	</a:t>
            </a:r>
            <a:r>
              <a:rPr kumimoji="1" lang="ja-JP" altLang="en-US" dirty="0"/>
              <a:t>株式会社デジタルスクール</a:t>
            </a:r>
            <a:endParaRPr kumimoji="1" lang="en-US" altLang="ja-JP" dirty="0"/>
          </a:p>
          <a:p>
            <a:r>
              <a:rPr lang="ja-JP" altLang="en-US" dirty="0"/>
              <a:t>代表取締役社長</a:t>
            </a:r>
            <a:r>
              <a:rPr lang="en-US" altLang="ja-JP" dirty="0"/>
              <a:t>	</a:t>
            </a:r>
            <a:r>
              <a:rPr lang="ja-JP" altLang="en-US" dirty="0"/>
              <a:t>伊藤 公祐</a:t>
            </a:r>
          </a:p>
          <a:p>
            <a:r>
              <a:rPr lang="ja-JP" altLang="en-US" dirty="0"/>
              <a:t>設立	</a:t>
            </a:r>
            <a:r>
              <a:rPr lang="en-US" altLang="ja-JP" dirty="0"/>
              <a:t>2004</a:t>
            </a:r>
            <a:r>
              <a:rPr lang="ja-JP" altLang="en-US" dirty="0"/>
              <a:t>年</a:t>
            </a:r>
            <a:r>
              <a:rPr lang="en-US" altLang="ja-JP" dirty="0"/>
              <a:t>9</a:t>
            </a:r>
            <a:r>
              <a:rPr lang="ja-JP" altLang="en-US" dirty="0"/>
              <a:t>月</a:t>
            </a:r>
            <a:r>
              <a:rPr lang="en-US" altLang="ja-JP" dirty="0"/>
              <a:t>24</a:t>
            </a:r>
            <a:r>
              <a:rPr lang="ja-JP" altLang="en-US" dirty="0"/>
              <a:t>日</a:t>
            </a:r>
          </a:p>
          <a:p>
            <a:r>
              <a:rPr lang="ja-JP" altLang="en-US" dirty="0"/>
              <a:t>資本金	</a:t>
            </a:r>
            <a:r>
              <a:rPr lang="en-US" altLang="ja-JP" dirty="0"/>
              <a:t>1</a:t>
            </a:r>
            <a:r>
              <a:rPr lang="ja-JP" altLang="en-US" dirty="0"/>
              <a:t>億円</a:t>
            </a:r>
          </a:p>
          <a:p>
            <a:r>
              <a:rPr lang="ja-JP" altLang="en-US" dirty="0"/>
              <a:t>事業内容	教育・研修サービス</a:t>
            </a:r>
          </a:p>
          <a:p>
            <a:r>
              <a:rPr lang="ja-JP" altLang="en-US" dirty="0"/>
              <a:t>所在地	本社　東京都豊島区池袋</a:t>
            </a:r>
            <a:r>
              <a:rPr lang="en-US" altLang="ja-JP" dirty="0"/>
              <a:t>9-9-9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関西事業所　大阪府大阪市北区曽根崎</a:t>
            </a:r>
            <a:r>
              <a:rPr lang="en-US" altLang="ja-JP" dirty="0"/>
              <a:t>9-9-9</a:t>
            </a:r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FBEC1A-3667-47C3-8AAD-48E9D7E11B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新卒採用募集要項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8677241-EB90-4652-8040-63D502593B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ja-JP" altLang="en-US" dirty="0"/>
              <a:t>応募資格</a:t>
            </a:r>
            <a:endParaRPr lang="en-US" altLang="ja-JP" dirty="0"/>
          </a:p>
          <a:p>
            <a:pPr lvl="1"/>
            <a:r>
              <a:rPr lang="en-US" altLang="ja-JP" dirty="0"/>
              <a:t>1990</a:t>
            </a:r>
            <a:r>
              <a:rPr lang="ja-JP" altLang="en-US" dirty="0"/>
              <a:t>年４月２日以降生まれの方。</a:t>
            </a:r>
            <a:r>
              <a:rPr lang="en-US" altLang="ja-JP" dirty="0"/>
              <a:t>2020</a:t>
            </a:r>
            <a:r>
              <a:rPr lang="ja-JP" altLang="en-US" dirty="0"/>
              <a:t>年３月までに４年制大学を卒業見込みの方、または４年制大学をすでに卒業された方。</a:t>
            </a:r>
            <a:endParaRPr lang="en-US" altLang="ja-JP" dirty="0"/>
          </a:p>
          <a:p>
            <a:r>
              <a:rPr lang="ja-JP" altLang="en-US" dirty="0"/>
              <a:t>職種</a:t>
            </a:r>
            <a:endParaRPr lang="en-US" altLang="ja-JP" dirty="0"/>
          </a:p>
          <a:p>
            <a:pPr lvl="1"/>
            <a:r>
              <a:rPr lang="ja-JP" altLang="en-US" dirty="0"/>
              <a:t>企画営業、制作、カスタマーサポート</a:t>
            </a:r>
            <a:endParaRPr lang="en-US" altLang="ja-JP" dirty="0"/>
          </a:p>
          <a:p>
            <a:r>
              <a:rPr lang="ja-JP" altLang="en-US" dirty="0"/>
              <a:t>勤務時間</a:t>
            </a:r>
            <a:endParaRPr lang="en-US" altLang="ja-JP" dirty="0"/>
          </a:p>
          <a:p>
            <a:pPr lvl="1"/>
            <a:r>
              <a:rPr lang="en-US" altLang="ja-JP" dirty="0"/>
              <a:t>9:00</a:t>
            </a:r>
            <a:r>
              <a:rPr lang="ja-JP" altLang="en-US" dirty="0"/>
              <a:t>～</a:t>
            </a:r>
            <a:r>
              <a:rPr lang="en-US" altLang="ja-JP" dirty="0"/>
              <a:t>18:00</a:t>
            </a:r>
            <a:r>
              <a:rPr lang="ja-JP" altLang="en-US" dirty="0"/>
              <a:t>（休憩</a:t>
            </a:r>
            <a:r>
              <a:rPr lang="en-US" altLang="ja-JP" dirty="0"/>
              <a:t>1</a:t>
            </a:r>
            <a:r>
              <a:rPr lang="ja-JP" altLang="en-US" dirty="0"/>
              <a:t>時間）</a:t>
            </a:r>
            <a:endParaRPr lang="en-US" altLang="ja-JP" dirty="0"/>
          </a:p>
          <a:p>
            <a:r>
              <a:rPr lang="ja-JP" altLang="en-US" dirty="0"/>
              <a:t>給与</a:t>
            </a:r>
            <a:endParaRPr lang="en-US" altLang="ja-JP" dirty="0"/>
          </a:p>
          <a:p>
            <a:pPr lvl="1"/>
            <a:r>
              <a:rPr lang="ja-JP" altLang="en-US" dirty="0"/>
              <a:t>月給</a:t>
            </a:r>
            <a:r>
              <a:rPr lang="en-US" altLang="ja-JP" dirty="0"/>
              <a:t>220,000</a:t>
            </a:r>
            <a:r>
              <a:rPr lang="ja-JP" altLang="en-US" dirty="0"/>
              <a:t>円（</a:t>
            </a:r>
            <a:r>
              <a:rPr lang="en-US" altLang="ja-JP" dirty="0"/>
              <a:t>2019</a:t>
            </a:r>
            <a:r>
              <a:rPr lang="ja-JP" altLang="en-US" dirty="0"/>
              <a:t>年初任給）</a:t>
            </a:r>
            <a:endParaRPr lang="en-US" altLang="ja-JP" dirty="0"/>
          </a:p>
          <a:p>
            <a:r>
              <a:rPr lang="ja-JP" altLang="en-US" dirty="0"/>
              <a:t>休日・休暇</a:t>
            </a:r>
            <a:r>
              <a:rPr lang="en-US" altLang="ja-JP" dirty="0"/>
              <a:t>	</a:t>
            </a:r>
          </a:p>
          <a:p>
            <a:pPr lvl="1"/>
            <a:r>
              <a:rPr lang="ja-JP" altLang="en-US" dirty="0"/>
              <a:t>週休</a:t>
            </a:r>
            <a:r>
              <a:rPr lang="en-US" altLang="ja-JP" dirty="0"/>
              <a:t>2</a:t>
            </a:r>
            <a:r>
              <a:rPr lang="ja-JP" altLang="en-US" dirty="0"/>
              <a:t>日制、祝日、夏季休暇、年末年始休暇、有給休暇（初年度</a:t>
            </a:r>
            <a:r>
              <a:rPr lang="en-US" altLang="ja-JP" dirty="0"/>
              <a:t>10</a:t>
            </a:r>
            <a:r>
              <a:rPr lang="ja-JP" altLang="en-US" dirty="0"/>
              <a:t>日間）、慶弔休暇</a:t>
            </a:r>
            <a:endParaRPr lang="en-US" altLang="ja-JP" dirty="0"/>
          </a:p>
          <a:p>
            <a:r>
              <a:rPr lang="ja-JP" altLang="en-US" dirty="0"/>
              <a:t>福利厚生</a:t>
            </a:r>
            <a:endParaRPr lang="en-US" altLang="ja-JP" dirty="0"/>
          </a:p>
          <a:p>
            <a:pPr lvl="1"/>
            <a:r>
              <a:rPr lang="ja-JP" altLang="en-US" dirty="0"/>
              <a:t>健康保険、厚生年金保険、雇用保険、労災保険、慶弔見舞金制度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1647913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事業内容（法人向け）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特長</a:t>
            </a:r>
          </a:p>
          <a:p>
            <a:pPr lvl="1"/>
            <a:r>
              <a:rPr lang="ja-JP" altLang="en-US" dirty="0"/>
              <a:t>ニーズに合わせたコンテンツ制作</a:t>
            </a:r>
          </a:p>
          <a:p>
            <a:pPr lvl="1"/>
            <a:r>
              <a:rPr lang="ja-JP" altLang="en-US" dirty="0"/>
              <a:t>進捗管理・受講者のサポート代行</a:t>
            </a:r>
          </a:p>
          <a:p>
            <a:pPr lvl="1"/>
            <a:r>
              <a:rPr lang="ja-JP" altLang="en-US" dirty="0"/>
              <a:t>階層・対象別の多様なコンテンツ</a:t>
            </a:r>
          </a:p>
          <a:p>
            <a:r>
              <a:rPr lang="ja-JP" altLang="en-US" dirty="0"/>
              <a:t>おもなコンテンツ</a:t>
            </a:r>
          </a:p>
          <a:p>
            <a:pPr lvl="1"/>
            <a:r>
              <a:rPr lang="ja-JP" altLang="en-US" dirty="0"/>
              <a:t>新入社員研修</a:t>
            </a:r>
          </a:p>
          <a:p>
            <a:pPr lvl="1"/>
            <a:r>
              <a:rPr lang="ja-JP" altLang="en-US" dirty="0"/>
              <a:t>ビジネススキル（マーケティング・企画・プレゼンテーション）</a:t>
            </a:r>
          </a:p>
          <a:p>
            <a:pPr lvl="1"/>
            <a:r>
              <a:rPr lang="ja-JP" altLang="en-US" dirty="0"/>
              <a:t>マネジメントスキル（組織運営・部下育成）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004196430"/>
      </p:ext>
    </p:extLst>
  </p:cSld>
  <p:clrMapOvr>
    <a:masterClrMapping/>
  </p:clrMapOvr>
</p:sld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39</TotalTime>
  <Words>125</Words>
  <Application>Microsoft Office PowerPoint</Application>
  <PresentationFormat>ワイド画面</PresentationFormat>
  <Paragraphs>31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Arial</vt:lpstr>
      <vt:lpstr>Gill Sans MT</vt:lpstr>
      <vt:lpstr>ギャラリー</vt:lpstr>
      <vt:lpstr>会社案内</vt:lpstr>
      <vt:lpstr>会社概要</vt:lpstr>
      <vt:lpstr>新卒採用募集要項</vt:lpstr>
      <vt:lpstr>事業内容（法人向け）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9</cp:revision>
  <dcterms:created xsi:type="dcterms:W3CDTF">2019-05-27T04:52:57Z</dcterms:created>
  <dcterms:modified xsi:type="dcterms:W3CDTF">2019-06-13T01:24:24Z</dcterms:modified>
</cp:coreProperties>
</file>

<file path=docProps/thumbnail.jpeg>
</file>