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70</TotalTime>
  <Words>170</Words>
  <Application>Microsoft Office PowerPoint</Application>
  <PresentationFormat>ワイド画面</PresentationFormat>
  <Paragraphs>40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Yu Gothic UI Semibold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20</cp:revision>
  <dcterms:created xsi:type="dcterms:W3CDTF">2019-05-27T04:52:57Z</dcterms:created>
  <dcterms:modified xsi:type="dcterms:W3CDTF">2019-06-13T02:25:18Z</dcterms:modified>
</cp:coreProperties>
</file>

<file path=docProps/thumbnail.jpeg>
</file>