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2" r:id="rId4"/>
    <p:sldId id="263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9" d="100"/>
          <a:sy n="69" d="100"/>
        </p:scale>
        <p:origin x="69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solidFill>
                  <a:schemeClr val="accent1">
                    <a:lumMod val="75000"/>
                  </a:schemeClr>
                </a:solidFill>
                <a:latin typeface="Yu Gothic UI Semibold" panose="020B0700000000000000" pitchFamily="50" charset="-128"/>
                <a:ea typeface="Yu Gothic UI Semibold" panose="020B0700000000000000" pitchFamily="50" charset="-128"/>
              </a:rPr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/>
              <a:t>株式会社デジタルスクール</a:t>
            </a:r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事業内容	教育・研修サービス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事業内容（個人向け）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豊富なコンテンツ</a:t>
            </a:r>
          </a:p>
          <a:p>
            <a:pPr marL="1081088" lvl="1"/>
            <a:r>
              <a:rPr lang="ja-JP" altLang="en-US" dirty="0"/>
              <a:t>チューターによる受講者のフォロー</a:t>
            </a:r>
          </a:p>
          <a:p>
            <a:pPr marL="1081088" lvl="1"/>
            <a:r>
              <a:rPr lang="ja-JP" altLang="en-US" dirty="0"/>
              <a:t>高い修了率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語学（英語・中国語）</a:t>
            </a:r>
          </a:p>
          <a:p>
            <a:pPr marL="1081088" lvl="1"/>
            <a:r>
              <a:rPr lang="en-US" altLang="ja-JP" dirty="0"/>
              <a:t>Office</a:t>
            </a:r>
            <a:r>
              <a:rPr lang="ja-JP" altLang="en-US" dirty="0"/>
              <a:t>（</a:t>
            </a:r>
            <a:r>
              <a:rPr lang="en-US" altLang="ja-JP" dirty="0"/>
              <a:t>Word</a:t>
            </a:r>
            <a:r>
              <a:rPr lang="ja-JP" altLang="en-US" dirty="0"/>
              <a:t>・</a:t>
            </a:r>
            <a:r>
              <a:rPr lang="en-US" altLang="ja-JP" dirty="0"/>
              <a:t>Excel</a:t>
            </a:r>
            <a:r>
              <a:rPr lang="ja-JP" altLang="en-US" dirty="0"/>
              <a:t>・</a:t>
            </a:r>
            <a:r>
              <a:rPr lang="en-US" altLang="ja-JP" dirty="0"/>
              <a:t>PowerPoint</a:t>
            </a:r>
            <a:r>
              <a:rPr lang="ja-JP" altLang="en-US" dirty="0"/>
              <a:t>）</a:t>
            </a:r>
          </a:p>
          <a:p>
            <a:pPr marL="1081088" lvl="1"/>
            <a:r>
              <a:rPr lang="ja-JP" altLang="en-US" dirty="0"/>
              <a:t>資格（日商簿記・行政書士・社労士 他）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300767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ニーズに合わせたコンテンツ制作</a:t>
            </a:r>
          </a:p>
          <a:p>
            <a:pPr marL="1081088" lvl="1"/>
            <a:r>
              <a:rPr lang="ja-JP" altLang="en-US" dirty="0"/>
              <a:t>進捗管理・受講者のサポート代行</a:t>
            </a:r>
          </a:p>
          <a:p>
            <a:pPr marL="1081088" lvl="1"/>
            <a:r>
              <a:rPr lang="ja-JP" altLang="en-US" dirty="0"/>
              <a:t>階層・対象別の多様なコンテンツ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新入社員研修</a:t>
            </a:r>
          </a:p>
          <a:p>
            <a:pPr marL="1081088" lvl="1"/>
            <a:r>
              <a:rPr lang="ja-JP" altLang="en-US" dirty="0"/>
              <a:t>ビジネススキル（マーケティング・企画・プレゼンテーション）</a:t>
            </a:r>
          </a:p>
          <a:p>
            <a:pPr marL="1081088"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103435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ja-JP" altLang="en-US" dirty="0"/>
              <a:t>応募資格</a:t>
            </a:r>
            <a:endParaRPr lang="en-US" altLang="ja-JP" dirty="0"/>
          </a:p>
          <a:p>
            <a:pPr lvl="1"/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r>
              <a:rPr lang="ja-JP" altLang="en-US" dirty="0"/>
              <a:t>職種</a:t>
            </a:r>
            <a:endParaRPr lang="en-US" altLang="ja-JP" dirty="0"/>
          </a:p>
          <a:p>
            <a:pPr lvl="1"/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r>
              <a:rPr lang="ja-JP" altLang="en-US" dirty="0"/>
              <a:t>勤務時間</a:t>
            </a:r>
            <a:endParaRPr lang="en-US" altLang="ja-JP" dirty="0"/>
          </a:p>
          <a:p>
            <a:pPr lvl="1"/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r>
              <a:rPr lang="ja-JP" altLang="en-US" dirty="0"/>
              <a:t>給与</a:t>
            </a:r>
            <a:endParaRPr lang="en-US" altLang="ja-JP" dirty="0"/>
          </a:p>
          <a:p>
            <a:pPr lvl="1"/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lvl="1"/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r>
              <a:rPr lang="ja-JP" altLang="en-US" dirty="0"/>
              <a:t>福利厚生</a:t>
            </a:r>
            <a:endParaRPr lang="en-US" altLang="ja-JP" dirty="0"/>
          </a:p>
          <a:p>
            <a:pPr lvl="1"/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67</TotalTime>
  <Words>170</Words>
  <Application>Microsoft Office PowerPoint</Application>
  <PresentationFormat>ワイド画面</PresentationFormat>
  <Paragraphs>40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Yu Gothic UI Semibold</vt:lpstr>
      <vt:lpstr>Arial</vt:lpstr>
      <vt:lpstr>Gill Sans MT</vt:lpstr>
      <vt:lpstr>Wingdings</vt:lpstr>
      <vt:lpstr>ギャラリー</vt:lpstr>
      <vt:lpstr>会社案内</vt:lpstr>
      <vt:lpstr>会社概要</vt:lpstr>
      <vt:lpstr>事業内容（個人向け）</vt:lpstr>
      <vt:lpstr>事業内容（法人向け）</vt:lpstr>
      <vt:lpstr>新卒採用募集要項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17</cp:revision>
  <dcterms:created xsi:type="dcterms:W3CDTF">2019-05-27T04:52:57Z</dcterms:created>
  <dcterms:modified xsi:type="dcterms:W3CDTF">2019-06-13T01:37:22Z</dcterms:modified>
</cp:coreProperties>
</file>

<file path=docProps/thumbnail.jpeg>
</file>