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第1四半期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353</c:v>
                </c:pt>
                <c:pt idx="1">
                  <c:v>391</c:v>
                </c:pt>
                <c:pt idx="2">
                  <c:v>429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BF-43E4-9277-96CC10F420E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第2四半期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322</c:v>
                </c:pt>
                <c:pt idx="1">
                  <c:v>438</c:v>
                </c:pt>
                <c:pt idx="2">
                  <c:v>410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4BF-43E4-9277-96CC10F420E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第3四半期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Sheet1!$D$2:$D$4</c:f>
              <c:numCache>
                <c:formatCode>General</c:formatCode>
                <c:ptCount val="3"/>
                <c:pt idx="0">
                  <c:v>402</c:v>
                </c:pt>
                <c:pt idx="1">
                  <c:v>399</c:v>
                </c:pt>
                <c:pt idx="2">
                  <c:v>458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4BF-43E4-9277-96CC10F420E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第4四半期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Sheet1!$E$2:$E$4</c:f>
              <c:numCache>
                <c:formatCode>General</c:formatCode>
                <c:ptCount val="3"/>
                <c:pt idx="0">
                  <c:v>429</c:v>
                </c:pt>
                <c:pt idx="1">
                  <c:v>378</c:v>
                </c:pt>
                <c:pt idx="2">
                  <c:v>489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4BF-43E4-9277-96CC10F420E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62263056"/>
        <c:axId val="362261088"/>
      </c:barChart>
      <c:catAx>
        <c:axId val="362263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2261088"/>
        <c:crosses val="autoZero"/>
        <c:auto val="1"/>
        <c:lblAlgn val="ctr"/>
        <c:lblOffset val="100"/>
        <c:noMultiLvlLbl val="0"/>
      </c:catAx>
      <c:valAx>
        <c:axId val="362261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/>
                  <a:t>売上高（単位：百万円）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22630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2088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9041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307346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8018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740887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82065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81191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0547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0799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3922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862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5807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7811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9745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9546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9688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3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FC3C57EC-16B0-4AB2-B268-70B6BA0E0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売上高推移</a:t>
            </a:r>
          </a:p>
        </p:txBody>
      </p:sp>
      <p:graphicFrame>
        <p:nvGraphicFramePr>
          <p:cNvPr id="8" name="コンテンツ プレースホルダー 7">
            <a:extLst>
              <a:ext uri="{FF2B5EF4-FFF2-40B4-BE49-F238E27FC236}">
                <a16:creationId xmlns:a16="http://schemas.microsoft.com/office/drawing/2014/main" id="{CCD8FEA8-3EE5-4215-98D6-E5FD2D95019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1357417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98176612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</TotalTime>
  <Words>8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Trebuchet MS</vt:lpstr>
      <vt:lpstr>Wingdings 3</vt:lpstr>
      <vt:lpstr>ファセット</vt:lpstr>
      <vt:lpstr>売上高推移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売上高推移</dc:title>
  <dc:creator>Gihyo Taro</dc:creator>
  <cp:lastModifiedBy>Gihyo Taro</cp:lastModifiedBy>
  <cp:revision>3</cp:revision>
  <dcterms:created xsi:type="dcterms:W3CDTF">2019-05-19T23:21:45Z</dcterms:created>
  <dcterms:modified xsi:type="dcterms:W3CDTF">2019-05-19T23:39:02Z</dcterms:modified>
</cp:coreProperties>
</file>