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746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711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7111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71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883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275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820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78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075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6457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84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AC45C9EF-B6F7-473A-B5E0-5CEDBBB120A6}" type="datetimeFigureOut">
              <a:rPr kumimoji="1" lang="ja-JP" altLang="en-US" smtClean="0"/>
              <a:t>2019/5/24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E08F620-3E20-4BB8-BF47-20FF2D03F08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5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DA34A1E-7D54-4810-A970-A4DD8C716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宿泊料金表</a:t>
            </a:r>
          </a:p>
        </p:txBody>
      </p:sp>
      <p:sp>
        <p:nvSpPr>
          <p:cNvPr id="13" name="コンテンツ プレースホルダー 12">
            <a:extLst>
              <a:ext uri="{FF2B5EF4-FFF2-40B4-BE49-F238E27FC236}">
                <a16:creationId xmlns:a16="http://schemas.microsoft.com/office/drawing/2014/main" id="{53BB1BFB-AC12-4C06-8A1C-1392FED70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633530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2697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Tw Cen MT</vt:lpstr>
      <vt:lpstr>Tw Cen MT Condensed</vt:lpstr>
      <vt:lpstr>Wingdings 3</vt:lpstr>
      <vt:lpstr>インテグラル</vt:lpstr>
      <vt:lpstr>宿泊料金表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Gihyo Taro</dc:creator>
  <cp:lastModifiedBy>Gihyo Taro</cp:lastModifiedBy>
  <cp:revision>9</cp:revision>
  <dcterms:created xsi:type="dcterms:W3CDTF">2019-05-24T07:19:21Z</dcterms:created>
  <dcterms:modified xsi:type="dcterms:W3CDTF">2019-05-26T04:16:50Z</dcterms:modified>
</cp:coreProperties>
</file>