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74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1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11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7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8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7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2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8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07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45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DA34A1E-7D54-4810-A970-A4DD8C71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宿泊料金表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E1915DE-074A-4E30-A239-B58CBC1DF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353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宿泊料金表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2</cp:revision>
  <dcterms:created xsi:type="dcterms:W3CDTF">2019-05-24T07:19:21Z</dcterms:created>
  <dcterms:modified xsi:type="dcterms:W3CDTF">2019-05-24T07:26:15Z</dcterms:modified>
</cp:coreProperties>
</file>