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74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71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11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71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8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7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2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78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07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45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DA34A1E-7D54-4810-A970-A4DD8C71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宿泊料金表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6B2036BF-38E9-4648-B867-B6797F982C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901896"/>
              </p:ext>
            </p:extLst>
          </p:nvPr>
        </p:nvGraphicFramePr>
        <p:xfrm>
          <a:off x="1023938" y="2286000"/>
          <a:ext cx="97202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0066">
                  <a:extLst>
                    <a:ext uri="{9D8B030D-6E8A-4147-A177-3AD203B41FA5}">
                      <a16:colId xmlns:a16="http://schemas.microsoft.com/office/drawing/2014/main" val="566469944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215907469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3638198775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2679606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r>
                        <a:rPr kumimoji="1" lang="ja-JP" altLang="en-US" dirty="0"/>
                        <a:t>食付き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朝食付き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91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日～金曜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大人（中学生以上）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713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小学生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95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幼児（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歳以上）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63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土曜・祝前日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大人（中学生以上）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366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小学生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116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幼児（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歳以上）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5,500</a:t>
                      </a:r>
                      <a:r>
                        <a:rPr kumimoji="1" lang="ja-JP" altLang="en-US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945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353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</TotalTime>
  <Words>60</Words>
  <Application>Microsoft Office PowerPoint</Application>
  <PresentationFormat>ワイド画面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宿泊料金表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2019-05-24T07:19:21Z</dcterms:created>
  <dcterms:modified xsi:type="dcterms:W3CDTF">2019-05-24T07:34:59Z</dcterms:modified>
</cp:coreProperties>
</file>