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AC45C9EF-B6F7-473A-B5E0-5CEDBBB120A6}" type="datetimeFigureOut">
              <a:rPr kumimoji="1" lang="ja-JP" altLang="en-US" smtClean="0"/>
              <a:t>2019/5/24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8F620-3E20-4BB8-BF47-20FF2D03F08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9746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C9EF-B6F7-473A-B5E0-5CEDBBB120A6}" type="datetimeFigureOut">
              <a:rPr kumimoji="1" lang="ja-JP" altLang="en-US" smtClean="0"/>
              <a:t>2019/5/24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8F620-3E20-4BB8-BF47-20FF2D03F08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67111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C9EF-B6F7-473A-B5E0-5CEDBBB120A6}" type="datetimeFigureOut">
              <a:rPr kumimoji="1" lang="ja-JP" altLang="en-US" smtClean="0"/>
              <a:t>2019/5/24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8F620-3E20-4BB8-BF47-20FF2D03F08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7111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C9EF-B6F7-473A-B5E0-5CEDBBB120A6}" type="datetimeFigureOut">
              <a:rPr kumimoji="1" lang="ja-JP" altLang="en-US" smtClean="0"/>
              <a:t>2019/5/24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8F620-3E20-4BB8-BF47-20FF2D03F08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1712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C9EF-B6F7-473A-B5E0-5CEDBBB120A6}" type="datetimeFigureOut">
              <a:rPr kumimoji="1" lang="ja-JP" altLang="en-US" smtClean="0"/>
              <a:t>2019/5/24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8F620-3E20-4BB8-BF47-20FF2D03F08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38835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C9EF-B6F7-473A-B5E0-5CEDBBB120A6}" type="datetimeFigureOut">
              <a:rPr kumimoji="1" lang="ja-JP" altLang="en-US" smtClean="0"/>
              <a:t>2019/5/24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8F620-3E20-4BB8-BF47-20FF2D03F08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32752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C9EF-B6F7-473A-B5E0-5CEDBBB120A6}" type="datetimeFigureOut">
              <a:rPr kumimoji="1" lang="ja-JP" altLang="en-US" smtClean="0"/>
              <a:t>2019/5/24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8F620-3E20-4BB8-BF47-20FF2D03F08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2820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C9EF-B6F7-473A-B5E0-5CEDBBB120A6}" type="datetimeFigureOut">
              <a:rPr kumimoji="1" lang="ja-JP" altLang="en-US" smtClean="0"/>
              <a:t>2019/5/24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8F620-3E20-4BB8-BF47-20FF2D03F08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67889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C9EF-B6F7-473A-B5E0-5CEDBBB120A6}" type="datetimeFigureOut">
              <a:rPr kumimoji="1" lang="ja-JP" altLang="en-US" smtClean="0"/>
              <a:t>2019/5/24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8F620-3E20-4BB8-BF47-20FF2D03F08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00755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C9EF-B6F7-473A-B5E0-5CEDBBB120A6}" type="datetimeFigureOut">
              <a:rPr kumimoji="1" lang="ja-JP" altLang="en-US" smtClean="0"/>
              <a:t>2019/5/24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8F620-3E20-4BB8-BF47-20FF2D03F08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6457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C9EF-B6F7-473A-B5E0-5CEDBBB120A6}" type="datetimeFigureOut">
              <a:rPr kumimoji="1" lang="ja-JP" altLang="en-US" smtClean="0"/>
              <a:t>2019/5/24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8F620-3E20-4BB8-BF47-20FF2D03F08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84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AC45C9EF-B6F7-473A-B5E0-5CEDBBB120A6}" type="datetimeFigureOut">
              <a:rPr kumimoji="1" lang="ja-JP" altLang="en-US" smtClean="0"/>
              <a:t>2019/5/24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6E08F620-3E20-4BB8-BF47-20FF2D03F08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65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DDA34A1E-7D54-4810-A970-A4DD8C716D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宿泊料金表</a:t>
            </a:r>
          </a:p>
        </p:txBody>
      </p:sp>
      <p:graphicFrame>
        <p:nvGraphicFramePr>
          <p:cNvPr id="9" name="コンテンツ プレースホルダー 8">
            <a:extLst>
              <a:ext uri="{FF2B5EF4-FFF2-40B4-BE49-F238E27FC236}">
                <a16:creationId xmlns:a16="http://schemas.microsoft.com/office/drawing/2014/main" id="{6B2036BF-38E9-4648-B867-B6797F982CC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6686484"/>
              </p:ext>
            </p:extLst>
          </p:nvPr>
        </p:nvGraphicFramePr>
        <p:xfrm>
          <a:off x="1023938" y="2286000"/>
          <a:ext cx="9720265" cy="40882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9819">
                  <a:extLst>
                    <a:ext uri="{9D8B030D-6E8A-4147-A177-3AD203B41FA5}">
                      <a16:colId xmlns:a16="http://schemas.microsoft.com/office/drawing/2014/main" val="566469944"/>
                    </a:ext>
                  </a:extLst>
                </a:gridCol>
                <a:gridCol w="3348287">
                  <a:extLst>
                    <a:ext uri="{9D8B030D-6E8A-4147-A177-3AD203B41FA5}">
                      <a16:colId xmlns:a16="http://schemas.microsoft.com/office/drawing/2014/main" val="215907469"/>
                    </a:ext>
                  </a:extLst>
                </a:gridCol>
                <a:gridCol w="1944053">
                  <a:extLst>
                    <a:ext uri="{9D8B030D-6E8A-4147-A177-3AD203B41FA5}">
                      <a16:colId xmlns:a16="http://schemas.microsoft.com/office/drawing/2014/main" val="3638198775"/>
                    </a:ext>
                  </a:extLst>
                </a:gridCol>
                <a:gridCol w="1944053">
                  <a:extLst>
                    <a:ext uri="{9D8B030D-6E8A-4147-A177-3AD203B41FA5}">
                      <a16:colId xmlns:a16="http://schemas.microsoft.com/office/drawing/2014/main" val="2679606426"/>
                    </a:ext>
                  </a:extLst>
                </a:gridCol>
                <a:gridCol w="1944053">
                  <a:extLst>
                    <a:ext uri="{9D8B030D-6E8A-4147-A177-3AD203B41FA5}">
                      <a16:colId xmlns:a16="http://schemas.microsoft.com/office/drawing/2014/main" val="2750282223"/>
                    </a:ext>
                  </a:extLst>
                </a:gridCol>
              </a:tblGrid>
              <a:tr h="584042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2</a:t>
                      </a:r>
                      <a:r>
                        <a:rPr kumimoji="1" lang="ja-JP" altLang="en-US" dirty="0"/>
                        <a:t>食付き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朝食付き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素泊まり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8914350"/>
                  </a:ext>
                </a:extLst>
              </a:tr>
              <a:tr h="584042">
                <a:tc rowSpan="3">
                  <a:txBody>
                    <a:bodyPr/>
                    <a:lstStyle/>
                    <a:p>
                      <a:r>
                        <a:rPr kumimoji="1" lang="ja-JP" altLang="en-US" dirty="0"/>
                        <a:t>日～金曜</a:t>
                      </a:r>
                    </a:p>
                  </a:txBody>
                  <a:tcPr vert="eaVert"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大人（中学生以上）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12,000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9,000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7,000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6713146"/>
                  </a:ext>
                </a:extLst>
              </a:tr>
              <a:tr h="584042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小学生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8,000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6,500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5,000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795421"/>
                  </a:ext>
                </a:extLst>
              </a:tr>
              <a:tr h="584042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幼児（</a:t>
                      </a:r>
                      <a:r>
                        <a:rPr kumimoji="1" lang="en-US" altLang="ja-JP" dirty="0"/>
                        <a:t>3</a:t>
                      </a:r>
                      <a:r>
                        <a:rPr kumimoji="1" lang="ja-JP" altLang="en-US" dirty="0"/>
                        <a:t>歳以上）</a:t>
                      </a:r>
                    </a:p>
                  </a:txBody>
                  <a:tcPr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6,000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4,500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3,500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1863759"/>
                  </a:ext>
                </a:extLst>
              </a:tr>
              <a:tr h="584042">
                <a:tc rowSpan="3">
                  <a:txBody>
                    <a:bodyPr/>
                    <a:lstStyle/>
                    <a:p>
                      <a:r>
                        <a:rPr kumimoji="1" lang="ja-JP" altLang="en-US" dirty="0"/>
                        <a:t>土曜・祝前日</a:t>
                      </a:r>
                    </a:p>
                  </a:txBody>
                  <a:tcPr vert="eaVert"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大人（中学生以上）</a:t>
                      </a:r>
                    </a:p>
                  </a:txBody>
                  <a:tcP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15,000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11,000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8,500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339366153"/>
                  </a:ext>
                </a:extLst>
              </a:tr>
              <a:tr h="584042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小学生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8,000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6,500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3116192"/>
                  </a:ext>
                </a:extLst>
              </a:tr>
              <a:tr h="584042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幼児（</a:t>
                      </a:r>
                      <a:r>
                        <a:rPr kumimoji="1" lang="en-US" altLang="ja-JP" dirty="0"/>
                        <a:t>3</a:t>
                      </a:r>
                      <a:r>
                        <a:rPr kumimoji="1" lang="ja-JP" altLang="en-US" dirty="0"/>
                        <a:t>歳以上）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7,000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5,500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4,500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09452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633530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インテグラル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40</TotalTime>
  <Words>73</Words>
  <Application>Microsoft Office PowerPoint</Application>
  <PresentationFormat>ワイド画面</PresentationFormat>
  <Paragraphs>30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Tw Cen MT</vt:lpstr>
      <vt:lpstr>Tw Cen MT Condensed</vt:lpstr>
      <vt:lpstr>Wingdings 3</vt:lpstr>
      <vt:lpstr>インテグラル</vt:lpstr>
      <vt:lpstr>宿泊料金表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6</cp:revision>
  <dcterms:created xsi:type="dcterms:W3CDTF">2019-05-24T07:19:21Z</dcterms:created>
  <dcterms:modified xsi:type="dcterms:W3CDTF">2019-05-24T07:59:43Z</dcterms:modified>
</cp:coreProperties>
</file>