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第1四半期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353</c:v>
                </c:pt>
                <c:pt idx="1">
                  <c:v>391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F-43E4-9277-96CC10F420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第2四半期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322</c:v>
                </c:pt>
                <c:pt idx="1">
                  <c:v>438</c:v>
                </c:pt>
                <c:pt idx="2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F-43E4-9277-96CC10F420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第3四半期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402</c:v>
                </c:pt>
                <c:pt idx="1">
                  <c:v>399</c:v>
                </c:pt>
                <c:pt idx="2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F-43E4-9277-96CC10F420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第4四半期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429</c:v>
                </c:pt>
                <c:pt idx="1">
                  <c:v>378</c:v>
                </c:pt>
                <c:pt idx="2">
                  <c:v>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BF-43E4-9277-96CC10F420E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62263056"/>
        <c:axId val="362261088"/>
      </c:barChart>
      <c:catAx>
        <c:axId val="36226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1088"/>
        <c:crosses val="autoZero"/>
        <c:auto val="1"/>
        <c:lblAlgn val="ctr"/>
        <c:lblOffset val="100"/>
        <c:noMultiLvlLbl val="0"/>
      </c:catAx>
      <c:valAx>
        <c:axId val="36226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/>
                  <a:t>売上高（単位：百万円）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73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801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4088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19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5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79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86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4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4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C3C57EC-16B0-4AB2-B268-70B6BA0E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売上高推移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CD8FEA8-3EE5-4215-98D6-E5FD2D9501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1357417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81766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</TotalTime>
  <Words>8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Gihyo Taro</dc:creator>
  <cp:lastModifiedBy>Gihyo Taro</cp:lastModifiedBy>
  <cp:revision>3</cp:revision>
  <dcterms:created xsi:type="dcterms:W3CDTF">2019-05-19T23:21:45Z</dcterms:created>
  <dcterms:modified xsi:type="dcterms:W3CDTF">2019-05-19T23:36:00Z</dcterms:modified>
</cp:coreProperties>
</file>