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第1四半期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353</c:v>
                </c:pt>
                <c:pt idx="1">
                  <c:v>391</c:v>
                </c:pt>
                <c:pt idx="2">
                  <c:v>429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BF-43E4-9277-96CC10F420E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第2四半期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322</c:v>
                </c:pt>
                <c:pt idx="1">
                  <c:v>438</c:v>
                </c:pt>
                <c:pt idx="2">
                  <c:v>410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BF-43E4-9277-96CC10F420E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第3四半期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402</c:v>
                </c:pt>
                <c:pt idx="1">
                  <c:v>399</c:v>
                </c:pt>
                <c:pt idx="2">
                  <c:v>458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BF-43E4-9277-96CC10F420E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第4四半期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429</c:v>
                </c:pt>
                <c:pt idx="1">
                  <c:v>378</c:v>
                </c:pt>
                <c:pt idx="2">
                  <c:v>489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BF-43E4-9277-96CC10F420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2263056"/>
        <c:axId val="362261088"/>
      </c:barChart>
      <c:catAx>
        <c:axId val="362263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1088"/>
        <c:crosses val="autoZero"/>
        <c:auto val="1"/>
        <c:lblAlgn val="ctr"/>
        <c:lblOffset val="100"/>
        <c:noMultiLvlLbl val="0"/>
      </c:catAx>
      <c:valAx>
        <c:axId val="362261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2263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088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41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0734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1801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4088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8206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8119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547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079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92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86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5807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811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745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954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688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D48D2-06F4-4E37-AAA1-A830890516DE}" type="datetimeFigureOut">
              <a:rPr kumimoji="1" lang="ja-JP" altLang="en-US" smtClean="0"/>
              <a:t>2019/5/20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E76C24F-784A-4FE2-9590-86527FA4641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3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C3C57EC-16B0-4AB2-B268-70B6BA0E0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売上高推移</a:t>
            </a:r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CCD8FEA8-3EE5-4215-98D6-E5FD2D9501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249098"/>
              </p:ext>
            </p:extLst>
          </p:nvPr>
        </p:nvGraphicFramePr>
        <p:xfrm>
          <a:off x="677863" y="2160588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817661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</TotalTime>
  <Words>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Trebuchet MS</vt:lpstr>
      <vt:lpstr>Wingdings 3</vt:lpstr>
      <vt:lpstr>ファセット</vt:lpstr>
      <vt:lpstr>売上高推移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売上高推移</dc:title>
  <dc:creator>Gihyo Taro</dc:creator>
  <cp:lastModifiedBy>Gihyo Taro</cp:lastModifiedBy>
  <cp:revision>2</cp:revision>
  <dcterms:created xsi:type="dcterms:W3CDTF">2019-05-19T23:21:45Z</dcterms:created>
  <dcterms:modified xsi:type="dcterms:W3CDTF">2019-05-19T23:31:21Z</dcterms:modified>
</cp:coreProperties>
</file>