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2088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904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0734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801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4088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82065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81191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0547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799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922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862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80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811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745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9546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9688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3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FC3C57EC-16B0-4AB2-B268-70B6BA0E0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売上高推移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A0D3484A-524D-4558-88A8-2EB62E380B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8176612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ファセット</vt:lpstr>
      <vt:lpstr>売上高推移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売上高推移</dc:title>
  <dc:creator>Gihyo Taro</dc:creator>
  <cp:lastModifiedBy>Gihyo Taro</cp:lastModifiedBy>
  <cp:revision>1</cp:revision>
  <dcterms:created xsi:type="dcterms:W3CDTF">2019-05-19T23:21:45Z</dcterms:created>
  <dcterms:modified xsi:type="dcterms:W3CDTF">2019-05-19T23:26:02Z</dcterms:modified>
</cp:coreProperties>
</file>