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746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71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11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71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8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275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820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78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07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45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4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DA34A1E-7D54-4810-A970-A4DD8C71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宿泊料金表</a:t>
            </a:r>
          </a:p>
        </p:txBody>
      </p:sp>
      <p:graphicFrame>
        <p:nvGraphicFramePr>
          <p:cNvPr id="14" name="コンテンツ プレースホルダー 13">
            <a:extLst>
              <a:ext uri="{FF2B5EF4-FFF2-40B4-BE49-F238E27FC236}">
                <a16:creationId xmlns:a16="http://schemas.microsoft.com/office/drawing/2014/main" id="{8CE36D86-FD6D-4E95-ACEB-5289502D57C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623469" y="3463925"/>
          <a:ext cx="4521200" cy="1666875"/>
        </p:xfrm>
        <a:graphic>
          <a:graphicData uri="http://schemas.openxmlformats.org/drawingml/2006/table">
            <a:tbl>
              <a:tblPr/>
              <a:tblGrid>
                <a:gridCol w="990600">
                  <a:extLst>
                    <a:ext uri="{9D8B030D-6E8A-4147-A177-3AD203B41FA5}">
                      <a16:colId xmlns:a16="http://schemas.microsoft.com/office/drawing/2014/main" val="639609150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1275851664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83691138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10759684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728040087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2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食付き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朝食付き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素泊まり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3779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日～金曜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大人（中学生以上）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12,000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9,000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0714316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小学生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6,500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2287064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幼児（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歳以上）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4,500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3,500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364606"/>
                  </a:ext>
                </a:extLst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土曜・祝前日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大人（中学生以上）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15,000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11,000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8,500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681908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小学生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10,000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8,000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6,500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4067655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幼児（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3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歳以上）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7,000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5,500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4,500</a:t>
                      </a:r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游ゴシック" panose="020B0400000000000000" pitchFamily="50" charset="-128"/>
                          <a:ea typeface="游ゴシック" panose="020B0400000000000000" pitchFamily="50" charset="-128"/>
                        </a:rPr>
                        <a:t>円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3223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353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2699</TotalTime>
  <Words>73</Words>
  <Application>Microsoft Office PowerPoint</Application>
  <PresentationFormat>ワイド画面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Tw Cen MT</vt:lpstr>
      <vt:lpstr>Tw Cen MT Condensed</vt:lpstr>
      <vt:lpstr>Wingdings 3</vt:lpstr>
      <vt:lpstr>インテグラル</vt:lpstr>
      <vt:lpstr>宿泊料金表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10</cp:revision>
  <dcterms:created xsi:type="dcterms:W3CDTF">2019-05-24T07:19:21Z</dcterms:created>
  <dcterms:modified xsi:type="dcterms:W3CDTF">2019-05-26T04:18:54Z</dcterms:modified>
</cp:coreProperties>
</file>