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0EFD8F-0D04-437C-BBD3-42086370A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E76C613-29DA-4DC5-A855-98C479221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22E0D1-1CD3-4B75-84EB-78F22A3B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57DC20-29B9-484B-BCA4-2EA705BB4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3A395D-7272-438A-BDB0-4FCD701F6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673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51E750-5D1F-49CA-90C7-B2F0F4C2F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33AB7-4C85-4110-BA96-1D9462545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16FB4E-13BF-438C-8C6A-871C784C5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52334D-91C0-4D65-84E5-46552562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A664FF-D1E7-42F6-8936-832CA4978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06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9FD7822-5259-491E-8E47-CBDA439B7D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73A5DD-6A5E-4CB4-BF51-F671D7C972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06A3F1-37B5-4D91-BA15-6802E3A85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EB123-24D6-4E43-A03F-C052A97B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2B465E-4E16-4783-B154-B3A122EC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83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E6191-CDBA-45D3-BB5D-22FE6427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3F3B68-C360-4659-8002-439B5C012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DD86E-C219-49AF-8D29-FEA04A0B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31CD60-EABD-4E17-91A4-E2F68D1FC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7DF974-431F-4A5C-BF99-DB6100CEB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5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A8566-2FBB-4F4A-BD47-67AB139E5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44FB98-5701-45BE-87CC-2E0DFF887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A39B62-2D24-4E7A-A61C-9B7469548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DFB4CD-F854-4853-897F-08B3027D8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4525FB-EACA-4363-8296-DB45F05EE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26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23AFCC-EB09-4937-A455-C26C83092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A574AA-B65F-4B76-9FF2-66D91F904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586A0DD-9347-4720-ABF4-1AD7C24B0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1845B8-2B2D-4276-86A0-E6D6E904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759D9A-C3D5-4101-AB00-24F6B55EA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74B383-50C2-4F57-B5EC-BB57B6CED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72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E4FAB2-080D-4ECB-9C5B-9205DC045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482205-E938-4842-8844-F97DD90A0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B8973E-758E-40E9-984C-1D0125F28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68E852E-DBC1-4015-B96F-E16E923B9E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B4B12C-3AC6-4366-BA92-D056D3FD20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78F645A-CAC9-4334-AA39-271773FC8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1B4A647-1D8F-4389-9C83-0203C37B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63E3019-0212-47B2-B20A-E49663FFF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57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94214F-6D12-439A-BB23-F9CEEC6F2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391348-E296-4E7C-8E31-28AC0B2E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A14228-09E1-4AD1-9E51-283969BFF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379C5C5-D924-4EC9-9509-EAB158AA2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68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5DE7CDC-FD12-4341-985F-BAAC69540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105811D-13A0-457E-8098-97F07B9D0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4AD6DD-D9AD-4DF1-BB57-1EE2BC54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16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004B83-0326-457A-A532-2B418A623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6A0F58-817F-4A75-8E3C-D25E6A07C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C06B47-0B19-4D73-807A-8DA1AAEE4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577CC0-7C25-4609-9834-D4B71F3DA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FDD210-E2EB-4C39-AE7F-EA0EB52E6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4DEE1E-5900-4C43-80BD-D0FDE5A81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15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5CF843-61EB-46C6-9974-F04419D20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B081D7A-0172-46F3-BF11-1E357A750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50F077-76CE-4278-BA7B-F81334250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3A84AB-E9D2-4DC9-B07E-EE1BBB54F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C4C41D-8EEF-43C4-B623-183D94E2E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14261D-C726-49CD-A029-3CD3CA29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47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49AE73E-794E-4638-A0F7-F3EC1F27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A37A3B-121C-4D77-B523-59C907941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375E98-82C5-46DC-B58A-6E770015E5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23A26-9B6F-4652-A2F0-37D5ECBC5ACD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FBCE02-8947-47C7-98AE-EAA6E846D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62BB0F-55B8-4535-9932-0408C5608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03313-1ADE-4799-B168-16DBFB44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01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5583DB03-27D3-4019-BFCB-41A1287B1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ワークライフバランス</a:t>
            </a:r>
          </a:p>
        </p:txBody>
      </p:sp>
    </p:spTree>
    <p:extLst>
      <p:ext uri="{BB962C8B-B14F-4D97-AF65-F5344CB8AC3E}">
        <p14:creationId xmlns:p14="http://schemas.microsoft.com/office/powerpoint/2010/main" val="235110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18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18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HGSｺﾞｼｯｸE</vt:lpstr>
      <vt:lpstr>游ゴシック</vt:lpstr>
      <vt:lpstr>游ゴシック Light</vt:lpstr>
      <vt:lpstr>Arial</vt:lpstr>
      <vt:lpstr>Office テーマ</vt:lpstr>
      <vt:lpstr>ワークライフバランス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ワークライフバランス</dc:title>
  <dc:creator>Gihyo Taro</dc:creator>
  <cp:lastModifiedBy>Gihyo Taro</cp:lastModifiedBy>
  <cp:revision>1</cp:revision>
  <dcterms:created xsi:type="dcterms:W3CDTF">2019-06-05T08:02:43Z</dcterms:created>
  <dcterms:modified xsi:type="dcterms:W3CDTF">2019-06-05T08:02:52Z</dcterms:modified>
</cp:coreProperties>
</file>