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496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162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016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5834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306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347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508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4746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845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745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634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585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591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341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911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956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49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5632D1D-8632-4F4F-AE24-67B861F5849C}" type="datetimeFigureOut">
              <a:rPr kumimoji="1" lang="ja-JP" altLang="en-US" smtClean="0"/>
              <a:t>2019/6/4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81B1CA7A-6FD5-4F51-83AE-9A3DDFF3C8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071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kumimoji="1"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kumimoji="1"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kumimoji="1"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kumimoji="1"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kumimoji="1"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kumimoji="1"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kumimoji="1"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kumimoji="1"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kumimoji="1"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100B34EA-0E79-48E6-A5A3-465DF5E7A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525" y="172278"/>
            <a:ext cx="9905998" cy="1905000"/>
          </a:xfrm>
        </p:spPr>
        <p:txBody>
          <a:bodyPr>
            <a:normAutofit/>
          </a:bodyPr>
          <a:lstStyle/>
          <a:p>
            <a:r>
              <a:rPr kumimoji="1" lang="ja-JP" altLang="en-US" sz="88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技術力</a:t>
            </a:r>
          </a:p>
        </p:txBody>
      </p:sp>
    </p:spTree>
    <p:extLst>
      <p:ext uri="{BB962C8B-B14F-4D97-AF65-F5344CB8AC3E}">
        <p14:creationId xmlns:p14="http://schemas.microsoft.com/office/powerpoint/2010/main" val="224888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ッシュ">
  <a:themeElements>
    <a:clrScheme name="メッシ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メッシ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メッシ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TM03457485[[fn=メッシュ]]</Template>
  <TotalTime>1612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游明朝 Demibold</vt:lpstr>
      <vt:lpstr>Arial</vt:lpstr>
      <vt:lpstr>Century Gothic</vt:lpstr>
      <vt:lpstr>メッシュ</vt:lpstr>
      <vt:lpstr>技術力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5</cp:revision>
  <dcterms:created xsi:type="dcterms:W3CDTF">2019-06-04T05:06:28Z</dcterms:created>
  <dcterms:modified xsi:type="dcterms:W3CDTF">2019-06-05T07:58:30Z</dcterms:modified>
</cp:coreProperties>
</file>