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82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25</cp:revision>
  <dcterms:created xsi:type="dcterms:W3CDTF">2019-05-27T04:52:57Z</dcterms:created>
  <dcterms:modified xsi:type="dcterms:W3CDTF">2019-06-14T07:26:48Z</dcterms:modified>
</cp:coreProperties>
</file>