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2" r:id="rId4"/>
    <p:sldId id="263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663BC-0CE0-4D09-A379-01E77E2175B0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149F5-D2C7-45CF-A496-0431699D0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1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739D-8B1C-436A-B43F-F1FCA61FE66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ADA3-C58C-408B-95B6-67E2052D51B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74F4-B991-4983-BEC0-D8BB9E2596E5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70D7-D9C8-47FF-915E-9E3AEE2E5FE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CD0C-48FC-4B0F-B28F-AC9CB1B2E4AC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BC6-A734-4831-94FB-313AC506158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4E49-DB95-48F0-ACF1-576A0E8B77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9AB88-07E8-4977-ADEF-ACAA247423A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7DB4-1383-4B2B-BF7A-AD5323F499F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1EFE-633F-44D9-A886-9942C95E0D2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5DFD003-8427-4914-9803-29F8ABFA310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424BF-B34D-4371-811C-C621869E357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9FA235-7152-4EF9-8A04-947F729C7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087D-16FA-4C8E-8670-B3AE568D794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32E411-57AE-491C-99E6-67BFC4BC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919427-6629-4017-A41C-ED03A6A15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事業内容	教育・研修サービス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ECCB3F-6E14-425A-82C8-C88F05D43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096D-82AC-4132-8F52-D8CD726C2C27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427247-D7FB-4473-96D8-A60DBE893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C346EF-4C2D-406C-ACD8-7503D8372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豊富なコンテンツ</a:t>
            </a:r>
          </a:p>
          <a:p>
            <a:pPr marL="1081088" lvl="1"/>
            <a:r>
              <a:rPr lang="ja-JP" altLang="en-US" dirty="0"/>
              <a:t>チューターによる受講者のフォロー</a:t>
            </a:r>
          </a:p>
          <a:p>
            <a:pPr marL="1081088" lvl="1"/>
            <a:r>
              <a:rPr lang="ja-JP" altLang="en-US" dirty="0"/>
              <a:t>高い修了率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語学（英語・中国語）</a:t>
            </a:r>
          </a:p>
          <a:p>
            <a:pPr marL="1081088"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marL="1081088"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76A8D3-C8F6-4378-9A5D-D03719176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D895-BFCF-499E-B9F9-A89B5808D45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3B9B9E-088A-46AE-BDC5-EF6E7D84B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EB28F9-7F00-4273-9F96-6BCA55FA7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0767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ニーズに合わせたコンテンツ制作</a:t>
            </a:r>
          </a:p>
          <a:p>
            <a:pPr marL="1081088" lvl="1"/>
            <a:r>
              <a:rPr lang="ja-JP" altLang="en-US" dirty="0"/>
              <a:t>進捗管理・受講者のサポート代行</a:t>
            </a:r>
          </a:p>
          <a:p>
            <a:pPr marL="1081088" lvl="1"/>
            <a:r>
              <a:rPr lang="ja-JP" altLang="en-US" dirty="0"/>
              <a:t>階層・対象別の多様なコンテンツ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新入社員研修</a:t>
            </a:r>
          </a:p>
          <a:p>
            <a:pPr marL="1081088" lvl="1"/>
            <a:r>
              <a:rPr lang="ja-JP" altLang="en-US" dirty="0"/>
              <a:t>ビジネススキル（マーケティング・企画・プレゼンテーション）</a:t>
            </a:r>
          </a:p>
          <a:p>
            <a:pPr marL="1081088"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E33964-F272-4CB8-9D68-ED996CBB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FEC1-5544-4A57-9D40-52DE65D8F39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CEA87D-E609-49FF-866B-16497E893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ADC3D6-517D-43C1-82FE-016E0CFD6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435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 lnSpcReduction="10000"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応募資格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職種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勤務時間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給与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marL="457200" lvl="1" indent="0">
              <a:buNone/>
            </a:pPr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福利厚生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116353-89D7-4DB8-AAF6-9591EEA58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9CAF-372E-4D80-A3EB-C81C33953C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692E19-05EE-41F4-8AFE-D5192BCF2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C42DB7-062C-4435-A540-4E8062DD3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74</TotalTime>
  <Words>220</Words>
  <Application>Microsoft Office PowerPoint</Application>
  <PresentationFormat>ワイド画面</PresentationFormat>
  <Paragraphs>55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Yu Gothic UI Semibold</vt:lpstr>
      <vt:lpstr>游ゴシック</vt:lpstr>
      <vt:lpstr>Arial</vt:lpstr>
      <vt:lpstr>Gill Sans MT</vt:lpstr>
      <vt:lpstr>Wingdings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23</cp:revision>
  <dcterms:created xsi:type="dcterms:W3CDTF">2019-05-27T04:52:57Z</dcterms:created>
  <dcterms:modified xsi:type="dcterms:W3CDTF">2019-06-14T07:13:56Z</dcterms:modified>
</cp:coreProperties>
</file>