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0" autoAdjust="0"/>
    <p:restoredTop sz="94660"/>
  </p:normalViewPr>
  <p:slideViewPr>
    <p:cSldViewPr snapToGrid="0">
      <p:cViewPr varScale="1">
        <p:scale>
          <a:sx n="55" d="100"/>
          <a:sy n="55" d="100"/>
        </p:scale>
        <p:origin x="64" y="1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F25A7C0-9E9A-43E3-B7F0-B049F4716EE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5D3EDDC-FABA-4D9A-AD80-FC1F81783FB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4DB1D7-835E-429C-AF62-DF7CF2F63D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32345D7-0325-48D7-9B9F-E20ED16286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EE12A84-0564-4C0E-B7E4-27D642621A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398163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914F35-80A6-4EFE-B82A-190A40F36C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B0696FF-25B9-43F1-89A6-2BE1841BBD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8F8534C-FEEE-41BD-8BAA-8552732A2F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6213143-3939-4CA5-A811-871CEC1FCD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72BF7C7-AF98-4EDF-A4DF-81A35AAAD1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8095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E80162E1-EB61-4749-8C99-B023A12AEC3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DB4E5C9-0122-4D09-8E65-F8B4A425E9B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510718E-F69B-4B2B-9A0F-C8717F488A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75FA0C2-BD46-401B-B376-CD8E832118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E405DEF-CFEF-45CB-A6B5-B363AFC3F1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7198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01C497-D072-4640-93D2-9576731691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386BD19-406C-4B25-8CAE-4FE842F3CE6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84B84BD-F196-416D-9375-26B5EDBF69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E3540BE-11D6-4CC4-AA99-399CC57217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3660C72-E30F-4BCF-9D20-6C789CBF8E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29433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DE6272B-B790-481D-A647-B9F0AEA9DC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9D2E366-BDB1-4D09-8259-40EA203425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B8D787E-BBDB-49DE-B7C9-B7E82A32B5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DF2AD11-3A27-4038-A002-9E82F6CD84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9537FA-00B5-4689-851B-4A36E714C4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90336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C0BCAFE-69E9-4A1B-9D00-BA610F064F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7F6248-D6E5-494B-9CEF-C3008BEFD3B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466C14B-7B6B-4EF4-ADB0-12ECB14707B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CCC3E40-A71F-4D86-930F-7F74653CC1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91F5894-4E9D-481A-B64A-3B50EA8889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E9A71F9-4713-425B-9D2E-A0CA24FC59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394997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F705529-9FE0-47B3-8B8A-8597614E37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1073F7E-53DD-4A92-B5C8-499B5B8FC0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0046A53-B61D-4ABA-B414-2AB6659BCD3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4FFA58C9-4D37-4003-B1A2-93528CAE653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03FE8451-409F-4149-8EA3-6E4F0970CC4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B5EDEA27-94AC-4BC2-BC67-19DD2BF0E9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3546C87-E455-434B-A3FD-95F975653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A9D9AD72-095A-4C71-8971-33C551824A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909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074BC98-0BEE-4FFB-B63C-2C004B64D9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F9EE4C2-46CB-431A-98B0-F023ADFA56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92E773E5-6D30-4D7E-8818-8F2BCB9432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08F8D2DB-BCC1-43D2-9F9A-2729E5BC55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420894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FCD12864-C521-4062-915B-5A9D49CFA5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A40C237-8D7D-47F2-B428-E770E8E8B5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3DDCECE-B9F0-41D3-BA66-445A568DB3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8745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14F698C-F2EE-4A04-9785-88CA1389E4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0054BF6-6540-4CA4-98A6-63D34C5138A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7D8A1D7-F860-4F65-8726-A65425D26D8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A0D25EB-204A-4D16-B6D2-8F5A28B2E8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A45AA5C-684F-48C3-BADB-1A6FC73F5D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49B32B3-B459-4F97-AAE3-5530801DFB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00368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D1A3DE-6927-4893-AB8B-617EA017A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2A92DFB-2E10-48FC-89A5-D0022F110C9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10466A7-96AC-4F2A-91C6-AD3ECD40A19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7EA59F7-0C79-4ABE-91AB-3323699B5E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1CE095B-FE74-411D-8538-78EB75B49B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38F52ED-0670-4E63-A497-1918B13F0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0173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8C7C3B2-4890-4481-BEC3-6793E3C8DB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3362119-4C68-4460-8C01-4A31D435848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7329F12-E246-4D0F-8C02-77614893A7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CC7CCC-B5C0-4DF2-9A2E-510FA75383F8}" type="datetimeFigureOut">
              <a:rPr kumimoji="1" lang="ja-JP" altLang="en-US" smtClean="0"/>
              <a:t>2020/7/15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4079F2E-C665-4F09-81B2-CE4882BFDC1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3344CAA-5AD9-4F64-B907-EAB25EF269D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22AD8D-D62E-489A-B0B9-5B787DAA6A1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36295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>
            <a:extLst>
              <a:ext uri="{FF2B5EF4-FFF2-40B4-BE49-F238E27FC236}">
                <a16:creationId xmlns:a16="http://schemas.microsoft.com/office/drawing/2014/main" id="{28733F73-1118-4AC8-981A-04E3242E3FC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304799"/>
            <a:ext cx="9144000" cy="1022402"/>
          </a:xfrm>
        </p:spPr>
        <p:txBody>
          <a:bodyPr/>
          <a:lstStyle/>
          <a:p>
            <a:r>
              <a:rPr kumimoji="1" lang="ja-JP" altLang="en-US" dirty="0"/>
              <a:t>売上グラフ</a:t>
            </a:r>
          </a:p>
        </p:txBody>
      </p:sp>
      <p:sp>
        <p:nvSpPr>
          <p:cNvPr id="5" name="グラフ挿入用">
            <a:extLst>
              <a:ext uri="{FF2B5EF4-FFF2-40B4-BE49-F238E27FC236}">
                <a16:creationId xmlns:a16="http://schemas.microsoft.com/office/drawing/2014/main" id="{79B6B71F-08C7-4235-A625-0EAE3C9E3EF6}"/>
              </a:ext>
            </a:extLst>
          </p:cNvPr>
          <p:cNvSpPr/>
          <p:nvPr/>
        </p:nvSpPr>
        <p:spPr>
          <a:xfrm>
            <a:off x="3576000" y="1800000"/>
            <a:ext cx="5040000" cy="401845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7940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売上グラフ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売上グラフ</dc:title>
  <dc:creator>古川 順平</dc:creator>
  <cp:lastModifiedBy>古川 順平</cp:lastModifiedBy>
  <cp:revision>1</cp:revision>
  <dcterms:created xsi:type="dcterms:W3CDTF">2020-07-15T05:13:56Z</dcterms:created>
  <dcterms:modified xsi:type="dcterms:W3CDTF">2020-07-15T05:15:19Z</dcterms:modified>
</cp:coreProperties>
</file>

<file path=docProps/thumbnail.jpeg>
</file>