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5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6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909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711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8041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46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28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30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90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4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8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8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2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7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5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2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4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ファセット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2021-10-05T08:11:33Z</dcterms:modified>
</cp:coreProperties>
</file>