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65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9C904A0-DE21-4EF8-85C2-60378ABC3E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F4D0D70-DBE4-490D-8361-3D78D3630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BC316CE-8D53-4026-B311-34AD943442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5ACA4-F8E2-4D1D-900F-1406F4466A4D}" type="datetimeFigureOut">
              <a:rPr kumimoji="1" lang="ja-JP" altLang="en-US" smtClean="0"/>
              <a:t>2021/10/5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3025228-6BB6-4828-BE38-42255C316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9AD2FBA-03BF-4445-A428-B7B94376C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6AE1C-6541-41BD-AB57-09CA8FF99C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3146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B8F5BD6-EB36-40FF-8199-EEA1AC2BDA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50F34E0-233B-4F50-A4D6-D9D50915E0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321B5FC-1AF9-4A50-9AD9-5395DF38C2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5ACA4-F8E2-4D1D-900F-1406F4466A4D}" type="datetimeFigureOut">
              <a:rPr kumimoji="1" lang="ja-JP" altLang="en-US" smtClean="0"/>
              <a:t>2021/10/5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94BB599-8D4B-4C8A-8201-371A655E3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DDED33C-16A6-45AD-8C1E-13F2D1D12D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6AE1C-6541-41BD-AB57-09CA8FF99C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666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7647029B-EAC3-4EE4-91C3-54543BE196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DCF541C-9307-49EE-8F73-AC98F63E49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0250F96-CBF7-4EE2-B02F-8CB5B686D5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5ACA4-F8E2-4D1D-900F-1406F4466A4D}" type="datetimeFigureOut">
              <a:rPr kumimoji="1" lang="ja-JP" altLang="en-US" smtClean="0"/>
              <a:t>2021/10/5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405486-1A20-4A2F-9B4D-EC4B65222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93698DE-214F-46EE-B784-687820A7B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6AE1C-6541-41BD-AB57-09CA8FF99C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7705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1E918E-7E51-4AD7-9329-62DB32E835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F821443-58CD-4626-BE66-0619B28BCC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8D343AC-EFF9-42D5-BFFF-BA1E7CD15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5ACA4-F8E2-4D1D-900F-1406F4466A4D}" type="datetimeFigureOut">
              <a:rPr kumimoji="1" lang="ja-JP" altLang="en-US" smtClean="0"/>
              <a:t>2021/10/5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8C29D00-61CE-4F87-A28F-8B49F50811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2A4A82A-28EC-4F77-86E8-3733EEA69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6AE1C-6541-41BD-AB57-09CA8FF99C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64197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3C19159-6A7F-463D-8AC3-FFB448B13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135F51B-3313-4D90-946C-BF566F8CE3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7F085DE-6A38-434F-B8B2-09B6D82E59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5ACA4-F8E2-4D1D-900F-1406F4466A4D}" type="datetimeFigureOut">
              <a:rPr kumimoji="1" lang="ja-JP" altLang="en-US" smtClean="0"/>
              <a:t>2021/10/5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B91E272-B904-41FF-A256-10E447DFF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3D5CA86-6EBA-4118-9BD2-BA0780F9B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6AE1C-6541-41BD-AB57-09CA8FF99C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7194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BB17D99-8956-4126-994D-4F0B5EEF60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A8B6058-1C13-4D6C-ABDA-FA5FFEF6DF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7332ABA-D18F-47B6-B131-4824ABA9AF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CDEA543-B6D3-4C95-AB2A-077983AE7A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5ACA4-F8E2-4D1D-900F-1406F4466A4D}" type="datetimeFigureOut">
              <a:rPr kumimoji="1" lang="ja-JP" altLang="en-US" smtClean="0"/>
              <a:t>2021/10/5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9510F87-3A75-4046-B7F0-F51635C79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E0B7110-880C-449C-A37C-9969BD187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6AE1C-6541-41BD-AB57-09CA8FF99C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8785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A6EA68-B7BA-4C2D-86D2-0263AC252B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691DF66-D4C0-41E2-8633-1D27B09C74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6341ED5-F82A-448C-9532-FBE35901EB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6BD620A-E5E1-420E-BB25-8DFFD8ABA5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94D39DA-7040-4D46-9873-4B8E1FAE99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40628CB-7CDD-47A4-90A1-B65D9E993C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5ACA4-F8E2-4D1D-900F-1406F4466A4D}" type="datetimeFigureOut">
              <a:rPr kumimoji="1" lang="ja-JP" altLang="en-US" smtClean="0"/>
              <a:t>2021/10/5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3729D2CE-9123-4B7A-8ED9-561A0066B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BA51FCD0-3BC2-4A74-9D3F-E4D04F105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6AE1C-6541-41BD-AB57-09CA8FF99C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6099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A0138A-9B06-49ED-9AD1-3EE287F7C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17DA636-AA56-4E03-8640-3C94CE423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5ACA4-F8E2-4D1D-900F-1406F4466A4D}" type="datetimeFigureOut">
              <a:rPr kumimoji="1" lang="ja-JP" altLang="en-US" smtClean="0"/>
              <a:t>2021/10/5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7E840A0-5D73-42ED-AB3A-7594D4F0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DA7BBFB-8171-49B3-A318-579290DC2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6AE1C-6541-41BD-AB57-09CA8FF99C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3605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B543618-0A5C-47A8-80CC-C7774C37D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5ACA4-F8E2-4D1D-900F-1406F4466A4D}" type="datetimeFigureOut">
              <a:rPr kumimoji="1" lang="ja-JP" altLang="en-US" smtClean="0"/>
              <a:t>2021/10/5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174BE05-313B-4927-8760-472EABC26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E2B1B9E-1F7B-47AC-B734-4811FA88C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6AE1C-6541-41BD-AB57-09CA8FF99C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449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479303-2048-4F2B-82EC-9D74568BFD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971E6E7-F66C-4AF7-A5D5-BF20710824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04C27C7-9C80-4619-A6FB-4324792F0C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DBF3AD4-1DA7-4375-A16A-2F8D1FFE0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5ACA4-F8E2-4D1D-900F-1406F4466A4D}" type="datetimeFigureOut">
              <a:rPr kumimoji="1" lang="ja-JP" altLang="en-US" smtClean="0"/>
              <a:t>2021/10/5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274DDA7-C953-4D3C-A151-CC07DE046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B902ECA-739B-4F7D-AB45-0323E472C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6AE1C-6541-41BD-AB57-09CA8FF99C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5574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7629925-FDB4-4343-8FB0-107D452819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E6A28A8-269F-4B03-B2D8-079319CFBB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9478D81-830D-4529-BFA0-D71A71B763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47D8D6A-1748-49F4-8E5E-119FAFB3AA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5ACA4-F8E2-4D1D-900F-1406F4466A4D}" type="datetimeFigureOut">
              <a:rPr kumimoji="1" lang="ja-JP" altLang="en-US" smtClean="0"/>
              <a:t>2021/10/5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DF47451-25D3-49F2-B28A-D3D45F6EB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2E473CD-0879-42D6-8E01-246F7F072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6AE1C-6541-41BD-AB57-09CA8FF99C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9528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E427080-A9D5-44BC-B5BC-7F3B994082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ABA8CB8-5B4F-4D75-8518-CC44F0DE2C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7701CFB-1D8F-42C1-AA13-33DB22C7A7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95ACA4-F8E2-4D1D-900F-1406F4466A4D}" type="datetimeFigureOut">
              <a:rPr kumimoji="1" lang="ja-JP" altLang="en-US" smtClean="0"/>
              <a:t>2021/10/5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7083713-D7CB-49EF-AF32-48EE4B0D72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FDD5E90-8E55-4442-8341-7D81E78135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86AE1C-6541-41BD-AB57-09CA8FF99C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3836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14B933C-94D4-43B2-BC04-0CC130EF319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>
                <a:solidFill>
                  <a:schemeClr val="accent1">
                    <a:lumMod val="7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ビーチクリーン活動</a:t>
            </a:r>
          </a:p>
        </p:txBody>
      </p:sp>
    </p:spTree>
    <p:extLst>
      <p:ext uri="{BB962C8B-B14F-4D97-AF65-F5344CB8AC3E}">
        <p14:creationId xmlns:p14="http://schemas.microsoft.com/office/powerpoint/2010/main" val="42803651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UD デジタル 教科書体 NK-R</vt:lpstr>
      <vt:lpstr>游ゴシック</vt:lpstr>
      <vt:lpstr>游ゴシック Light</vt:lpstr>
      <vt:lpstr>Arial</vt:lpstr>
      <vt:lpstr>Office テーマ</vt:lpstr>
      <vt:lpstr>ビーチクリーン活動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ビーチクリーン活動</dc:title>
  <dc:creator>Gihyo Taro</dc:creator>
  <cp:lastModifiedBy>Gihyo Taro</cp:lastModifiedBy>
  <cp:revision>1</cp:revision>
  <dcterms:created xsi:type="dcterms:W3CDTF">2021-10-05T08:11:01Z</dcterms:created>
  <dcterms:modified xsi:type="dcterms:W3CDTF">2021-10-05T08:11:19Z</dcterms:modified>
</cp:coreProperties>
</file>