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E2ABF00-FABB-4352-8F21-CD7B2D0D10B9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9810020" y="161249"/>
            <a:ext cx="2172195" cy="30486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新製品企画案</a:t>
            </a:r>
            <a:br>
              <a:rPr kumimoji="1" lang="en-US" altLang="ja-JP" dirty="0"/>
            </a:br>
            <a:r>
              <a:rPr kumimoji="1" lang="ja-JP" altLang="en-US" dirty="0"/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熱中症対策の水分補給に何を飲みますか？（回答数 </a:t>
            </a:r>
            <a:r>
              <a:rPr kumimoji="1" lang="en-US" altLang="ja-JP" dirty="0"/>
              <a:t>319</a:t>
            </a:r>
            <a:r>
              <a:rPr kumimoji="1" lang="ja-JP" altLang="en-US" dirty="0"/>
              <a:t>）</a:t>
            </a:r>
          </a:p>
          <a:p>
            <a:r>
              <a:rPr kumimoji="1" lang="ja-JP" altLang="en-US" dirty="0"/>
              <a:t>お茶</a:t>
            </a:r>
            <a:r>
              <a:rPr kumimoji="1" lang="en-US" altLang="ja-JP" dirty="0"/>
              <a:t>166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水</a:t>
            </a:r>
            <a:r>
              <a:rPr kumimoji="1" lang="en-US" altLang="ja-JP" dirty="0"/>
              <a:t>105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スポーツドリンク</a:t>
            </a:r>
            <a:r>
              <a:rPr kumimoji="1" lang="en-US" altLang="ja-JP" dirty="0"/>
              <a:t>13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その他</a:t>
            </a:r>
            <a:r>
              <a:rPr kumimoji="1" lang="en-US" altLang="ja-JP" dirty="0"/>
              <a:t>35</a:t>
            </a:r>
            <a:r>
              <a:rPr kumimoji="1" lang="ja-JP" altLang="en-US" dirty="0"/>
              <a:t>人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43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lang="en-US" altLang="ja-JP" dirty="0"/>
              <a:t>2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</a:t>
            </a:r>
            <a:r>
              <a:rPr lang="ja-JP" altLang="en-US" dirty="0"/>
              <a:t>スポーツドリンクを飲まない理由は？</a:t>
            </a:r>
            <a:endParaRPr lang="en-US" altLang="ja-JP" dirty="0"/>
          </a:p>
          <a:p>
            <a:r>
              <a:rPr kumimoji="1" lang="ja-JP" altLang="en-US" dirty="0"/>
              <a:t>甘すぎる</a:t>
            </a:r>
          </a:p>
          <a:p>
            <a:r>
              <a:rPr kumimoji="1" lang="ja-JP" altLang="en-US" dirty="0"/>
              <a:t>カロリーが気になる</a:t>
            </a:r>
          </a:p>
          <a:p>
            <a:r>
              <a:rPr kumimoji="1" lang="ja-JP" altLang="en-US" dirty="0"/>
              <a:t>その他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74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r>
              <a:rPr lang="ja-JP" altLang="en-US" dirty="0"/>
              <a:t>梅干をつくる際、梅を塩漬けにすると出てくる水分が「梅酢」</a:t>
            </a:r>
          </a:p>
          <a:p>
            <a:r>
              <a:rPr lang="ja-JP" altLang="en-US" dirty="0"/>
              <a:t>梅酢の材料は梅と塩のみ</a:t>
            </a:r>
          </a:p>
          <a:p>
            <a:r>
              <a:rPr lang="ja-JP" altLang="en-US" dirty="0"/>
              <a:t>熱中症対策に有効な成分が豊富</a:t>
            </a:r>
          </a:p>
          <a:p>
            <a:r>
              <a:rPr lang="ja-JP" altLang="en-US" dirty="0"/>
              <a:t>ミネラル（塩分補給）</a:t>
            </a:r>
          </a:p>
          <a:p>
            <a:r>
              <a:rPr lang="ja-JP" altLang="en-US" dirty="0"/>
              <a:t>クエン酸（疲労回復）</a:t>
            </a:r>
          </a:p>
          <a:p>
            <a:r>
              <a:rPr lang="ja-JP" altLang="en-US" dirty="0"/>
              <a:t>低カロリー</a:t>
            </a:r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8D327B-0238-471E-BD10-18F18B0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こだわり素材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AB20E0-6279-4C4A-8D31-37A2FC0DAA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ja-JP" altLang="en-US" dirty="0"/>
              <a:t>梅</a:t>
            </a:r>
          </a:p>
          <a:p>
            <a:r>
              <a:rPr kumimoji="1" lang="ja-JP" altLang="en-US" dirty="0"/>
              <a:t>紀州産</a:t>
            </a:r>
          </a:p>
          <a:p>
            <a:r>
              <a:rPr kumimoji="1" lang="ja-JP" altLang="en-US" dirty="0"/>
              <a:t>無農薬</a:t>
            </a:r>
          </a:p>
          <a:p>
            <a:r>
              <a:rPr kumimoji="1" lang="ja-JP" altLang="en-US" dirty="0"/>
              <a:t>樹なり完熟</a:t>
            </a:r>
          </a:p>
          <a:p>
            <a:r>
              <a:rPr kumimoji="1" lang="ja-JP" altLang="en-US" dirty="0"/>
              <a:t>塩</a:t>
            </a:r>
          </a:p>
          <a:p>
            <a:r>
              <a:rPr kumimoji="1" lang="ja-JP" altLang="en-US" dirty="0"/>
              <a:t>五島列島産</a:t>
            </a:r>
          </a:p>
          <a:p>
            <a:r>
              <a:rPr kumimoji="1" lang="en-US" altLang="ja-JP" dirty="0"/>
              <a:t>100%</a:t>
            </a:r>
            <a:r>
              <a:rPr kumimoji="1" lang="ja-JP" altLang="en-US" dirty="0"/>
              <a:t>天然塩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2A89BD-968E-43D6-95C8-0E7B6AAD398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05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209ADD-0A66-44E3-A3FC-8479D46BD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商品ラインナップ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DA712A-D1A7-4C01-8BB1-51ADF6FAA5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9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CD09ACC-ECC7-4DB2-96DE-D6BD8EC6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プロモーション案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997DD8D-7B39-4277-882D-8F5032F2EEB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キャンペーン</a:t>
            </a:r>
          </a:p>
          <a:p>
            <a:r>
              <a:rPr lang="ja-JP" altLang="en-US" dirty="0"/>
              <a:t>屋外イベントでの販促活動</a:t>
            </a:r>
          </a:p>
          <a:p>
            <a:r>
              <a:rPr lang="ja-JP" altLang="en-US" dirty="0"/>
              <a:t>スポーツクラブでの試供品配布</a:t>
            </a:r>
          </a:p>
          <a:p>
            <a:r>
              <a:rPr lang="ja-JP" altLang="en-US" dirty="0"/>
              <a:t>スポーツ大会の協賛</a:t>
            </a:r>
          </a:p>
          <a:p>
            <a:r>
              <a:rPr lang="en-US" altLang="ja-JP" dirty="0"/>
              <a:t>web</a:t>
            </a:r>
          </a:p>
          <a:p>
            <a:r>
              <a:rPr lang="ja-JP" altLang="en-US" dirty="0"/>
              <a:t>「梅ウォーターの素」を使った料理のレシピ動画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9A11D80-CAA8-411B-858F-AC064EE559A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3893826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103</TotalTime>
  <Words>164</Words>
  <Application>Microsoft Office PowerPoint</Application>
  <PresentationFormat>ワイド画面</PresentationFormat>
  <Paragraphs>37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Arial</vt:lpstr>
      <vt:lpstr>Tw Cen MT</vt:lpstr>
      <vt:lpstr>しずく</vt:lpstr>
      <vt:lpstr>新製品企画案 梅ウォーター</vt:lpstr>
      <vt:lpstr>企画背景（1）</vt:lpstr>
      <vt:lpstr>企画背景（2）</vt:lpstr>
      <vt:lpstr>商品の特長</vt:lpstr>
      <vt:lpstr>こだわり素材</vt:lpstr>
      <vt:lpstr>商品ラインナップ</vt:lpstr>
      <vt:lpstr>プロモーション案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8</cp:revision>
  <dcterms:created xsi:type="dcterms:W3CDTF">2021-08-29T03:07:16Z</dcterms:created>
  <dcterms:modified xsi:type="dcterms:W3CDTF">2021-10-06T00:53:21Z</dcterms:modified>
</cp:coreProperties>
</file>