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お茶</a:t>
            </a:r>
            <a:r>
              <a:rPr kumimoji="1" lang="en-US" altLang="ja-JP" dirty="0"/>
              <a:t>166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水</a:t>
            </a:r>
            <a:r>
              <a:rPr kumimoji="1" lang="en-US" altLang="ja-JP" dirty="0"/>
              <a:t>105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スポーツドリンク</a:t>
            </a:r>
            <a:r>
              <a:rPr kumimoji="1" lang="en-US" altLang="ja-JP" dirty="0"/>
              <a:t>13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その他</a:t>
            </a:r>
            <a:r>
              <a:rPr kumimoji="1" lang="en-US" altLang="ja-JP" dirty="0"/>
              <a:t>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r>
              <a:rPr lang="ja-JP" altLang="en-US" dirty="0"/>
              <a:t>梅干をつくる際、梅を塩漬けにすると出てくる水分が「梅酢」</a:t>
            </a:r>
          </a:p>
          <a:p>
            <a:r>
              <a:rPr lang="ja-JP" altLang="en-US" dirty="0"/>
              <a:t>梅酢の材料は梅と塩のみ</a:t>
            </a:r>
          </a:p>
          <a:p>
            <a:r>
              <a:rPr lang="ja-JP" altLang="en-US" dirty="0"/>
              <a:t>熱中症対策に有効な成分が豊富</a:t>
            </a:r>
          </a:p>
          <a:p>
            <a:r>
              <a:rPr lang="ja-JP" altLang="en-US" dirty="0"/>
              <a:t>ミネラル（塩分補給）</a:t>
            </a:r>
          </a:p>
          <a:p>
            <a:r>
              <a:rPr lang="ja-JP" altLang="en-US" dirty="0"/>
              <a:t>クエン酸（疲労回復）</a:t>
            </a:r>
          </a:p>
          <a:p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97</TotalTime>
  <Words>164</Words>
  <Application>Microsoft Office PowerPoint</Application>
  <PresentationFormat>ワイド画面</PresentationFormat>
  <Paragraphs>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Arial</vt:lpstr>
      <vt:lpstr>Tw Cen MT</vt:lpstr>
      <vt:lpstr>しずく</vt:lpstr>
      <vt:lpstr>新製品企画案 梅ウォーター</vt:lpstr>
      <vt:lpstr>企画背景（1）</vt:lpstr>
      <vt:lpstr>企画背景（2）</vt:lpstr>
      <vt:lpstr>商品の特長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7</cp:revision>
  <dcterms:created xsi:type="dcterms:W3CDTF">2021-08-29T03:07:16Z</dcterms:created>
  <dcterms:modified xsi:type="dcterms:W3CDTF">2021-10-06T00:47:05Z</dcterms:modified>
</cp:coreProperties>
</file>