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E2ABF00-FABB-4352-8F21-CD7B2D0D10B9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9810020" y="161249"/>
            <a:ext cx="2172195" cy="30486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104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8</cp:revision>
  <dcterms:created xsi:type="dcterms:W3CDTF">2021-08-29T03:07:16Z</dcterms:created>
  <dcterms:modified xsi:type="dcterms:W3CDTF">2021-10-06T00:55:55Z</dcterms:modified>
</cp:coreProperties>
</file>