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8" r:id="rId3"/>
    <p:sldId id="259" r:id="rId4"/>
    <p:sldId id="257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4" d="100"/>
          <a:sy n="84" d="100"/>
        </p:scale>
        <p:origin x="658" y="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10/6/2021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10/6/2021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10/6/2021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10/6/2021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10/6/2021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10/6/2021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つの画像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10/6/2021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10/6/2021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10/6/2021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10/6/2021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10/6/2021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10/6/2021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10/6/2021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10/6/2021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10/6/2021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10/6/2021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10/6/2021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10/6/2021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kumimoji="1"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kumimoji="1"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kumimoji="1"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kumimoji="1"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kumimoji="1"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kumimoji="1"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kumimoji="1"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kumimoji="1"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kumimoji="1"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kumimoji="1"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D7FBFB5-8F59-457E-B15A-6FC0D788FB7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/>
              <a:t>新製品企画案</a:t>
            </a:r>
            <a:br>
              <a:rPr kumimoji="1" lang="en-US" altLang="ja-JP" dirty="0"/>
            </a:br>
            <a:r>
              <a:rPr kumimoji="1" lang="ja-JP" altLang="en-US" dirty="0"/>
              <a:t>梅ウォーター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C19CB10F-0741-44AD-B490-B911075AEE5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熱中症対策の低カロリー飲料</a:t>
            </a:r>
          </a:p>
        </p:txBody>
      </p:sp>
    </p:spTree>
    <p:extLst>
      <p:ext uri="{BB962C8B-B14F-4D97-AF65-F5344CB8AC3E}">
        <p14:creationId xmlns:p14="http://schemas.microsoft.com/office/powerpoint/2010/main" val="26295560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E1C5220-862F-4241-9854-B78787954E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企画背景（</a:t>
            </a:r>
            <a:r>
              <a:rPr kumimoji="1" lang="en-US" altLang="ja-JP" dirty="0"/>
              <a:t>1</a:t>
            </a:r>
            <a:r>
              <a:rPr kumimoji="1" lang="ja-JP" altLang="en-US" dirty="0"/>
              <a:t>）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6FCF1A2E-69F3-4F82-A288-ACA17704B45F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0" indent="0">
              <a:buNone/>
            </a:pPr>
            <a:r>
              <a:rPr kumimoji="1" lang="en-US" altLang="ja-JP" dirty="0"/>
              <a:t>Q</a:t>
            </a:r>
            <a:r>
              <a:rPr kumimoji="1" lang="ja-JP" altLang="en-US" dirty="0"/>
              <a:t>　熱中症対策の水分補給に何を飲みますか？（回答数 </a:t>
            </a:r>
            <a:r>
              <a:rPr kumimoji="1" lang="en-US" altLang="ja-JP" dirty="0"/>
              <a:t>319</a:t>
            </a:r>
            <a:r>
              <a:rPr kumimoji="1" lang="ja-JP" altLang="en-US" dirty="0"/>
              <a:t>）</a:t>
            </a:r>
          </a:p>
          <a:p>
            <a:r>
              <a:rPr kumimoji="1" lang="ja-JP" altLang="en-US" dirty="0"/>
              <a:t>お茶</a:t>
            </a:r>
            <a:r>
              <a:rPr kumimoji="1" lang="en-US" altLang="ja-JP" dirty="0"/>
              <a:t>166</a:t>
            </a:r>
            <a:r>
              <a:rPr kumimoji="1" lang="ja-JP" altLang="en-US" dirty="0"/>
              <a:t>人</a:t>
            </a:r>
          </a:p>
          <a:p>
            <a:r>
              <a:rPr kumimoji="1" lang="ja-JP" altLang="en-US" dirty="0"/>
              <a:t>水</a:t>
            </a:r>
            <a:r>
              <a:rPr kumimoji="1" lang="en-US" altLang="ja-JP" dirty="0"/>
              <a:t>105</a:t>
            </a:r>
            <a:r>
              <a:rPr kumimoji="1" lang="ja-JP" altLang="en-US" dirty="0"/>
              <a:t>人</a:t>
            </a:r>
          </a:p>
          <a:p>
            <a:r>
              <a:rPr kumimoji="1" lang="ja-JP" altLang="en-US" dirty="0"/>
              <a:t>スポーツドリンク</a:t>
            </a:r>
            <a:r>
              <a:rPr kumimoji="1" lang="en-US" altLang="ja-JP" dirty="0"/>
              <a:t>13</a:t>
            </a:r>
            <a:r>
              <a:rPr kumimoji="1" lang="ja-JP" altLang="en-US" dirty="0"/>
              <a:t>人</a:t>
            </a:r>
          </a:p>
          <a:p>
            <a:r>
              <a:rPr kumimoji="1" lang="ja-JP" altLang="en-US" dirty="0"/>
              <a:t>その他</a:t>
            </a:r>
            <a:r>
              <a:rPr kumimoji="1" lang="en-US" altLang="ja-JP" dirty="0"/>
              <a:t>35</a:t>
            </a:r>
            <a:r>
              <a:rPr kumimoji="1" lang="ja-JP" altLang="en-US" dirty="0"/>
              <a:t>人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E13EAD34-B390-4C1A-B576-F1C1DA62DBB3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354332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E1C5220-862F-4241-9854-B78787954E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企画背景（</a:t>
            </a:r>
            <a:r>
              <a:rPr lang="en-US" altLang="ja-JP" dirty="0"/>
              <a:t>2</a:t>
            </a:r>
            <a:r>
              <a:rPr kumimoji="1" lang="ja-JP" altLang="en-US" dirty="0"/>
              <a:t>）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6FCF1A2E-69F3-4F82-A288-ACA17704B45F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0" indent="0">
              <a:buNone/>
            </a:pPr>
            <a:r>
              <a:rPr kumimoji="1" lang="en-US" altLang="ja-JP" dirty="0"/>
              <a:t>Q</a:t>
            </a:r>
            <a:r>
              <a:rPr kumimoji="1" lang="ja-JP" altLang="en-US" dirty="0"/>
              <a:t>　</a:t>
            </a:r>
            <a:r>
              <a:rPr lang="ja-JP" altLang="en-US" dirty="0"/>
              <a:t>スポーツドリンクを飲まない理由は？</a:t>
            </a:r>
            <a:endParaRPr lang="en-US" altLang="ja-JP" dirty="0"/>
          </a:p>
          <a:p>
            <a:r>
              <a:rPr kumimoji="1" lang="ja-JP" altLang="en-US" dirty="0"/>
              <a:t>甘すぎる</a:t>
            </a:r>
          </a:p>
          <a:p>
            <a:r>
              <a:rPr kumimoji="1" lang="ja-JP" altLang="en-US" dirty="0"/>
              <a:t>カロリーが気になる</a:t>
            </a:r>
          </a:p>
          <a:p>
            <a:r>
              <a:rPr kumimoji="1" lang="ja-JP" altLang="en-US" dirty="0"/>
              <a:t>その他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E13EAD34-B390-4C1A-B576-F1C1DA62DBB3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547442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4">
            <a:extLst>
              <a:ext uri="{FF2B5EF4-FFF2-40B4-BE49-F238E27FC236}">
                <a16:creationId xmlns:a16="http://schemas.microsoft.com/office/drawing/2014/main" id="{ACF28A97-17A4-47F2-AA80-8769AF89D5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商品の特長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B184F8F9-1EB7-49BB-9A79-85B749B540C5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ja-JP" altLang="en-US" dirty="0"/>
              <a:t>「梅酢」＋ミネラルウォーター</a:t>
            </a:r>
            <a:endParaRPr lang="en-US" altLang="ja-JP" dirty="0"/>
          </a:p>
          <a:p>
            <a:r>
              <a:rPr lang="ja-JP" altLang="en-US" dirty="0"/>
              <a:t>梅干をつくる際、梅を塩漬けにすると出てくる水分が「梅酢」</a:t>
            </a:r>
          </a:p>
          <a:p>
            <a:r>
              <a:rPr lang="ja-JP" altLang="en-US" dirty="0"/>
              <a:t>梅酢の材料は梅と塩のみ</a:t>
            </a:r>
          </a:p>
          <a:p>
            <a:r>
              <a:rPr lang="ja-JP" altLang="en-US" dirty="0"/>
              <a:t>熱中症対策に有効な成分が豊富</a:t>
            </a:r>
          </a:p>
          <a:p>
            <a:r>
              <a:rPr lang="ja-JP" altLang="en-US" dirty="0"/>
              <a:t>ミネラル（塩分補給）</a:t>
            </a:r>
          </a:p>
          <a:p>
            <a:r>
              <a:rPr lang="ja-JP" altLang="en-US" dirty="0"/>
              <a:t>クエン酸（疲労回復）</a:t>
            </a:r>
          </a:p>
          <a:p>
            <a:r>
              <a:rPr lang="ja-JP" altLang="en-US" dirty="0"/>
              <a:t>低カロリー</a:t>
            </a:r>
          </a:p>
        </p:txBody>
      </p:sp>
    </p:spTree>
    <p:extLst>
      <p:ext uri="{BB962C8B-B14F-4D97-AF65-F5344CB8AC3E}">
        <p14:creationId xmlns:p14="http://schemas.microsoft.com/office/powerpoint/2010/main" val="5208081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E8D327B-0238-471E-BD10-18F18B0984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こだわり素材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8AB20E0-6279-4C4A-8D31-37A2FC0DAA67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kumimoji="1" lang="ja-JP" altLang="en-US" dirty="0"/>
              <a:t>梅</a:t>
            </a:r>
          </a:p>
          <a:p>
            <a:r>
              <a:rPr kumimoji="1" lang="ja-JP" altLang="en-US" dirty="0"/>
              <a:t>紀州産</a:t>
            </a:r>
          </a:p>
          <a:p>
            <a:r>
              <a:rPr kumimoji="1" lang="ja-JP" altLang="en-US" dirty="0"/>
              <a:t>無農薬</a:t>
            </a:r>
          </a:p>
          <a:p>
            <a:r>
              <a:rPr kumimoji="1" lang="ja-JP" altLang="en-US" dirty="0"/>
              <a:t>樹なり完熟</a:t>
            </a:r>
          </a:p>
          <a:p>
            <a:r>
              <a:rPr kumimoji="1" lang="ja-JP" altLang="en-US" dirty="0"/>
              <a:t>塩</a:t>
            </a:r>
          </a:p>
          <a:p>
            <a:r>
              <a:rPr kumimoji="1" lang="ja-JP" altLang="en-US" dirty="0"/>
              <a:t>五島列島産</a:t>
            </a:r>
          </a:p>
          <a:p>
            <a:r>
              <a:rPr kumimoji="1" lang="en-US" altLang="ja-JP" dirty="0"/>
              <a:t>100%</a:t>
            </a:r>
            <a:r>
              <a:rPr kumimoji="1" lang="ja-JP" altLang="en-US" dirty="0"/>
              <a:t>天然塩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282A89BD-968E-43D6-95C8-0E7B6AAD3987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630500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7209ADD-0A66-44E3-A3FC-8479D46BDC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商品ラインナップ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B2DA712A-D1A7-4C01-8BB1-51ADF6FAA559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799171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>
            <a:extLst>
              <a:ext uri="{FF2B5EF4-FFF2-40B4-BE49-F238E27FC236}">
                <a16:creationId xmlns:a16="http://schemas.microsoft.com/office/drawing/2014/main" id="{ACD09ACC-ECC7-4DB2-96DE-D6BD8EC6A5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プロモーション案</a:t>
            </a:r>
          </a:p>
        </p:txBody>
      </p:sp>
      <p:sp>
        <p:nvSpPr>
          <p:cNvPr id="5" name="コンテンツ プレースホルダー 4">
            <a:extLst>
              <a:ext uri="{FF2B5EF4-FFF2-40B4-BE49-F238E27FC236}">
                <a16:creationId xmlns:a16="http://schemas.microsoft.com/office/drawing/2014/main" id="{0997DD8D-7B39-4277-882D-8F5032F2EEBA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ja-JP" altLang="en-US" dirty="0"/>
              <a:t>キャンペーン</a:t>
            </a:r>
          </a:p>
          <a:p>
            <a:r>
              <a:rPr lang="ja-JP" altLang="en-US" dirty="0"/>
              <a:t>屋外イベントでの販促活動</a:t>
            </a:r>
          </a:p>
          <a:p>
            <a:r>
              <a:rPr lang="ja-JP" altLang="en-US" dirty="0"/>
              <a:t>スポーツクラブでの試供品配布</a:t>
            </a:r>
          </a:p>
          <a:p>
            <a:r>
              <a:rPr lang="ja-JP" altLang="en-US" dirty="0"/>
              <a:t>スポーツ大会の協賛</a:t>
            </a:r>
          </a:p>
          <a:p>
            <a:r>
              <a:rPr lang="en-US" altLang="ja-JP" dirty="0"/>
              <a:t>web</a:t>
            </a:r>
          </a:p>
          <a:p>
            <a:r>
              <a:rPr lang="ja-JP" altLang="en-US" dirty="0"/>
              <a:t>「梅ウォーターの素」を使った料理のレシピ動画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39A11D80-CAA8-411B-858F-AC064EE559AF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523893826"/>
      </p:ext>
    </p:extLst>
  </p:cSld>
  <p:clrMapOvr>
    <a:masterClrMapping/>
  </p:clrMapOvr>
</p:sld>
</file>

<file path=ppt/theme/theme1.xml><?xml version="1.0" encoding="utf-8"?>
<a:theme xmlns:a="http://schemas.openxmlformats.org/drawingml/2006/main" name="しずく">
  <a:themeElements>
    <a:clrScheme name="Droplet">
      <a:dk1>
        <a:sysClr val="windowText" lastClr="000000"/>
      </a:dk1>
      <a:lt1>
        <a:sysClr val="window" lastClr="FFFFFF"/>
      </a:lt1>
      <a:dk2>
        <a:srgbClr val="1C647B"/>
      </a:dk2>
      <a:lt2>
        <a:srgbClr val="98B7D3"/>
      </a:lt2>
      <a:accent1>
        <a:srgbClr val="274FA4"/>
      </a:accent1>
      <a:accent2>
        <a:srgbClr val="48A8D0"/>
      </a:accent2>
      <a:accent3>
        <a:srgbClr val="53B18F"/>
      </a:accent3>
      <a:accent4>
        <a:srgbClr val="D78D38"/>
      </a:accent4>
      <a:accent5>
        <a:srgbClr val="BA3F51"/>
      </a:accent5>
      <a:accent6>
        <a:srgbClr val="AE52D9"/>
      </a:accent6>
      <a:hlink>
        <a:srgbClr val="2AA2DA"/>
      </a:hlink>
      <a:folHlink>
        <a:srgbClr val="76A3B8"/>
      </a:folHlink>
    </a:clrScheme>
    <a:fontScheme name="Droplet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roplet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92000"/>
                <a:satMod val="180000"/>
                <a:lumMod val="114000"/>
              </a:schemeClr>
            </a:gs>
            <a:gs pos="100000">
              <a:schemeClr val="phClr">
                <a:shade val="92000"/>
                <a:satMod val="170000"/>
                <a:lumMod val="96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DEB094D4-7FD8-4F86-93D5-B0F1341EF58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しずく</Template>
  <TotalTime>70</TotalTime>
  <Words>164</Words>
  <Application>Microsoft Office PowerPoint</Application>
  <PresentationFormat>ワイド画面</PresentationFormat>
  <Paragraphs>37</Paragraphs>
  <Slides>7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7</vt:i4>
      </vt:variant>
    </vt:vector>
  </HeadingPairs>
  <TitlesOfParts>
    <vt:vector size="10" baseType="lpstr">
      <vt:lpstr>Arial</vt:lpstr>
      <vt:lpstr>Tw Cen MT</vt:lpstr>
      <vt:lpstr>しずく</vt:lpstr>
      <vt:lpstr>新製品企画案 梅ウォーター</vt:lpstr>
      <vt:lpstr>企画背景（1）</vt:lpstr>
      <vt:lpstr>企画背景（2）</vt:lpstr>
      <vt:lpstr>商品の特長</vt:lpstr>
      <vt:lpstr>こだわり素材</vt:lpstr>
      <vt:lpstr>商品ラインナップ</vt:lpstr>
      <vt:lpstr>プロモーション案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新製品企画案 梅ウォーター</dc:title>
  <dc:creator>Gihyo Taro</dc:creator>
  <cp:lastModifiedBy>Gihyo Taro</cp:lastModifiedBy>
  <cp:revision>6</cp:revision>
  <dcterms:created xsi:type="dcterms:W3CDTF">2021-08-29T03:07:16Z</dcterms:created>
  <dcterms:modified xsi:type="dcterms:W3CDTF">2021-10-06T00:20:15Z</dcterms:modified>
</cp:coreProperties>
</file>