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6AB29-A438-4444-B8AB-A761C90B5338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14C13-F136-4A74-8C67-67AB1E2DE7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89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2ABF00-FABB-4352-8F21-CD7B2D0D10B9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9810020" y="161249"/>
            <a:ext cx="2172195" cy="3048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0A44F5-4463-4ED0-AB32-7848843BA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93AA9F-9C6B-45A3-B745-F1AE89AD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89A643-CFB3-42D8-B5C5-1A90D8695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52D5F5-9B12-49FE-8A7D-D626D2BD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684625-5564-4303-BF58-28A751910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B97283-5567-4810-94A9-AC96A5CE4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3576D-76E5-465D-AA1B-5F1BD7B25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3B1787-D37D-43EB-9EAE-460B4493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53979D9-8F94-41C7-B631-89E054BDD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D69ADC-AED3-4031-82D2-EC2FE036E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9D10B12-C220-4BA6-9A6E-0C3D85837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CE37D5-583E-40AB-B682-66967E2F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C98B55-D4B9-4E21-8501-696E762D1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17EDDD-1D46-4042-B302-5C22B0AE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462EA-2222-4D0D-AEDE-E637763B0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9D837-1999-4188-ADB9-44F005BE3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2FEE3F-2A14-408E-9B25-2F7DADEE6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142265-F561-4F7E-8540-FD1B76D31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8193D5F-B347-48A0-B9F0-68412C92B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2022/1/11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DFED466-6D36-417D-B1F6-4ACD5288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(C)2022 Natural Food </a:t>
            </a:r>
            <a:endParaRPr 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90A737-1989-4F82-80D7-1A83A13C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109</TotalTime>
  <Words>220</Words>
  <Application>Microsoft Office PowerPoint</Application>
  <PresentationFormat>ワイド画面</PresentationFormat>
  <Paragraphs>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9</cp:revision>
  <dcterms:created xsi:type="dcterms:W3CDTF">2021-08-29T03:07:16Z</dcterms:created>
  <dcterms:modified xsi:type="dcterms:W3CDTF">2021-10-06T01:02:47Z</dcterms:modified>
</cp:coreProperties>
</file>