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150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267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7909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711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8041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1466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228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5302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9905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047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683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983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821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77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658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70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25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10/5/2021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7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846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r>
              <a:rPr lang="ja-JP" altLang="en-US" dirty="0"/>
              <a:t>梅干をつくる際、梅を塩漬けにすると出てくる水分が「梅酢」</a:t>
            </a:r>
          </a:p>
          <a:p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r>
              <a:rPr lang="ja-JP" altLang="en-US" dirty="0"/>
              <a:t>ミネラル（塩分補給）</a:t>
            </a:r>
          </a:p>
          <a:p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77</TotalTime>
  <Words>164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ファセット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7</cp:revision>
  <dcterms:created xsi:type="dcterms:W3CDTF">2021-08-29T03:07:16Z</dcterms:created>
  <dcterms:modified xsi:type="dcterms:W3CDTF">2021-10-05T08:06:19Z</dcterms:modified>
</cp:coreProperties>
</file>