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904A0-DE21-4EF8-85C2-60378ABC3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4D0D70-DBE4-490D-8361-3D78D3630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C316CE-8D53-4026-B311-34AD94344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025228-6BB6-4828-BE38-42255C316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AD2FBA-03BF-4445-A428-B7B94376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4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8F5BD6-EB36-40FF-8199-EEA1AC2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0F34E0-233B-4F50-A4D6-D9D50915E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1B5FC-1AF9-4A50-9AD9-5395DF38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4BB599-8D4B-4C8A-8201-371A655E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DED33C-16A6-45AD-8C1E-13F2D1D12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6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647029B-EAC3-4EE4-91C3-54543BE19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CF541C-9307-49EE-8F73-AC98F63E4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250F96-CBF7-4EE2-B02F-8CB5B686D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05486-1A20-4A2F-9B4D-EC4B65222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3698DE-214F-46EE-B784-687820A7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70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E918E-7E51-4AD7-9329-62DB32E8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821443-58CD-4626-BE66-0619B28B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D343AC-EFF9-42D5-BFFF-BA1E7CD1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C29D00-61CE-4F87-A28F-8B49F5081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A4A82A-28EC-4F77-86E8-3733EEA69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41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C19159-6A7F-463D-8AC3-FFB448B13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35F51B-3313-4D90-946C-BF566F8CE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F085DE-6A38-434F-B8B2-09B6D82E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91E272-B904-41FF-A256-10E447DFF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D5CA86-6EBA-4118-9BD2-BA0780F9B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19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17D99-8956-4126-994D-4F0B5EEF6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8B6058-1C13-4D6C-ABDA-FA5FFEF6D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332ABA-D18F-47B6-B131-4824ABA9A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DEA543-B6D3-4C95-AB2A-077983AE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510F87-3A75-4046-B7F0-F51635C7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0B7110-880C-449C-A37C-9969BD187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8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A6EA68-B7BA-4C2D-86D2-0263AC25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1DF66-D4C0-41E2-8633-1D27B09C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341ED5-F82A-448C-9532-FBE35901E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BD620A-E5E1-420E-BB25-8DFFD8ABA5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94D39DA-7040-4D46-9873-4B8E1FAE9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40628CB-7CDD-47A4-90A1-B65D9E993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729D2CE-9123-4B7A-8ED9-561A0066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A51FCD0-3BC2-4A74-9D3F-E4D04F10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09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A0138A-9B06-49ED-9AD1-3EE287F7C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7DA636-AA56-4E03-8640-3C94CE423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E840A0-5D73-42ED-AB3A-7594D4F0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DA7BBFB-8171-49B3-A318-579290DC2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60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B543618-0A5C-47A8-80CC-C7774C37D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174BE05-313B-4927-8760-472EABC26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E2B1B9E-1F7B-47AC-B734-4811FA88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4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479303-2048-4F2B-82EC-9D74568BF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71E6E7-F66C-4AF7-A5D5-BF2071082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4C27C7-9C80-4619-A6FB-4324792F0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BF3AD4-1DA7-4375-A16A-2F8D1FFE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74DDA7-C953-4D3C-A151-CC07DE046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902ECA-739B-4F7D-AB45-0323E472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57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629925-FDB4-4343-8FB0-107D4528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E6A28A8-269F-4B03-B2D8-079319CFB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478D81-830D-4529-BFA0-D71A71B76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7D8D6A-1748-49F4-8E5E-119FAFB3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F47451-25D3-49F2-B28A-D3D45F6E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E473CD-0879-42D6-8E01-246F7F07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52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E427080-A9D5-44BC-B5BC-7F3B9940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BA8CB8-5B4F-4D75-8518-CC44F0DE2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01CFB-1D8F-42C1-AA13-33DB22C7A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83713-D7CB-49EF-AF32-48EE4B0D7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DD5E90-8E55-4442-8341-7D81E7813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3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B933C-94D4-43B2-BC04-0CC130EF31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ビーチクリーン活動</a:t>
            </a:r>
          </a:p>
        </p:txBody>
      </p:sp>
    </p:spTree>
    <p:extLst>
      <p:ext uri="{BB962C8B-B14F-4D97-AF65-F5344CB8AC3E}">
        <p14:creationId xmlns:p14="http://schemas.microsoft.com/office/powerpoint/2010/main" val="4280365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游ゴシック</vt:lpstr>
      <vt:lpstr>游ゴシック Light</vt:lpstr>
      <vt:lpstr>Arial</vt:lpstr>
      <vt:lpstr>Office テーマ</vt:lpstr>
      <vt:lpstr>ビーチクリーン活動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ビーチクリーン活動</dc:title>
  <dc:creator>Gihyo Taro</dc:creator>
  <cp:lastModifiedBy>Gihyo Taro</cp:lastModifiedBy>
  <cp:revision>2</cp:revision>
  <dcterms:created xsi:type="dcterms:W3CDTF">2021-10-05T08:11:01Z</dcterms:created>
  <dcterms:modified xsi:type="dcterms:W3CDTF">2021-10-05T08:14:52Z</dcterms:modified>
</cp:coreProperties>
</file>