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新製品企画案</a:t>
            </a:r>
            <a:br>
              <a:rPr kumimoji="1" lang="en-US" altLang="ja-JP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</a:br>
            <a:r>
              <a:rPr kumimoji="1" lang="ja-JP" altLang="en-US" sz="66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101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HG創英角ｺﾞｼｯｸUB</vt:lpstr>
      <vt:lpstr>Arial</vt:lpstr>
      <vt:lpstr>Calibri</vt:lpstr>
      <vt:lpstr>Cambria</vt:lpstr>
      <vt:lpstr>Wingdings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11</cp:revision>
  <dcterms:created xsi:type="dcterms:W3CDTF">2021-08-29T03:07:16Z</dcterms:created>
  <dcterms:modified xsi:type="dcterms:W3CDTF">2021-10-07T00:48:29Z</dcterms:modified>
</cp:coreProperties>
</file>