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lnSpc>
                <a:spcPct val="150000"/>
              </a:lnSpc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124</TotalTime>
  <Words>168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15</cp:revision>
  <dcterms:created xsi:type="dcterms:W3CDTF">2021-08-29T03:07:16Z</dcterms:created>
  <dcterms:modified xsi:type="dcterms:W3CDTF">2021-10-07T02:28:59Z</dcterms:modified>
</cp:coreProperties>
</file>