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1" d="100"/>
          <a:sy n="81" d="100"/>
        </p:scale>
        <p:origin x="677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kumimoji="1"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kumimoji="1"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7FBFB5-8F59-457E-B15A-6FC0D788FB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新製品企画案</a:t>
            </a:r>
            <a:br>
              <a:rPr kumimoji="1" lang="en-US" altLang="ja-JP" dirty="0"/>
            </a:br>
            <a:r>
              <a:rPr kumimoji="1" lang="ja-JP" altLang="en-US" dirty="0"/>
              <a:t>梅ウォーター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19CB10F-0741-44AD-B490-B911075AEE5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熱中症対策の低カロリー飲料</a:t>
            </a:r>
          </a:p>
        </p:txBody>
      </p:sp>
    </p:spTree>
    <p:extLst>
      <p:ext uri="{BB962C8B-B14F-4D97-AF65-F5344CB8AC3E}">
        <p14:creationId xmlns:p14="http://schemas.microsoft.com/office/powerpoint/2010/main" val="2629556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1C5220-862F-4241-9854-B78787954E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企画背景（</a:t>
            </a:r>
            <a:r>
              <a:rPr kumimoji="1" lang="en-US" altLang="ja-JP" dirty="0"/>
              <a:t>1</a:t>
            </a:r>
            <a:r>
              <a:rPr kumimoji="1" lang="ja-JP" altLang="en-US" dirty="0"/>
              <a:t>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FCF1A2E-69F3-4F82-A288-ACA17704B45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377825" indent="-377825">
              <a:buNone/>
            </a:pPr>
            <a:r>
              <a:rPr kumimoji="1" lang="en-US" altLang="ja-JP" dirty="0"/>
              <a:t>Q</a:t>
            </a:r>
            <a:r>
              <a:rPr kumimoji="1" lang="ja-JP" altLang="en-US" dirty="0"/>
              <a:t>　熱中症対策の水分補給に何を飲みますか？（回答数 </a:t>
            </a:r>
            <a:r>
              <a:rPr kumimoji="1" lang="en-US" altLang="ja-JP" dirty="0"/>
              <a:t>319</a:t>
            </a:r>
            <a:r>
              <a:rPr kumimoji="1" lang="ja-JP" altLang="en-US" dirty="0"/>
              <a:t>）</a:t>
            </a:r>
          </a:p>
          <a:p>
            <a:r>
              <a:rPr kumimoji="1" lang="ja-JP" altLang="en-US" dirty="0"/>
              <a:t>お茶</a:t>
            </a:r>
            <a:r>
              <a:rPr kumimoji="1" lang="en-US" altLang="ja-JP" dirty="0"/>
              <a:t>	166</a:t>
            </a:r>
            <a:r>
              <a:rPr kumimoji="1" lang="ja-JP" altLang="en-US" dirty="0"/>
              <a:t>人</a:t>
            </a:r>
          </a:p>
          <a:p>
            <a:r>
              <a:rPr kumimoji="1" lang="ja-JP" altLang="en-US" dirty="0"/>
              <a:t>水</a:t>
            </a:r>
            <a:r>
              <a:rPr kumimoji="1" lang="en-US" altLang="ja-JP" dirty="0"/>
              <a:t>	105</a:t>
            </a:r>
            <a:r>
              <a:rPr kumimoji="1" lang="ja-JP" altLang="en-US" dirty="0"/>
              <a:t>人</a:t>
            </a:r>
          </a:p>
          <a:p>
            <a:r>
              <a:rPr kumimoji="1" lang="ja-JP" altLang="en-US" dirty="0"/>
              <a:t>スポーツドリンク</a:t>
            </a:r>
            <a:r>
              <a:rPr kumimoji="1" lang="en-US" altLang="ja-JP" dirty="0"/>
              <a:t>	13</a:t>
            </a:r>
            <a:r>
              <a:rPr kumimoji="1" lang="ja-JP" altLang="en-US" dirty="0"/>
              <a:t>人</a:t>
            </a:r>
          </a:p>
          <a:p>
            <a:r>
              <a:rPr kumimoji="1" lang="ja-JP" altLang="en-US" dirty="0"/>
              <a:t>その他</a:t>
            </a:r>
            <a:r>
              <a:rPr kumimoji="1" lang="en-US" altLang="ja-JP" dirty="0"/>
              <a:t>	35</a:t>
            </a:r>
            <a:r>
              <a:rPr kumimoji="1" lang="ja-JP" altLang="en-US" dirty="0"/>
              <a:t>人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13EAD34-B390-4C1A-B576-F1C1DA62DBB3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54332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1C5220-862F-4241-9854-B78787954E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企画背景（</a:t>
            </a:r>
            <a:r>
              <a:rPr lang="en-US" altLang="ja-JP" dirty="0"/>
              <a:t>2</a:t>
            </a:r>
            <a:r>
              <a:rPr kumimoji="1" lang="ja-JP" altLang="en-US" dirty="0"/>
              <a:t>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FCF1A2E-69F3-4F82-A288-ACA17704B45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kumimoji="1" lang="en-US" altLang="ja-JP" dirty="0"/>
              <a:t>Q</a:t>
            </a:r>
            <a:r>
              <a:rPr kumimoji="1" lang="ja-JP" altLang="en-US" dirty="0"/>
              <a:t>　</a:t>
            </a:r>
            <a:r>
              <a:rPr lang="ja-JP" altLang="en-US" dirty="0"/>
              <a:t>スポーツドリンクを飲まない理由は？</a:t>
            </a:r>
            <a:endParaRPr lang="en-US" altLang="ja-JP" dirty="0"/>
          </a:p>
          <a:p>
            <a:r>
              <a:rPr kumimoji="1" lang="ja-JP" altLang="en-US" dirty="0"/>
              <a:t>甘すぎる</a:t>
            </a:r>
          </a:p>
          <a:p>
            <a:r>
              <a:rPr kumimoji="1" lang="ja-JP" altLang="en-US" dirty="0"/>
              <a:t>カロリーが気になる</a:t>
            </a:r>
          </a:p>
          <a:p>
            <a:r>
              <a:rPr kumimoji="1" lang="ja-JP" altLang="en-US" dirty="0"/>
              <a:t>その他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13EAD34-B390-4C1A-B576-F1C1DA62DBB3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47442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ACF28A97-17A4-47F2-AA80-8769AF89D5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商品の特長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B184F8F9-1EB7-49BB-9A79-85B749B540C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ja-JP" altLang="en-US" dirty="0"/>
              <a:t>「梅酢」＋ミネラルウォーター</a:t>
            </a:r>
            <a:endParaRPr lang="en-US" altLang="ja-JP" dirty="0"/>
          </a:p>
          <a:p>
            <a:pPr marL="1074738" lvl="1"/>
            <a:r>
              <a:rPr lang="ja-JP" altLang="en-US" dirty="0"/>
              <a:t>梅干をつくる際、梅を塩漬けにすると出てくる水分が「梅酢」</a:t>
            </a:r>
          </a:p>
          <a:p>
            <a:pPr marL="1074738" lvl="1"/>
            <a:r>
              <a:rPr lang="ja-JP" altLang="en-US" dirty="0"/>
              <a:t>梅酢の材料は梅と塩のみ</a:t>
            </a:r>
          </a:p>
          <a:p>
            <a:r>
              <a:rPr lang="ja-JP" altLang="en-US" dirty="0"/>
              <a:t>熱中症対策に有効な成分が豊富</a:t>
            </a:r>
          </a:p>
          <a:p>
            <a:pPr marL="1074738" lvl="1"/>
            <a:r>
              <a:rPr lang="ja-JP" altLang="en-US" dirty="0"/>
              <a:t>ミネラル（塩分補給）</a:t>
            </a:r>
          </a:p>
          <a:p>
            <a:pPr marL="1074738" lvl="1"/>
            <a:r>
              <a:rPr lang="ja-JP" altLang="en-US" dirty="0"/>
              <a:t>クエン酸（疲労回復）</a:t>
            </a:r>
          </a:p>
          <a:p>
            <a:r>
              <a:rPr lang="ja-JP" altLang="en-US" dirty="0"/>
              <a:t>低カロリー</a:t>
            </a:r>
          </a:p>
        </p:txBody>
      </p:sp>
    </p:spTree>
    <p:extLst>
      <p:ext uri="{BB962C8B-B14F-4D97-AF65-F5344CB8AC3E}">
        <p14:creationId xmlns:p14="http://schemas.microsoft.com/office/powerpoint/2010/main" val="5208081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8D327B-0238-471E-BD10-18F18B0984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こだわり素材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8AB20E0-6279-4C4A-8D31-37A2FC0DAA67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kumimoji="1" lang="ja-JP" altLang="en-US" dirty="0"/>
              <a:t>梅</a:t>
            </a:r>
          </a:p>
          <a:p>
            <a:r>
              <a:rPr kumimoji="1" lang="ja-JP" altLang="en-US" dirty="0"/>
              <a:t>紀州産</a:t>
            </a:r>
          </a:p>
          <a:p>
            <a:r>
              <a:rPr kumimoji="1" lang="ja-JP" altLang="en-US" dirty="0"/>
              <a:t>無農薬</a:t>
            </a:r>
          </a:p>
          <a:p>
            <a:r>
              <a:rPr kumimoji="1" lang="ja-JP" altLang="en-US" dirty="0"/>
              <a:t>樹なり完熟</a:t>
            </a:r>
          </a:p>
          <a:p>
            <a:r>
              <a:rPr kumimoji="1" lang="ja-JP" altLang="en-US" dirty="0"/>
              <a:t>塩</a:t>
            </a:r>
          </a:p>
          <a:p>
            <a:r>
              <a:rPr kumimoji="1" lang="ja-JP" altLang="en-US" dirty="0"/>
              <a:t>五島列島産</a:t>
            </a:r>
          </a:p>
          <a:p>
            <a:r>
              <a:rPr kumimoji="1" lang="en-US" altLang="ja-JP" dirty="0"/>
              <a:t>100%</a:t>
            </a:r>
            <a:r>
              <a:rPr kumimoji="1" lang="ja-JP" altLang="en-US" dirty="0"/>
              <a:t>天然塩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82A89BD-968E-43D6-95C8-0E7B6AAD3987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30500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7209ADD-0A66-44E3-A3FC-8479D46BDC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商品ラインナップ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2DA712A-D1A7-4C01-8BB1-51ADF6FAA55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9917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ACD09ACC-ECC7-4DB2-96DE-D6BD8EC6A5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プロモーション案</a:t>
            </a:r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0997DD8D-7B39-4277-882D-8F5032F2EEB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ja-JP" altLang="en-US" dirty="0"/>
              <a:t>キャンペーン</a:t>
            </a:r>
          </a:p>
          <a:p>
            <a:r>
              <a:rPr lang="ja-JP" altLang="en-US" dirty="0"/>
              <a:t>屋外イベントでの販促活動</a:t>
            </a:r>
          </a:p>
          <a:p>
            <a:r>
              <a:rPr lang="ja-JP" altLang="en-US" dirty="0"/>
              <a:t>スポーツクラブでの試供品配布</a:t>
            </a:r>
          </a:p>
          <a:p>
            <a:r>
              <a:rPr lang="ja-JP" altLang="en-US" dirty="0"/>
              <a:t>スポーツ大会の協賛</a:t>
            </a:r>
          </a:p>
          <a:p>
            <a:r>
              <a:rPr lang="en-US" altLang="ja-JP" dirty="0"/>
              <a:t>web</a:t>
            </a:r>
          </a:p>
          <a:p>
            <a:r>
              <a:rPr lang="ja-JP" altLang="en-US" dirty="0"/>
              <a:t>「梅ウォーターの素」を使った料理のレシピ動画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9A11D80-CAA8-411B-858F-AC064EE559AF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23893826"/>
      </p:ext>
    </p:extLst>
  </p:cSld>
  <p:clrMapOvr>
    <a:masterClrMapping/>
  </p:clrMapOvr>
</p:sld>
</file>

<file path=ppt/theme/theme1.xml><?xml version="1.0" encoding="utf-8"?>
<a:theme xmlns:a="http://schemas.openxmlformats.org/drawingml/2006/main" name="しずく">
  <a:themeElements>
    <a:clrScheme name="Droplet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しずく</Template>
  <TotalTime>95</TotalTime>
  <Words>168</Words>
  <Application>Microsoft Office PowerPoint</Application>
  <PresentationFormat>ワイド画面</PresentationFormat>
  <Paragraphs>37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0" baseType="lpstr">
      <vt:lpstr>Arial</vt:lpstr>
      <vt:lpstr>Tw Cen MT</vt:lpstr>
      <vt:lpstr>しずく</vt:lpstr>
      <vt:lpstr>新製品企画案 梅ウォーター</vt:lpstr>
      <vt:lpstr>企画背景（1）</vt:lpstr>
      <vt:lpstr>企画背景（2）</vt:lpstr>
      <vt:lpstr>商品の特長</vt:lpstr>
      <vt:lpstr>こだわり素材</vt:lpstr>
      <vt:lpstr>商品ラインナップ</vt:lpstr>
      <vt:lpstr>プロモーション案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新製品企画案 梅ウォーター</dc:title>
  <dc:creator>Gihyo Taro</dc:creator>
  <cp:lastModifiedBy>Gihyo Taro</cp:lastModifiedBy>
  <cp:revision>12</cp:revision>
  <dcterms:created xsi:type="dcterms:W3CDTF">2021-08-29T03:07:16Z</dcterms:created>
  <dcterms:modified xsi:type="dcterms:W3CDTF">2021-10-07T02:00:32Z</dcterms:modified>
</cp:coreProperties>
</file>