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1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8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635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874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147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333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06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881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8131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94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843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676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039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469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014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603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78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461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804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spcCol="720000">
            <a:normAutofit fontScale="70000" lnSpcReduction="20000"/>
          </a:bodyPr>
          <a:lstStyle/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梅干をつくる際、梅を塩漬けにすると出てくる水分が「梅酢」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梅酢の材料は梅と塩のみ</a:t>
            </a:r>
            <a:endParaRPr lang="en-US" altLang="ja-JP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梅酢には殺菌作用がある</a:t>
            </a:r>
            <a:endParaRPr lang="en-US" altLang="ja-JP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「白」と赤紫蘇入りの「赤」の</a:t>
            </a:r>
            <a:r>
              <a:rPr lang="en-US" altLang="ja-JP" dirty="0"/>
              <a:t>2</a:t>
            </a:r>
            <a:r>
              <a:rPr lang="ja-JP" altLang="en-US" dirty="0"/>
              <a:t>種類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熱中症対策に有効な成分が豊富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ミネラル（塩分補給）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クエン酸（疲労回復）</a:t>
            </a: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低カロリー</a:t>
            </a:r>
            <a:endParaRPr lang="en-US" altLang="ja-JP" dirty="0"/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ja-JP" altLang="en-US" dirty="0"/>
              <a:t>飲みやすくした「はちみつ入り</a:t>
            </a:r>
            <a:r>
              <a:rPr lang="ja-JP" altLang="en-US"/>
              <a:t>」バージョン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しず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しず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しず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143</TotalTime>
  <Words>83</Words>
  <Application>Microsoft Office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Tw Cen MT</vt:lpstr>
      <vt:lpstr>Wingdings</vt:lpstr>
      <vt:lpstr>しずく</vt:lpstr>
      <vt:lpstr>商品の特長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17</cp:revision>
  <dcterms:created xsi:type="dcterms:W3CDTF">2021-08-29T03:07:16Z</dcterms:created>
  <dcterms:modified xsi:type="dcterms:W3CDTF">2021-10-07T01:45:31Z</dcterms:modified>
</cp:coreProperties>
</file>