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 marL="1074738" lvl="1"/>
            <a:r>
              <a:rPr lang="ja-JP" altLang="en-US" dirty="0"/>
              <a:t>梅干をつくる際、梅を塩漬けにすると出てくる水分が「梅酢」</a:t>
            </a:r>
          </a:p>
          <a:p>
            <a:pPr marL="1074738" lvl="1"/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pPr marL="1074738" lvl="1"/>
            <a:r>
              <a:rPr lang="ja-JP" altLang="en-US" dirty="0"/>
              <a:t>ミネラル（塩分補給）</a:t>
            </a:r>
          </a:p>
          <a:p>
            <a:pPr marL="1074738" lvl="1"/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93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9</cp:revision>
  <dcterms:created xsi:type="dcterms:W3CDTF">2021-08-29T03:07:16Z</dcterms:created>
  <dcterms:modified xsi:type="dcterms:W3CDTF">2021-10-07T01:57:58Z</dcterms:modified>
</cp:coreProperties>
</file>