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660"/>
  </p:normalViewPr>
  <p:slideViewPr>
    <p:cSldViewPr snapToGrid="0">
      <p:cViewPr varScale="1">
        <p:scale>
          <a:sx n="82" d="100"/>
          <a:sy n="82" d="100"/>
        </p:scale>
        <p:origin x="7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11/18/2021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11/18/2021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A07794E-8063-40C7-87EA-82D972D5531C}"/>
              </a:ext>
            </a:extLst>
          </p:cNvPr>
          <p:cNvSpPr txBox="1"/>
          <p:nvPr/>
        </p:nvSpPr>
        <p:spPr>
          <a:xfrm>
            <a:off x="2808514" y="2230016"/>
            <a:ext cx="1152880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2022</a:t>
            </a:r>
            <a:r>
              <a:rPr kumimoji="1" lang="ja-JP" altLang="en-US" dirty="0"/>
              <a:t>年夏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77825" indent="-377825">
              <a:lnSpc>
                <a:spcPct val="150000"/>
              </a:lnSpc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お茶</a:t>
            </a:r>
            <a:r>
              <a:rPr kumimoji="1" lang="en-US" altLang="ja-JP" dirty="0"/>
              <a:t>	166</a:t>
            </a:r>
            <a:r>
              <a:rPr kumimoji="1" lang="ja-JP" altLang="en-US" dirty="0"/>
              <a:t>人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水</a:t>
            </a:r>
            <a:r>
              <a:rPr kumimoji="1" lang="en-US" altLang="ja-JP" dirty="0"/>
              <a:t>	105</a:t>
            </a:r>
            <a:r>
              <a:rPr kumimoji="1" lang="ja-JP" altLang="en-US" dirty="0"/>
              <a:t>人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スポーツドリンク</a:t>
            </a:r>
            <a:r>
              <a:rPr kumimoji="1" lang="en-US" altLang="ja-JP" dirty="0"/>
              <a:t>	13</a:t>
            </a:r>
            <a:r>
              <a:rPr kumimoji="1" lang="ja-JP" altLang="en-US" dirty="0"/>
              <a:t>人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その他</a:t>
            </a:r>
            <a:r>
              <a:rPr kumimoji="1" lang="en-US" altLang="ja-JP" dirty="0"/>
              <a:t>	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 marL="1074738" lvl="1"/>
            <a:r>
              <a:rPr lang="ja-JP" altLang="en-US" dirty="0"/>
              <a:t>梅干をつくる際、梅を塩漬けにすると出てくる水分が「梅酢」</a:t>
            </a:r>
          </a:p>
          <a:p>
            <a:pPr marL="1074738" lvl="1"/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pPr marL="1074738" lvl="1"/>
            <a:r>
              <a:rPr lang="ja-JP" altLang="en-US" dirty="0"/>
              <a:t>ミネラル（塩分補給）</a:t>
            </a:r>
          </a:p>
          <a:p>
            <a:pPr marL="1074738" lvl="1"/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129</TotalTime>
  <Words>171</Words>
  <Application>Microsoft Office PowerPoint</Application>
  <PresentationFormat>ワイド画面</PresentationFormat>
  <Paragraphs>38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16</cp:revision>
  <dcterms:created xsi:type="dcterms:W3CDTF">2021-08-29T03:07:16Z</dcterms:created>
  <dcterms:modified xsi:type="dcterms:W3CDTF">2021-11-18T01:03:02Z</dcterms:modified>
</cp:coreProperties>
</file>