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1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8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635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8741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147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333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006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8811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8131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94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843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676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039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469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014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603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78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461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804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新製品企画案</a:t>
            </a:r>
            <a:br>
              <a:rPr kumimoji="1" lang="en-US" altLang="ja-JP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</a:br>
            <a:r>
              <a:rPr kumimoji="1" lang="ja-JP" altLang="en-US" sz="6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梅干をつくる際、梅を塩漬けにすると出てくる水分が「梅酢」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梅酢の材料は梅と塩のみ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熱中症対策に有効な成分が豊富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ミネラル（塩分補給）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クエン酸（疲労回復）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129</TotalTime>
  <Words>164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HG創英角ｺﾞｼｯｸUB</vt:lpstr>
      <vt:lpstr>Arial</vt:lpstr>
      <vt:lpstr>Tw Cen MT</vt:lpstr>
      <vt:lpstr>Wingdings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14</cp:revision>
  <dcterms:created xsi:type="dcterms:W3CDTF">2021-08-29T03:07:16Z</dcterms:created>
  <dcterms:modified xsi:type="dcterms:W3CDTF">2021-10-07T01:16:25Z</dcterms:modified>
</cp:coreProperties>
</file>