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3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74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14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333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06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81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81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94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84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67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03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6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1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60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6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0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numCol="2" spcCol="720000">
            <a:normAutofit/>
          </a:bodyPr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梅酢には殺菌作用がある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「白」と赤紫蘇入りの「赤」の</a:t>
            </a:r>
            <a:r>
              <a:rPr lang="en-US" altLang="ja-JP" dirty="0"/>
              <a:t>2</a:t>
            </a:r>
            <a:r>
              <a:rPr lang="ja-JP" altLang="en-US" dirty="0"/>
              <a:t>種類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飲みやすくした「はちみつ入り」バージョン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145</TotalTime>
  <Words>83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Tw Cen MT</vt:lpstr>
      <vt:lpstr>Wingdings</vt:lpstr>
      <vt:lpstr>しずく</vt:lpstr>
      <vt:lpstr>商品の特長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18</cp:revision>
  <dcterms:created xsi:type="dcterms:W3CDTF">2021-08-29T03:07:16Z</dcterms:created>
  <dcterms:modified xsi:type="dcterms:W3CDTF">2021-10-07T01:47:49Z</dcterms:modified>
</cp:coreProperties>
</file>