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梅干をつくる際、梅を塩漬けにすると出てくる水分が「梅酢」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梅酢の材料は梅と塩のみ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熱中症対策に有効な成分が豊富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ミネラル（塩分補給）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クエン酸（疲労回復）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92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Tw Cen MT</vt:lpstr>
      <vt:lpstr>Wingdings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9</cp:revision>
  <dcterms:created xsi:type="dcterms:W3CDTF">2021-08-29T03:07:16Z</dcterms:created>
  <dcterms:modified xsi:type="dcterms:W3CDTF">2021-10-07T00:39:30Z</dcterms:modified>
</cp:coreProperties>
</file>