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67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77825" indent="-377825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pPr>
              <a:tabLst>
                <a:tab pos="2865438" algn="r"/>
              </a:tabLst>
            </a:pPr>
            <a:r>
              <a:rPr kumimoji="1" lang="ja-JP" altLang="en-US" dirty="0"/>
              <a:t>お茶</a:t>
            </a:r>
            <a:r>
              <a:rPr kumimoji="1" lang="en-US" altLang="ja-JP" dirty="0"/>
              <a:t>	166</a:t>
            </a:r>
            <a:r>
              <a:rPr kumimoji="1" lang="ja-JP" altLang="en-US" dirty="0"/>
              <a:t>人</a:t>
            </a:r>
          </a:p>
          <a:p>
            <a:pPr>
              <a:tabLst>
                <a:tab pos="2865438" algn="r"/>
              </a:tabLst>
            </a:pPr>
            <a:r>
              <a:rPr kumimoji="1" lang="ja-JP" altLang="en-US" dirty="0"/>
              <a:t>水</a:t>
            </a:r>
            <a:r>
              <a:rPr kumimoji="1" lang="en-US" altLang="ja-JP" dirty="0"/>
              <a:t>	105</a:t>
            </a:r>
            <a:r>
              <a:rPr kumimoji="1" lang="ja-JP" altLang="en-US" dirty="0"/>
              <a:t>人</a:t>
            </a:r>
          </a:p>
          <a:p>
            <a:pPr>
              <a:tabLst>
                <a:tab pos="2865438" algn="r"/>
              </a:tabLst>
            </a:pPr>
            <a:r>
              <a:rPr kumimoji="1" lang="ja-JP" altLang="en-US" dirty="0"/>
              <a:t>スポーツドリンク</a:t>
            </a:r>
            <a:r>
              <a:rPr kumimoji="1" lang="en-US" altLang="ja-JP" dirty="0"/>
              <a:t>	13</a:t>
            </a:r>
            <a:r>
              <a:rPr kumimoji="1" lang="ja-JP" altLang="en-US" dirty="0"/>
              <a:t>人</a:t>
            </a:r>
          </a:p>
          <a:p>
            <a:pPr>
              <a:tabLst>
                <a:tab pos="2865438" algn="r"/>
              </a:tabLst>
            </a:pPr>
            <a:r>
              <a:rPr kumimoji="1" lang="ja-JP" altLang="en-US" dirty="0"/>
              <a:t>その他</a:t>
            </a:r>
            <a:r>
              <a:rPr kumimoji="1" lang="en-US" altLang="ja-JP" dirty="0"/>
              <a:t>	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pPr marL="1074738" lvl="1"/>
            <a:r>
              <a:rPr lang="ja-JP" altLang="en-US" dirty="0"/>
              <a:t>梅干をつくる際、梅を塩漬けにすると出てくる水分が「梅酢」</a:t>
            </a:r>
          </a:p>
          <a:p>
            <a:pPr marL="1074738" lvl="1"/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pPr marL="1074738" lvl="1"/>
            <a:r>
              <a:rPr lang="ja-JP" altLang="en-US" dirty="0"/>
              <a:t>ミネラル（塩分補給）</a:t>
            </a:r>
          </a:p>
          <a:p>
            <a:pPr marL="1074738" lvl="1"/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98</TotalTime>
  <Words>168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Arial</vt:lpstr>
      <vt:lpstr>Tw Cen MT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13</cp:revision>
  <dcterms:created xsi:type="dcterms:W3CDTF">2021-08-29T03:07:16Z</dcterms:created>
  <dcterms:modified xsi:type="dcterms:W3CDTF">2021-10-07T02:03:08Z</dcterms:modified>
</cp:coreProperties>
</file>