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9" autoAdjust="0"/>
    <p:restoredTop sz="94660"/>
  </p:normalViewPr>
  <p:slideViewPr>
    <p:cSldViewPr snapToGrid="0">
      <p:cViewPr varScale="1">
        <p:scale>
          <a:sx n="82" d="100"/>
          <a:sy n="82" d="100"/>
        </p:scale>
        <p:origin x="629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485E2F-DC17-4E34-B13B-14EED68B88E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C690517-6C68-42E2-A6E3-89A23B46040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362CF4E-65C5-432A-B9C4-554E8BD5E8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9543A35-D135-4B1A-969F-26603A54AC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018BDCF-6B00-4AA7-BE10-E2B4535D5B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87835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E77385-D7C2-43CB-9668-D45CCB138C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5FEBB8A-3E2F-4483-9816-F9DB5768F0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6DA3F8D-62DB-43A4-8675-7F6B988813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F762E6A-6CC2-465B-9498-FB83923289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F9689E3-7945-4F9F-9EFF-C281B0B5E3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115573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395F913-8599-4F48-B784-D67CD05B8E8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D2B4C96-D6A6-4025-9D2D-0B89F59DE15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2C5DDFB-1310-4A74-9AFC-8CB68D4607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7DCAB8C-97AE-4A6A-8842-FFFE82E34F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C1B28CD-D506-42AF-B40F-83378034BD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73143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AD0FAAF-B522-4A40-9643-8D9A5976F8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0FF1DD-652C-410D-B0EA-19EF689F8C3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1DFB4E3-5B14-42E6-8868-DB46ED4F8B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7FD9A0C-B9BF-44F0-9B83-4A9058FCA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5FA3762-A03F-45FF-8F63-AFDE38BFD3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8091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74172CD-2AF5-4ACF-91C2-36C6E06455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ABCC2F2-842F-42C0-A0C6-6E23DD5922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CC1883B-7B94-473C-81B5-CEEAFDCBAA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05B1E25-6D70-4F92-8964-4F845648F2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25BA386-C39F-4BCA-B8E7-85F15332D7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49898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BA589F7-DA21-44E0-B5D4-EF65FD7234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D029E63-4F99-4596-903E-640DEA43B60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D1D5A95-B44E-4050-8FDC-FE5B4E17DA1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707B342-1823-4300-BC55-E4B6148020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606247A-606F-4D49-B58B-EA0E16A344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D1F2B64-D22C-4AD6-BB2B-E65EA065A4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91442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162B5E-2D3F-4F5D-BE6C-36ED373DB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EF49357-3E28-4CBF-B2AD-673D1147B5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FF6A8B5-DF85-4013-9AAB-938A86D0652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1763DC68-64F7-4D6F-8882-B4546347A59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C5E3E35-824D-4EAD-B89A-4A47D654FA2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2A6CECE1-70E6-4FA0-B1BD-3E343E6712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C0B4B0B-C363-4EE2-8FC0-E3A65EC102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8F59A9F-54D1-411C-B587-57B0DD18C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49826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8B18F1-020C-4660-ADE9-D7B876855E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49340910-B637-4390-8CC3-85696D3592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53B93AC-234D-4780-A780-85CA24BF94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3784E58-D465-44C8-8D02-C23D34D82E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55426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FC9BE14C-0A1D-48F8-B899-B87E5CD2E2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1CC0BFE2-B4AC-44F7-B101-4F0107B171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1B7F8A97-A34C-481F-8B2A-D75A1594A5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98729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67C1C15-AEBA-4395-BF96-F171944C73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3239492-76EF-4968-9A98-AFA2EA7ECDA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8820B2C-EC6D-464D-8F17-83535142790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BCADA19-0C49-4826-AAEA-A64DD3E8A2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4134E98-347E-4178-BD48-9DE428B184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4AF0DAF-B9AA-4E04-808B-F061F0DF5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24115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19D2875-ACDD-4CC4-BB40-39F2F30B9B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5671363B-23D4-49C3-84EC-324585949A6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5384A3A-7C47-4C3D-964B-6EA166A081E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AF332D4-2152-4D25-839E-3FFE86F249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3A04D30-5720-4208-AC8A-EAD08A252B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EEC83C3-2AE0-4519-92C0-4B245A33AB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3766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71FDADA-B4F1-4B44-8C12-1915D1EDB5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8EC49C2-F4DA-4E20-8260-F667BF5E40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EB06868-D211-481F-BFCC-7ABE42C571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7F3577-7B82-4765-B0CE-D2BCD512B7B2}" type="datetimeFigureOut">
              <a:rPr kumimoji="1" lang="ja-JP" altLang="en-US" smtClean="0"/>
              <a:t>2021/11/19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8BFAC7D-A66A-4C4E-8AD1-B05A55F3E4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30CC273-1291-400E-866A-96C88B5D670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F187D2-9C0B-458A-B8CC-D7302483648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53327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3CE74C2B-4BF3-4602-94F8-650A9C9DDED5}"/>
              </a:ext>
            </a:extLst>
          </p:cNvPr>
          <p:cNvSpPr/>
          <p:nvPr/>
        </p:nvSpPr>
        <p:spPr>
          <a:xfrm>
            <a:off x="1219198" y="2816747"/>
            <a:ext cx="1873624" cy="493059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会員情報入力</a:t>
            </a:r>
          </a:p>
        </p:txBody>
      </p:sp>
      <p:sp>
        <p:nvSpPr>
          <p:cNvPr id="6" name="四角形: 角を丸くする 5">
            <a:extLst>
              <a:ext uri="{FF2B5EF4-FFF2-40B4-BE49-F238E27FC236}">
                <a16:creationId xmlns:a16="http://schemas.microsoft.com/office/drawing/2014/main" id="{77DC94DC-F544-4EE9-976C-07ED82ADBEDF}"/>
              </a:ext>
            </a:extLst>
          </p:cNvPr>
          <p:cNvSpPr/>
          <p:nvPr/>
        </p:nvSpPr>
        <p:spPr>
          <a:xfrm>
            <a:off x="3796552" y="2816747"/>
            <a:ext cx="1873624" cy="493059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仮登録メール</a:t>
            </a:r>
          </a:p>
        </p:txBody>
      </p:sp>
      <p:sp>
        <p:nvSpPr>
          <p:cNvPr id="7" name="四角形: 角を丸くする 6">
            <a:extLst>
              <a:ext uri="{FF2B5EF4-FFF2-40B4-BE49-F238E27FC236}">
                <a16:creationId xmlns:a16="http://schemas.microsoft.com/office/drawing/2014/main" id="{C7177903-4C35-4B3F-B6D4-6B70D498CAA2}"/>
              </a:ext>
            </a:extLst>
          </p:cNvPr>
          <p:cNvSpPr/>
          <p:nvPr/>
        </p:nvSpPr>
        <p:spPr>
          <a:xfrm>
            <a:off x="6373905" y="2816747"/>
            <a:ext cx="1873624" cy="493059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本登録完了</a:t>
            </a:r>
          </a:p>
        </p:txBody>
      </p:sp>
      <p:sp>
        <p:nvSpPr>
          <p:cNvPr id="8" name="矢印: 右 7">
            <a:extLst>
              <a:ext uri="{FF2B5EF4-FFF2-40B4-BE49-F238E27FC236}">
                <a16:creationId xmlns:a16="http://schemas.microsoft.com/office/drawing/2014/main" id="{DB7452AB-01A6-4301-ACE4-E2908F205504}"/>
              </a:ext>
            </a:extLst>
          </p:cNvPr>
          <p:cNvSpPr/>
          <p:nvPr/>
        </p:nvSpPr>
        <p:spPr>
          <a:xfrm>
            <a:off x="3355040" y="2895189"/>
            <a:ext cx="179294" cy="336175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矢印: 右 8">
            <a:extLst>
              <a:ext uri="{FF2B5EF4-FFF2-40B4-BE49-F238E27FC236}">
                <a16:creationId xmlns:a16="http://schemas.microsoft.com/office/drawing/2014/main" id="{589A5C27-6BD1-4EA8-8302-88C17ABD0B0C}"/>
              </a:ext>
            </a:extLst>
          </p:cNvPr>
          <p:cNvSpPr/>
          <p:nvPr/>
        </p:nvSpPr>
        <p:spPr>
          <a:xfrm>
            <a:off x="5932394" y="2895189"/>
            <a:ext cx="179294" cy="336175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15384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537</TotalTime>
  <Words>7</Words>
  <Application>Microsoft Office PowerPoint</Application>
  <PresentationFormat>ワイド画面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4</cp:revision>
  <dcterms:created xsi:type="dcterms:W3CDTF">2021-09-14T23:24:40Z</dcterms:created>
  <dcterms:modified xsi:type="dcterms:W3CDTF">2021-11-19T07:22:54Z</dcterms:modified>
</cp:coreProperties>
</file>

<file path=docProps/thumbnail.jpeg>
</file>