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645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C2AE20-750E-716D-226A-1723F45559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5D7B05C-2E6C-4090-11E6-C9D2A65AD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A672E7-1929-7440-A818-7C5BAD150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3C0F914-7961-25EF-56FE-E6C95A53D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9726B1-EF74-EF56-5142-439B5744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70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C7DB23-6820-8475-DED2-73AE77FA6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64EB30-B4D7-FED7-8E0D-6BCCEC891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2C53C4-83DA-A897-F82B-6A57F7FE8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499FA4-2815-8654-6E0D-5341D2AB0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3260C3-446B-C6AE-29F7-0E0283D8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15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182F256-FF68-D2B2-32CF-263D5FE16A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7D56FCD-4545-88B5-818A-F2AA11ACE2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5A6C229-E02D-86B1-E63A-78C5BE57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147AE45-4756-D1B1-4056-F9D8D448E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DAFC34-D55D-6A2C-BE77-E09D842F9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08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272096-E723-2399-F7D8-9D9A7EAB6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D4935A-0EC3-0D10-3EDF-3ECEF7CA3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C87801-51B3-02CC-3649-EF4170EB4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AFC857-C1C8-988A-8C05-17F87D810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9B5102-AF50-A07A-5A4D-7B4CBCFD9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90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2CBF6B-78B5-F39D-F63D-08F37AA49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B620EBD-0B97-3FB3-5265-5A3107293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0EEABE-9EA0-22C5-8FD0-3CC317E3C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6186FCE-187C-C045-E912-38919CA18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CB8346-25A8-66D6-2E24-54D2914E4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414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4AE95A-B122-E744-8B5C-45681682E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355130-76BF-4036-D37A-0FBE3D2B09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84FAC8F-D865-A778-E378-CC7C483A42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8335FB-BB29-A2FA-48AB-1E41F9735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133CE2-3DBF-861B-F8C3-CA2B05D2E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609624-1B2F-8C91-4A58-BE3E33157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43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1D99A3-047D-BD8A-D176-4689A26D7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AED9410-EECF-4E76-9B81-9A9C767215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AD6E96C-2440-06F6-097F-4EB33F3DB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8390064-C0C3-185D-3F61-27C047C03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1FE32A-A40F-8699-8EC1-0498D20FA1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8A4764-7B38-3633-1FA0-7769F8DF5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379168F-9227-7D8E-F745-8DE3628BB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0B6380-83EE-2AA2-0405-1048683D4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154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6D5964-9897-A6AF-BB0E-46BEAD0DF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7451CE-FED4-BAA3-63BA-FC3CAD308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E6503C-5ED0-8DCF-A830-880AE2E8F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106638E-6FDB-009B-6A91-28BD80A4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807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848E93-6336-67CC-1D3D-314A5D5C0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957A3A5-97EC-6E3B-ACCA-FE09305E8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F16BCA8-A0D8-2A46-4E02-8213F37E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436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D482B6-E388-ABF8-A099-6FEE1F483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311EDB-0CEF-E6D2-8E46-6D30C4DD1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6BD5467-F24A-49D8-47B4-6EF0B174C8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757DF84-6D53-0E83-A054-AEE46388B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09C493A-8AB3-B62E-F458-FBA85B4F2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CFC953D-D390-DDEC-84F0-2753568D9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3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3EE502-503E-E8A1-BE00-191BCF55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0597D45-4CE3-C26A-2930-5C015C3BA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436846-54C4-BB78-C214-BC910A3533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2BD1D6-CA55-AD4F-62A7-8AD94DC7A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3AA774-4867-5583-45C3-2D11BBD63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4442F9D-EFD9-4DA6-F681-D7BB48DC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61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2EA48BF-5ACD-DAB4-F609-F0EBFD82D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32E27C-85B6-680A-6B25-76A073E3E5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583365-FE98-F2F1-AAE7-AD30C634D1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6B15E-8B95-4C79-98CE-43128F69EED1}" type="datetimeFigureOut">
              <a:rPr kumimoji="1" lang="ja-JP" altLang="en-US" smtClean="0"/>
              <a:t>2024/10/29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235581-713E-DDBA-CDF6-AA33AAD34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D6036B-B800-1388-5678-EAB7F1C3F8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DD9B9-7937-4333-A944-2AED4045F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801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16BE26E-6C32-381A-CA04-918C1BC6B40A}"/>
              </a:ext>
            </a:extLst>
          </p:cNvPr>
          <p:cNvGrpSpPr/>
          <p:nvPr/>
        </p:nvGrpSpPr>
        <p:grpSpPr>
          <a:xfrm>
            <a:off x="284274" y="1020418"/>
            <a:ext cx="11623450" cy="5714948"/>
            <a:chOff x="394218" y="2140339"/>
            <a:chExt cx="12216364" cy="5946997"/>
          </a:xfrm>
        </p:grpSpPr>
        <p:sp>
          <p:nvSpPr>
            <p:cNvPr id="5" name="秒">
              <a:extLst>
                <a:ext uri="{FF2B5EF4-FFF2-40B4-BE49-F238E27FC236}">
                  <a16:creationId xmlns:a16="http://schemas.microsoft.com/office/drawing/2014/main" id="{E163C887-BB12-65EC-9644-AD4F39E092E3}"/>
                </a:ext>
              </a:extLst>
            </p:cNvPr>
            <p:cNvSpPr txBox="1"/>
            <p:nvPr/>
          </p:nvSpPr>
          <p:spPr>
            <a:xfrm>
              <a:off x="12303134" y="2140339"/>
              <a:ext cx="256480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秒</a:t>
              </a:r>
            </a:p>
          </p:txBody>
        </p:sp>
        <p:sp>
          <p:nvSpPr>
            <p:cNvPr id="6" name="訴求内容">
              <a:extLst>
                <a:ext uri="{FF2B5EF4-FFF2-40B4-BE49-F238E27FC236}">
                  <a16:creationId xmlns:a16="http://schemas.microsoft.com/office/drawing/2014/main" id="{499B6A1B-2D48-D408-EAF4-8D8F8E81DACE}"/>
                </a:ext>
              </a:extLst>
            </p:cNvPr>
            <p:cNvSpPr txBox="1"/>
            <p:nvPr/>
          </p:nvSpPr>
          <p:spPr>
            <a:xfrm>
              <a:off x="598864" y="4333364"/>
              <a:ext cx="718145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>
                  <a:solidFill>
                    <a:srgbClr val="000000"/>
                  </a:solidFill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訴求内容</a:t>
              </a:r>
            </a:p>
          </p:txBody>
        </p:sp>
        <p:sp>
          <p:nvSpPr>
            <p:cNvPr id="7" name="秒">
              <a:extLst>
                <a:ext uri="{FF2B5EF4-FFF2-40B4-BE49-F238E27FC236}">
                  <a16:creationId xmlns:a16="http://schemas.microsoft.com/office/drawing/2014/main" id="{45475067-3AC7-8877-A49A-B3BD2EA83922}"/>
                </a:ext>
              </a:extLst>
            </p:cNvPr>
            <p:cNvSpPr txBox="1"/>
            <p:nvPr/>
          </p:nvSpPr>
          <p:spPr>
            <a:xfrm>
              <a:off x="10241691" y="2142016"/>
              <a:ext cx="256480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秒</a:t>
              </a:r>
            </a:p>
          </p:txBody>
        </p:sp>
        <p:sp>
          <p:nvSpPr>
            <p:cNvPr id="8" name="秒">
              <a:extLst>
                <a:ext uri="{FF2B5EF4-FFF2-40B4-BE49-F238E27FC236}">
                  <a16:creationId xmlns:a16="http://schemas.microsoft.com/office/drawing/2014/main" id="{6A88CE73-DE66-F523-B923-EDC134D06C13}"/>
                </a:ext>
              </a:extLst>
            </p:cNvPr>
            <p:cNvSpPr txBox="1"/>
            <p:nvPr/>
          </p:nvSpPr>
          <p:spPr>
            <a:xfrm>
              <a:off x="8180248" y="2142016"/>
              <a:ext cx="256480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秒</a:t>
              </a:r>
            </a:p>
          </p:txBody>
        </p:sp>
        <p:sp>
          <p:nvSpPr>
            <p:cNvPr id="9" name="秒">
              <a:extLst>
                <a:ext uri="{FF2B5EF4-FFF2-40B4-BE49-F238E27FC236}">
                  <a16:creationId xmlns:a16="http://schemas.microsoft.com/office/drawing/2014/main" id="{86D880A7-472C-6BE3-1F24-57D9BCEA1127}"/>
                </a:ext>
              </a:extLst>
            </p:cNvPr>
            <p:cNvSpPr txBox="1"/>
            <p:nvPr/>
          </p:nvSpPr>
          <p:spPr>
            <a:xfrm>
              <a:off x="5943730" y="2142016"/>
              <a:ext cx="256480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秒</a:t>
              </a:r>
            </a:p>
          </p:txBody>
        </p:sp>
        <p:sp>
          <p:nvSpPr>
            <p:cNvPr id="10" name="秒">
              <a:extLst>
                <a:ext uri="{FF2B5EF4-FFF2-40B4-BE49-F238E27FC236}">
                  <a16:creationId xmlns:a16="http://schemas.microsoft.com/office/drawing/2014/main" id="{C93904E2-884A-046F-EFE0-2AE27F768FC7}"/>
                </a:ext>
              </a:extLst>
            </p:cNvPr>
            <p:cNvSpPr txBox="1"/>
            <p:nvPr/>
          </p:nvSpPr>
          <p:spPr>
            <a:xfrm>
              <a:off x="3823928" y="2142016"/>
              <a:ext cx="256480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 b="1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秒</a:t>
              </a:r>
            </a:p>
          </p:txBody>
        </p:sp>
        <p:sp>
          <p:nvSpPr>
            <p:cNvPr id="11" name="線">
              <a:extLst>
                <a:ext uri="{FF2B5EF4-FFF2-40B4-BE49-F238E27FC236}">
                  <a16:creationId xmlns:a16="http://schemas.microsoft.com/office/drawing/2014/main" id="{9798913C-F964-831B-8DC4-ED49B68FA3AB}"/>
                </a:ext>
              </a:extLst>
            </p:cNvPr>
            <p:cNvSpPr/>
            <p:nvPr/>
          </p:nvSpPr>
          <p:spPr>
            <a:xfrm>
              <a:off x="394218" y="5691847"/>
              <a:ext cx="12193249" cy="1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>
                  <a:solidFill>
                    <a:srgbClr val="000000"/>
                  </a:solidFill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2" name="ロジック">
              <a:extLst>
                <a:ext uri="{FF2B5EF4-FFF2-40B4-BE49-F238E27FC236}">
                  <a16:creationId xmlns:a16="http://schemas.microsoft.com/office/drawing/2014/main" id="{FDA5285C-72A8-E726-7F23-F097CF9D9018}"/>
                </a:ext>
              </a:extLst>
            </p:cNvPr>
            <p:cNvSpPr txBox="1"/>
            <p:nvPr/>
          </p:nvSpPr>
          <p:spPr>
            <a:xfrm>
              <a:off x="598864" y="2697415"/>
              <a:ext cx="718145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>
                  <a:solidFill>
                    <a:srgbClr val="000000"/>
                  </a:solidFill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ロジック</a:t>
              </a:r>
            </a:p>
          </p:txBody>
        </p:sp>
        <p:sp>
          <p:nvSpPr>
            <p:cNvPr id="13" name="線">
              <a:extLst>
                <a:ext uri="{FF2B5EF4-FFF2-40B4-BE49-F238E27FC236}">
                  <a16:creationId xmlns:a16="http://schemas.microsoft.com/office/drawing/2014/main" id="{412DA50D-FA8B-7AEE-FF06-8BB1888DF08D}"/>
                </a:ext>
              </a:extLst>
            </p:cNvPr>
            <p:cNvSpPr/>
            <p:nvPr/>
          </p:nvSpPr>
          <p:spPr>
            <a:xfrm>
              <a:off x="394218" y="3262137"/>
              <a:ext cx="12193249" cy="1"/>
            </a:xfrm>
            <a:prstGeom prst="line">
              <a:avLst/>
            </a:prstGeom>
            <a:ln w="12700">
              <a:solidFill>
                <a:srgbClr val="A6AAA9"/>
              </a:solidFill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>
                  <a:solidFill>
                    <a:srgbClr val="000000"/>
                  </a:solidFill>
                  <a:latin typeface="ヒラギノ角ゴ ProN W3"/>
                  <a:ea typeface="ヒラギノ角ゴ ProN W3"/>
                  <a:cs typeface="ヒラギノ角ゴ ProN W3"/>
                  <a:sym typeface="ヒラギノ角ゴ ProN W3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4" name="表現内容">
              <a:extLst>
                <a:ext uri="{FF2B5EF4-FFF2-40B4-BE49-F238E27FC236}">
                  <a16:creationId xmlns:a16="http://schemas.microsoft.com/office/drawing/2014/main" id="{632702AD-93FE-783F-6123-9A22FD5B8A94}"/>
                </a:ext>
              </a:extLst>
            </p:cNvPr>
            <p:cNvSpPr txBox="1"/>
            <p:nvPr/>
          </p:nvSpPr>
          <p:spPr>
            <a:xfrm>
              <a:off x="598864" y="6826818"/>
              <a:ext cx="718145" cy="28725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200">
                  <a:solidFill>
                    <a:srgbClr val="000000"/>
                  </a:solidFill>
                </a:defRPr>
              </a:lvl1pPr>
            </a:lstStyle>
            <a:p>
              <a:r>
                <a:rPr>
                  <a:latin typeface="Meiryo" panose="020B0604030504040204" pitchFamily="34" charset="-128"/>
                  <a:ea typeface="Meiryo" panose="020B0604030504040204" pitchFamily="34" charset="-128"/>
                </a:rPr>
                <a:t>表現内容</a:t>
              </a:r>
            </a:p>
          </p:txBody>
        </p:sp>
        <p:sp>
          <p:nvSpPr>
            <p:cNvPr id="15" name="四角形">
              <a:extLst>
                <a:ext uri="{FF2B5EF4-FFF2-40B4-BE49-F238E27FC236}">
                  <a16:creationId xmlns:a16="http://schemas.microsoft.com/office/drawing/2014/main" id="{B64DABA2-70CF-0048-8309-7C4F053A8DEC}"/>
                </a:ext>
              </a:extLst>
            </p:cNvPr>
            <p:cNvSpPr/>
            <p:nvPr/>
          </p:nvSpPr>
          <p:spPr>
            <a:xfrm>
              <a:off x="1836895" y="2491793"/>
              <a:ext cx="2095501" cy="698501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6" name="四角形">
              <a:extLst>
                <a:ext uri="{FF2B5EF4-FFF2-40B4-BE49-F238E27FC236}">
                  <a16:creationId xmlns:a16="http://schemas.microsoft.com/office/drawing/2014/main" id="{D74F15DB-D7EA-83CA-1FDF-ED9198932401}"/>
                </a:ext>
              </a:extLst>
            </p:cNvPr>
            <p:cNvSpPr/>
            <p:nvPr/>
          </p:nvSpPr>
          <p:spPr>
            <a:xfrm>
              <a:off x="4006441" y="2491793"/>
              <a:ext cx="2095501" cy="698501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7" name="四角形">
              <a:extLst>
                <a:ext uri="{FF2B5EF4-FFF2-40B4-BE49-F238E27FC236}">
                  <a16:creationId xmlns:a16="http://schemas.microsoft.com/office/drawing/2014/main" id="{38CCCB92-AF49-6D34-1737-E3E176CEADF4}"/>
                </a:ext>
              </a:extLst>
            </p:cNvPr>
            <p:cNvSpPr/>
            <p:nvPr/>
          </p:nvSpPr>
          <p:spPr>
            <a:xfrm>
              <a:off x="6175988" y="2491793"/>
              <a:ext cx="2095501" cy="698501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8" name="四角形">
              <a:extLst>
                <a:ext uri="{FF2B5EF4-FFF2-40B4-BE49-F238E27FC236}">
                  <a16:creationId xmlns:a16="http://schemas.microsoft.com/office/drawing/2014/main" id="{8EA6829A-195C-0A24-D2B1-2242EE9FB9F0}"/>
                </a:ext>
              </a:extLst>
            </p:cNvPr>
            <p:cNvSpPr/>
            <p:nvPr/>
          </p:nvSpPr>
          <p:spPr>
            <a:xfrm>
              <a:off x="10515081" y="2491793"/>
              <a:ext cx="2095501" cy="698501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9" name="四角形">
              <a:extLst>
                <a:ext uri="{FF2B5EF4-FFF2-40B4-BE49-F238E27FC236}">
                  <a16:creationId xmlns:a16="http://schemas.microsoft.com/office/drawing/2014/main" id="{0C8998C8-DE7C-907A-13D0-8A7650B2C519}"/>
                </a:ext>
              </a:extLst>
            </p:cNvPr>
            <p:cNvSpPr/>
            <p:nvPr/>
          </p:nvSpPr>
          <p:spPr>
            <a:xfrm>
              <a:off x="8345534" y="2491793"/>
              <a:ext cx="2095501" cy="698501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</a:schemeClr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0" name="四角形">
              <a:extLst>
                <a:ext uri="{FF2B5EF4-FFF2-40B4-BE49-F238E27FC236}">
                  <a16:creationId xmlns:a16="http://schemas.microsoft.com/office/drawing/2014/main" id="{7192685F-A46B-C92A-D621-F137094EFF7A}"/>
                </a:ext>
              </a:extLst>
            </p:cNvPr>
            <p:cNvSpPr/>
            <p:nvPr/>
          </p:nvSpPr>
          <p:spPr>
            <a:xfrm>
              <a:off x="1836895" y="3361580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1" name="四角形">
              <a:extLst>
                <a:ext uri="{FF2B5EF4-FFF2-40B4-BE49-F238E27FC236}">
                  <a16:creationId xmlns:a16="http://schemas.microsoft.com/office/drawing/2014/main" id="{6EFEF711-0E38-68E6-5305-DB67862265A9}"/>
                </a:ext>
              </a:extLst>
            </p:cNvPr>
            <p:cNvSpPr/>
            <p:nvPr/>
          </p:nvSpPr>
          <p:spPr>
            <a:xfrm>
              <a:off x="4006441" y="3363056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2" name="四角形">
              <a:extLst>
                <a:ext uri="{FF2B5EF4-FFF2-40B4-BE49-F238E27FC236}">
                  <a16:creationId xmlns:a16="http://schemas.microsoft.com/office/drawing/2014/main" id="{E1C0115D-4BF8-B88F-7ADB-84FA042F310C}"/>
                </a:ext>
              </a:extLst>
            </p:cNvPr>
            <p:cNvSpPr/>
            <p:nvPr/>
          </p:nvSpPr>
          <p:spPr>
            <a:xfrm>
              <a:off x="6175988" y="3333982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3" name="四角形">
              <a:extLst>
                <a:ext uri="{FF2B5EF4-FFF2-40B4-BE49-F238E27FC236}">
                  <a16:creationId xmlns:a16="http://schemas.microsoft.com/office/drawing/2014/main" id="{C3583C6F-E875-B1F7-E775-B75A27A6A244}"/>
                </a:ext>
              </a:extLst>
            </p:cNvPr>
            <p:cNvSpPr/>
            <p:nvPr/>
          </p:nvSpPr>
          <p:spPr>
            <a:xfrm>
              <a:off x="8345534" y="3335457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4" name="四角形">
              <a:extLst>
                <a:ext uri="{FF2B5EF4-FFF2-40B4-BE49-F238E27FC236}">
                  <a16:creationId xmlns:a16="http://schemas.microsoft.com/office/drawing/2014/main" id="{37A6BEED-2E0C-2B87-C0C4-5C337BD889BC}"/>
                </a:ext>
              </a:extLst>
            </p:cNvPr>
            <p:cNvSpPr/>
            <p:nvPr/>
          </p:nvSpPr>
          <p:spPr>
            <a:xfrm>
              <a:off x="10515081" y="3323958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5" name="四角形">
              <a:extLst>
                <a:ext uri="{FF2B5EF4-FFF2-40B4-BE49-F238E27FC236}">
                  <a16:creationId xmlns:a16="http://schemas.microsoft.com/office/drawing/2014/main" id="{E7E06D66-CFAA-C912-E38B-7DEBDD2CC2A0}"/>
                </a:ext>
              </a:extLst>
            </p:cNvPr>
            <p:cNvSpPr/>
            <p:nvPr/>
          </p:nvSpPr>
          <p:spPr>
            <a:xfrm>
              <a:off x="1836894" y="5855034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6" name="四角形">
              <a:extLst>
                <a:ext uri="{FF2B5EF4-FFF2-40B4-BE49-F238E27FC236}">
                  <a16:creationId xmlns:a16="http://schemas.microsoft.com/office/drawing/2014/main" id="{62E24A62-7702-9DBF-D6E6-39574BD763A8}"/>
                </a:ext>
              </a:extLst>
            </p:cNvPr>
            <p:cNvSpPr/>
            <p:nvPr/>
          </p:nvSpPr>
          <p:spPr>
            <a:xfrm>
              <a:off x="4006441" y="5856510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7" name="四角形">
              <a:extLst>
                <a:ext uri="{FF2B5EF4-FFF2-40B4-BE49-F238E27FC236}">
                  <a16:creationId xmlns:a16="http://schemas.microsoft.com/office/drawing/2014/main" id="{ECEDBACD-F5DD-EF53-DEC1-8220E85DD385}"/>
                </a:ext>
              </a:extLst>
            </p:cNvPr>
            <p:cNvSpPr/>
            <p:nvPr/>
          </p:nvSpPr>
          <p:spPr>
            <a:xfrm>
              <a:off x="6175988" y="5827436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8" name="四角形">
              <a:extLst>
                <a:ext uri="{FF2B5EF4-FFF2-40B4-BE49-F238E27FC236}">
                  <a16:creationId xmlns:a16="http://schemas.microsoft.com/office/drawing/2014/main" id="{B43A858C-32A4-DBC1-20DF-9F4B39A6B748}"/>
                </a:ext>
              </a:extLst>
            </p:cNvPr>
            <p:cNvSpPr/>
            <p:nvPr/>
          </p:nvSpPr>
          <p:spPr>
            <a:xfrm>
              <a:off x="8345534" y="5828911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9" name="四角形">
              <a:extLst>
                <a:ext uri="{FF2B5EF4-FFF2-40B4-BE49-F238E27FC236}">
                  <a16:creationId xmlns:a16="http://schemas.microsoft.com/office/drawing/2014/main" id="{7E159FC3-22A7-4859-EDC7-79935B9FA304}"/>
                </a:ext>
              </a:extLst>
            </p:cNvPr>
            <p:cNvSpPr/>
            <p:nvPr/>
          </p:nvSpPr>
          <p:spPr>
            <a:xfrm>
              <a:off x="10515081" y="5817412"/>
              <a:ext cx="2095501" cy="2230826"/>
            </a:xfrm>
            <a:prstGeom prst="rect">
              <a:avLst/>
            </a:prstGeom>
            <a:solidFill>
              <a:schemeClr val="accent1">
                <a:hueOff val="369196"/>
                <a:satOff val="13972"/>
                <a:lumOff val="-24493"/>
                <a:alpha val="4621"/>
              </a:schemeClr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0CBE32D1-57C7-CF4C-E42D-3848D148B506}"/>
              </a:ext>
            </a:extLst>
          </p:cNvPr>
          <p:cNvSpPr txBox="1"/>
          <p:nvPr/>
        </p:nvSpPr>
        <p:spPr>
          <a:xfrm>
            <a:off x="160774" y="160775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動画構成案フォーマット（ロジックシート）</a:t>
            </a:r>
          </a:p>
        </p:txBody>
      </p:sp>
    </p:spTree>
    <p:extLst>
      <p:ext uri="{BB962C8B-B14F-4D97-AF65-F5344CB8AC3E}">
        <p14:creationId xmlns:p14="http://schemas.microsoft.com/office/powerpoint/2010/main" val="74201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2024-10-29T08:02:32Z</dcterms:created>
  <dcterms:modified xsi:type="dcterms:W3CDTF">2024-10-29T08:02:39Z</dcterms:modified>
</cp:coreProperties>
</file>