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removePersonalInfoOnSave="1" strictFirstAndLastChars="0" saveSubsetFonts="1" autoCompressPictures="0">
  <p:sldMasterIdLst>
    <p:sldMasterId id="2147483648" r:id="rId1"/>
    <p:sldMasterId id="2147483649" r:id="rId2"/>
  </p:sldMasterIdLst>
  <p:notesMasterIdLst>
    <p:notesMasterId r:id="rId4"/>
  </p:notesMasterIdLst>
  <p:sldIdLst>
    <p:sldId id="257" r:id="rId3"/>
  </p:sldIdLst>
  <p:sldSz cx="21005800" cy="29705300"/>
  <p:notesSz cx="6858000" cy="9144000"/>
  <p:defaultTextStyle>
    <a:defPPr>
      <a:defRPr lang="ja-JP"/>
    </a:defPPr>
    <a:lvl1pPr algn="l" defTabSz="1778000" rtl="0" eaLnBrk="0" fontAlgn="base" hangingPunct="0">
      <a:spcBef>
        <a:spcPct val="0"/>
      </a:spcBef>
      <a:spcAft>
        <a:spcPct val="0"/>
      </a:spcAft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1pPr>
    <a:lvl2pPr marL="457200" indent="-228600" algn="l" defTabSz="1778000" rtl="0" eaLnBrk="0" fontAlgn="base" hangingPunct="0">
      <a:spcBef>
        <a:spcPct val="0"/>
      </a:spcBef>
      <a:spcAft>
        <a:spcPct val="0"/>
      </a:spcAft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2pPr>
    <a:lvl3pPr marL="914400" indent="-457200" algn="l" defTabSz="1778000" rtl="0" eaLnBrk="0" fontAlgn="base" hangingPunct="0">
      <a:spcBef>
        <a:spcPct val="0"/>
      </a:spcBef>
      <a:spcAft>
        <a:spcPct val="0"/>
      </a:spcAft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3pPr>
    <a:lvl4pPr marL="1371600" indent="-685800" algn="l" defTabSz="1778000" rtl="0" eaLnBrk="0" fontAlgn="base" hangingPunct="0">
      <a:spcBef>
        <a:spcPct val="0"/>
      </a:spcBef>
      <a:spcAft>
        <a:spcPct val="0"/>
      </a:spcAft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4pPr>
    <a:lvl5pPr marL="1828800" indent="-914400" algn="l" defTabSz="1778000" rtl="0" eaLnBrk="0" fontAlgn="base" hangingPunct="0">
      <a:spcBef>
        <a:spcPct val="0"/>
      </a:spcBef>
      <a:spcAft>
        <a:spcPct val="0"/>
      </a:spcAft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5pPr>
    <a:lvl6pPr marL="2286000" algn="l" defTabSz="914400" rtl="0" eaLnBrk="1" latinLnBrk="0" hangingPunct="1"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6pPr>
    <a:lvl7pPr marL="2743200" algn="l" defTabSz="914400" rtl="0" eaLnBrk="1" latinLnBrk="0" hangingPunct="1"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7pPr>
    <a:lvl8pPr marL="3200400" algn="l" defTabSz="914400" rtl="0" eaLnBrk="1" latinLnBrk="0" hangingPunct="1"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8pPr>
    <a:lvl9pPr marL="3657600" algn="l" defTabSz="914400" rtl="0" eaLnBrk="1" latinLnBrk="0" hangingPunct="1">
      <a:defRPr sz="7200" kern="1200">
        <a:solidFill>
          <a:srgbClr val="414141"/>
        </a:solidFill>
        <a:latin typeface="メイリオ" panose="020B0604030504040204" pitchFamily="50" charset="-128"/>
        <a:ea typeface="メイリオ" panose="020B0604030504040204" pitchFamily="50" charset="-128"/>
        <a:cs typeface="+mn-cs"/>
        <a:sym typeface="メイリオ" panose="020B0604030504040204" pitchFamily="50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9356">
          <p15:clr>
            <a:srgbClr val="A4A3A4"/>
          </p15:clr>
        </p15:guide>
        <p15:guide id="2" pos="66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56"/>
  </p:normalViewPr>
  <p:slideViewPr>
    <p:cSldViewPr>
      <p:cViewPr varScale="1">
        <p:scale>
          <a:sx n="15" d="100"/>
          <a:sy n="15" d="100"/>
        </p:scale>
        <p:origin x="2217" y="111"/>
      </p:cViewPr>
      <p:guideLst>
        <p:guide orient="horz" pos="9356"/>
        <p:guide pos="66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>
            <a:extLst>
              <a:ext uri="{FF2B5EF4-FFF2-40B4-BE49-F238E27FC236}">
                <a16:creationId xmlns:a16="http://schemas.microsoft.com/office/drawing/2014/main" id="{51EEDE04-6D87-9C05-EC62-EF81C34F4512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2271AC7D-0A5F-E41F-F88F-8531D4D7440E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altLang="ja-JP" noProof="0">
                <a:sym typeface="Helvetica Neue" charset="0"/>
              </a:rPr>
              <a:t>Second level</a:t>
            </a:r>
          </a:p>
          <a:p>
            <a:pPr lvl="2"/>
            <a:r>
              <a:rPr lang="en-US" altLang="ja-JP" noProof="0">
                <a:sym typeface="Helvetica Neue" charset="0"/>
              </a:rPr>
              <a:t>Third level</a:t>
            </a:r>
          </a:p>
          <a:p>
            <a:pPr lvl="3"/>
            <a:r>
              <a:rPr lang="en-US" altLang="ja-JP" noProof="0">
                <a:sym typeface="Helvetica Neue" charset="0"/>
              </a:rPr>
              <a:t>Fourth level</a:t>
            </a:r>
          </a:p>
          <a:p>
            <a:pPr lvl="4"/>
            <a:r>
              <a:rPr lang="en-US" altLang="ja-JP" noProof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kumimoji="1" sz="2200" kern="1200">
        <a:solidFill>
          <a:srgbClr val="000000"/>
        </a:solidFill>
        <a:latin typeface="Helvetica Neue" charset="0"/>
        <a:ea typeface="ＭＳ Ｐゴシック" charset="0"/>
        <a:cs typeface="Helvetica Neue" charset="0"/>
        <a:sym typeface="Helvetica Neue" charset="0"/>
      </a:defRPr>
    </a:lvl1pPr>
    <a:lvl2pPr indent="2286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kumimoji="1"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2pPr>
    <a:lvl3pPr indent="4572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kumimoji="1"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3pPr>
    <a:lvl4pPr indent="6858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kumimoji="1"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4pPr>
    <a:lvl5pPr indent="914400" algn="l" defTabSz="457200" rtl="0" eaLnBrk="0" fontAlgn="base" hangingPunct="0">
      <a:lnSpc>
        <a:spcPct val="117000"/>
      </a:lnSpc>
      <a:spcBef>
        <a:spcPct val="0"/>
      </a:spcBef>
      <a:spcAft>
        <a:spcPct val="0"/>
      </a:spcAft>
      <a:defRPr kumimoji="1" sz="2200" kern="1200">
        <a:solidFill>
          <a:srgbClr val="000000"/>
        </a:solidFill>
        <a:latin typeface="Helvetica Neue" charset="0"/>
        <a:ea typeface="Helvetica Neue" charset="0"/>
        <a:cs typeface="Helvetica Neue" charset="0"/>
        <a:sym typeface="Helvetica Neue" charset="0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4800" y="9228138"/>
            <a:ext cx="17856200" cy="63674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151188" y="16832263"/>
            <a:ext cx="14703425" cy="75914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A3B90996-51F9-C6F6-68CE-80E2D37482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234E9-694A-4746-8EF5-421AC9B9E8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9370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B439204-9AD5-3DC5-7E82-257443BA73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F9FD4-D343-41D4-8D7F-370934C557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6650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081250" y="13009563"/>
            <a:ext cx="4576763" cy="5314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346200" y="13009563"/>
            <a:ext cx="13582650" cy="5314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EB848B6E-3999-EA52-B857-6B787E001B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A02A0-3267-45F6-AAD9-A6F238DEE7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7069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4800" y="9228138"/>
            <a:ext cx="17856200" cy="63674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151188" y="16832263"/>
            <a:ext cx="14703425" cy="75914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560514-0F93-550D-C4EE-4A96BD57E1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C38-5B08-40B7-B130-853EDE1DC5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6178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272CE73-9BD3-EB13-264D-932ABC7E46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3DE47-894B-445A-BD6A-37593849AB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9150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8938" y="19088100"/>
            <a:ext cx="17854612" cy="5900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58938" y="12590463"/>
            <a:ext cx="17854612" cy="64976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E1565D-4341-B003-635B-DFD9DBD7CB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496FCE-0242-4D8E-8AFC-E2ECF34985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8935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09838" y="15084425"/>
            <a:ext cx="7915275" cy="172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577513" y="15084425"/>
            <a:ext cx="7916862" cy="172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77C5FCD-34DA-F600-E139-ECC7E2786B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9939B-300D-4960-BBEA-C0EF86CAEE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2027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0925" y="1189038"/>
            <a:ext cx="18903950" cy="495141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50925" y="6650038"/>
            <a:ext cx="9280525" cy="2770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50925" y="9420225"/>
            <a:ext cx="9280525" cy="17114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671175" y="6650038"/>
            <a:ext cx="9283700" cy="2770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671175" y="9420225"/>
            <a:ext cx="9283700" cy="17114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BA6F7471-9E74-29F3-8736-9DAD685729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DF5E3-187C-43FB-9690-CB9F9354A6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3541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E0343C8E-2AEA-3104-AC6A-4F0FD60F39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4C58-865B-4D9C-B0DA-41AC2CE6D1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9153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056BD09F-53D8-5744-5114-4E5DE7DCD0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92685-3983-41F4-8618-12885F2C75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9999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0925" y="1182688"/>
            <a:ext cx="6910388" cy="503396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12138" y="1182688"/>
            <a:ext cx="11742737" cy="2535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50925" y="6216650"/>
            <a:ext cx="6910388" cy="20318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AD00CF37-1DF0-7E58-A16A-3BC6A2CF81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AA054-B915-4030-BE45-AE3D14E2AA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6940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845C45D-81C0-4AB0-24C6-D04A46574D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78DD1-878F-4A1B-8DC6-A04B2776CB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150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7975" y="20793075"/>
            <a:ext cx="12603163" cy="2455863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117975" y="2654300"/>
            <a:ext cx="12603163" cy="17822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>
              <a:sym typeface="メイリオ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17975" y="23248938"/>
            <a:ext cx="12603163" cy="3486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14EC37DE-0FD7-4283-F77B-48C82DC240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F794F-6FFA-4C39-A471-175D44E3023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97204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C0199C-4FD3-7D28-6458-44D6779824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C5F71-4397-4432-A22C-B8B0B81FED0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2228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498638" y="9906000"/>
            <a:ext cx="3995737" cy="69056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09838" y="9906000"/>
            <a:ext cx="11836400" cy="69056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8CDB32-4CE9-62FC-530B-885A87BB5B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B19D1-96D2-493F-A68B-85CF3E5AA7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704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8938" y="19088100"/>
            <a:ext cx="17854612" cy="5900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58938" y="12590463"/>
            <a:ext cx="17854612" cy="64976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BD99F455-3A52-D4F7-3CCC-9EE0C39CB5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0C866-07DD-4D34-9D1A-B0085E6792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7034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365250" y="16597313"/>
            <a:ext cx="9069388" cy="172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587038" y="16597313"/>
            <a:ext cx="9070975" cy="172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94A27BF6-85EA-3ABA-1B83-9FCDA12932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9C31C-625E-41DB-9C34-C480CF671F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1031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0925" y="1189038"/>
            <a:ext cx="18903950" cy="495141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50925" y="6650038"/>
            <a:ext cx="9280525" cy="2770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50925" y="9420225"/>
            <a:ext cx="9280525" cy="17114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671175" y="6650038"/>
            <a:ext cx="9283700" cy="2770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671175" y="9420225"/>
            <a:ext cx="9283700" cy="17114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B1972D47-AD83-D549-35D0-D1634DFF1F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3C654-57B7-49A7-878B-8906384BB92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1620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98B9E7-F3F1-0460-0F84-F94DD3ED70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D385A-0AB0-424C-A340-454B093B13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4476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AE4577C9-9D3A-2099-0F89-3A728568270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7D2E3-4740-45B7-B2E1-0F86D85F53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6539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0925" y="1182688"/>
            <a:ext cx="6910388" cy="50339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12138" y="1182688"/>
            <a:ext cx="11742737" cy="25352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50925" y="6216650"/>
            <a:ext cx="6910388" cy="20318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D395FD42-B0F5-AA3C-2717-593935E109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0578C-BB89-4126-842D-1AABCFB0ECA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337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7975" y="20793075"/>
            <a:ext cx="12603163" cy="24558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117975" y="2654300"/>
            <a:ext cx="12603163" cy="17822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>
              <a:sym typeface="メイリオ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117975" y="23248938"/>
            <a:ext cx="12603163" cy="3486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6D46EE6B-071D-5B87-DFFB-764E40DDA3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6389A-90B5-4525-B637-9B9589435A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195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35263C84-6809-0DE2-851E-AAB1674D7D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46200" y="13009563"/>
            <a:ext cx="18311813" cy="368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589" tIns="77589" rIns="77589" bIns="775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Bodoni SvtyTwo ITC TT-Book" charset="0"/>
              </a:rPr>
              <a:t>Click to edit Master title style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0215973-5196-8BAF-A8A4-3AB97450DD0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10066338" y="21543963"/>
            <a:ext cx="852487" cy="1057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77589" tIns="77589" rIns="77589" bIns="77589" numCol="1" anchor="t" anchorCtr="0" compatLnSpc="1">
            <a:prstTxWarp prst="textNoShape">
              <a:avLst/>
            </a:prstTxWarp>
          </a:bodyPr>
          <a:lstStyle>
            <a:lvl1pPr algn="ctr" eaLnBrk="1">
              <a:defRPr sz="5400">
                <a:solidFill>
                  <a:srgbClr val="4C4946"/>
                </a:solidFill>
                <a:latin typeface="Palatino" charset="0"/>
                <a:sym typeface="Palatino" charset="0"/>
              </a:defRPr>
            </a:lvl1pPr>
          </a:lstStyle>
          <a:p>
            <a:pPr>
              <a:defRPr/>
            </a:pPr>
            <a:fld id="{0CC07201-791D-42D4-B900-4222F70DE8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2860BDC2-8428-895B-20E6-5217123474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365250" y="16597313"/>
            <a:ext cx="18292763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589" tIns="77589" rIns="77589" bIns="77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メイリオ" panose="020B0604030504040204" pitchFamily="50" charset="-128"/>
              </a:rPr>
              <a:t>Click to edit Master text styles</a:t>
            </a:r>
          </a:p>
          <a:p>
            <a:pPr lvl="1"/>
            <a:r>
              <a:rPr lang="en-US" altLang="ja-JP">
                <a:sym typeface="メイリオ" panose="020B0604030504040204" pitchFamily="50" charset="-128"/>
              </a:rPr>
              <a:t>Second level</a:t>
            </a:r>
          </a:p>
          <a:p>
            <a:pPr lvl="2"/>
            <a:r>
              <a:rPr lang="en-US" altLang="ja-JP">
                <a:sym typeface="メイリオ" panose="020B0604030504040204" pitchFamily="50" charset="-128"/>
              </a:rPr>
              <a:t>Third level</a:t>
            </a:r>
          </a:p>
          <a:p>
            <a:pPr lvl="3"/>
            <a:r>
              <a:rPr lang="en-US" altLang="ja-JP">
                <a:sym typeface="メイリオ" panose="020B0604030504040204" pitchFamily="50" charset="-128"/>
              </a:rPr>
              <a:t>Fourth level</a:t>
            </a:r>
          </a:p>
          <a:p>
            <a:pPr lvl="4"/>
            <a:r>
              <a:rPr lang="en-US" altLang="ja-JP">
                <a:sym typeface="メイリオ" panose="020B0604030504040204" pitchFamily="50" charset="-128"/>
              </a:rPr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+mj-lt"/>
          <a:ea typeface="+mj-ea"/>
          <a:cs typeface="+mj-cs"/>
          <a:sym typeface="Bodoni SvtyTwo ITC TT-Book" charset="0"/>
        </a:defRPr>
      </a:lvl1pPr>
      <a:lvl2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2pPr>
      <a:lvl3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3pPr>
      <a:lvl4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4pPr>
      <a:lvl5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5pPr>
      <a:lvl6pPr marL="4572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6pPr>
      <a:lvl7pPr marL="9144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7pPr>
      <a:lvl8pPr marL="13716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8pPr>
      <a:lvl9pPr marL="18288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9pPr>
    </p:titleStyle>
    <p:bodyStyle>
      <a:lvl1pPr marL="342900" indent="-3429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1pPr>
      <a:lvl2pPr marL="742950" indent="-51435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2pPr>
      <a:lvl3pPr marL="1143000" indent="-6858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3pPr>
      <a:lvl4pPr marL="1600200" indent="-9144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4pPr>
      <a:lvl5pPr marL="2057400" indent="-11430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5pPr>
      <a:lvl6pPr marL="4572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6pPr>
      <a:lvl7pPr marL="9144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7pPr>
      <a:lvl8pPr marL="13716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8pPr>
      <a:lvl9pPr marL="18288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E9D66004-C929-09AE-CB88-15FB9712FD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509838" y="9906000"/>
            <a:ext cx="15984537" cy="504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589" tIns="77589" rIns="77589" bIns="77589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Bodoni SvtyTwo ITC TT-Book" charset="0"/>
              </a:rPr>
              <a:t>Click to edit Master title style</a:t>
            </a:r>
          </a:p>
        </p:txBody>
      </p:sp>
      <p:sp>
        <p:nvSpPr>
          <p:cNvPr id="2051" name="Rectangle 2">
            <a:extLst>
              <a:ext uri="{FF2B5EF4-FFF2-40B4-BE49-F238E27FC236}">
                <a16:creationId xmlns:a16="http://schemas.microsoft.com/office/drawing/2014/main" id="{3AD36E9F-46A6-B570-8566-7764012A36BF}"/>
              </a:ext>
            </a:extLst>
          </p:cNvPr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2509838" y="15084425"/>
            <a:ext cx="1598453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7589" tIns="77589" rIns="77589" bIns="77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メイリオ" panose="020B0604030504040204" pitchFamily="50" charset="-128"/>
              </a:rPr>
              <a:t>Click to edit Master text styles</a:t>
            </a:r>
          </a:p>
          <a:p>
            <a:pPr lvl="1"/>
            <a:r>
              <a:rPr lang="en-US" altLang="ja-JP">
                <a:sym typeface="メイリオ" panose="020B0604030504040204" pitchFamily="50" charset="-128"/>
              </a:rPr>
              <a:t>Second level</a:t>
            </a:r>
          </a:p>
          <a:p>
            <a:pPr lvl="2"/>
            <a:r>
              <a:rPr lang="en-US" altLang="ja-JP">
                <a:sym typeface="メイリオ" panose="020B0604030504040204" pitchFamily="50" charset="-128"/>
              </a:rPr>
              <a:t>Third level</a:t>
            </a:r>
          </a:p>
          <a:p>
            <a:pPr lvl="3"/>
            <a:r>
              <a:rPr lang="en-US" altLang="ja-JP">
                <a:sym typeface="メイリオ" panose="020B0604030504040204" pitchFamily="50" charset="-128"/>
              </a:rPr>
              <a:t>Fourth level</a:t>
            </a:r>
          </a:p>
          <a:p>
            <a:pPr lvl="4"/>
            <a:r>
              <a:rPr lang="en-US" altLang="ja-JP">
                <a:sym typeface="メイリオ" panose="020B0604030504040204" pitchFamily="50" charset="-128"/>
              </a:rPr>
              <a:t>Fifth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5B84B0CE-3059-5B01-1FBE-653B23CAED0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 bwMode="auto">
          <a:xfrm>
            <a:off x="9958388" y="21534438"/>
            <a:ext cx="1068387" cy="841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77589" tIns="77589" rIns="77589" bIns="77589" numCol="1" anchor="t" anchorCtr="0" compatLnSpc="1">
            <a:prstTxWarp prst="textNoShape">
              <a:avLst/>
            </a:prstTxWarp>
          </a:bodyPr>
          <a:lstStyle>
            <a:lvl1pPr algn="ctr" eaLnBrk="1">
              <a:defRPr sz="5400">
                <a:solidFill>
                  <a:srgbClr val="000000"/>
                </a:solidFill>
                <a:latin typeface="ヒラギノ角ゴ ProN W3" charset="-128"/>
                <a:ea typeface="ヒラギノ角ゴ ProN W3" charset="-128"/>
                <a:sym typeface="ヒラギノ角ゴ ProN W3" charset="-128"/>
              </a:defRPr>
            </a:lvl1pPr>
          </a:lstStyle>
          <a:p>
            <a:pPr>
              <a:defRPr/>
            </a:pPr>
            <a:fld id="{20223B1E-E89B-4F73-9EA6-55B95AFDDBB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+mj-lt"/>
          <a:ea typeface="+mj-ea"/>
          <a:cs typeface="+mj-cs"/>
          <a:sym typeface="Bodoni SvtyTwo ITC TT-Book" charset="0"/>
        </a:defRPr>
      </a:lvl1pPr>
      <a:lvl2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2pPr>
      <a:lvl3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3pPr>
      <a:lvl4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4pPr>
      <a:lvl5pPr algn="ctr" defTabSz="1778000" rtl="0" eaLnBrk="0" fontAlgn="base" hangingPunct="0">
        <a:lnSpc>
          <a:spcPct val="90000"/>
        </a:lnSpc>
        <a:spcBef>
          <a:spcPts val="4800"/>
        </a:spcBef>
        <a:spcAft>
          <a:spcPct val="0"/>
        </a:spcAft>
        <a:defRPr kumimoji="1"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5pPr>
      <a:lvl6pPr marL="4572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6pPr>
      <a:lvl7pPr marL="9144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7pPr>
      <a:lvl8pPr marL="13716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8pPr>
      <a:lvl9pPr marL="1828800" algn="ctr" defTabSz="1778000" rtl="0" fontAlgn="base" hangingPunct="0">
        <a:lnSpc>
          <a:spcPct val="90000"/>
        </a:lnSpc>
        <a:spcBef>
          <a:spcPts val="4800"/>
        </a:spcBef>
        <a:spcAft>
          <a:spcPct val="0"/>
        </a:spcAft>
        <a:defRPr sz="21000">
          <a:solidFill>
            <a:srgbClr val="D93E2B"/>
          </a:solidFill>
          <a:latin typeface="Bodoni SvtyTwo ITC TT-Book" charset="0"/>
          <a:ea typeface="ＭＳ Ｐゴシック" charset="0"/>
          <a:cs typeface="Bodoni SvtyTwo ITC TT-Book" charset="0"/>
          <a:sym typeface="Bodoni SvtyTwo ITC TT-Book" charset="0"/>
        </a:defRPr>
      </a:lvl9pPr>
    </p:titleStyle>
    <p:bodyStyle>
      <a:lvl1pPr marL="342900" indent="-3429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1pPr>
      <a:lvl2pPr marL="742950" indent="-51435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2pPr>
      <a:lvl3pPr marL="1143000" indent="-6858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3pPr>
      <a:lvl4pPr marL="1600200" indent="-9144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4pPr>
      <a:lvl5pPr marL="2057400" indent="-1143000" algn="ctr" defTabSz="1778000" rtl="0" eaLnBrk="0" fontAlgn="base" hangingPunct="0">
        <a:spcBef>
          <a:spcPct val="0"/>
        </a:spcBef>
        <a:spcAft>
          <a:spcPct val="0"/>
        </a:spcAft>
        <a:defRPr kumimoji="1" sz="7200">
          <a:solidFill>
            <a:srgbClr val="414141"/>
          </a:solidFill>
          <a:latin typeface="+mn-lt"/>
          <a:ea typeface="+mn-ea"/>
          <a:cs typeface="+mn-cs"/>
          <a:sym typeface="メイリオ" panose="020B0604030504040204" pitchFamily="50" charset="-128"/>
        </a:defRPr>
      </a:lvl5pPr>
      <a:lvl6pPr marL="4572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6pPr>
      <a:lvl7pPr marL="9144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7pPr>
      <a:lvl8pPr marL="13716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8pPr>
      <a:lvl9pPr marL="1828800" indent="914400" algn="ctr" defTabSz="1778000" rtl="0" fontAlgn="base" hangingPunct="0">
        <a:spcBef>
          <a:spcPct val="0"/>
        </a:spcBef>
        <a:spcAft>
          <a:spcPct val="0"/>
        </a:spcAft>
        <a:defRPr sz="7200">
          <a:solidFill>
            <a:srgbClr val="414141"/>
          </a:solidFill>
          <a:latin typeface="+mn-lt"/>
          <a:ea typeface="+mn-ea"/>
          <a:cs typeface="+mn-cs"/>
          <a:sym typeface="メイリオ" charset="0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ONTE.png">
            <a:extLst>
              <a:ext uri="{FF2B5EF4-FFF2-40B4-BE49-F238E27FC236}">
                <a16:creationId xmlns:a16="http://schemas.microsoft.com/office/drawing/2014/main" id="{AFCAFC20-58F2-561C-67D8-BDF98297C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1130300"/>
            <a:ext cx="20026313" cy="274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4">
            <a:extLst>
              <a:ext uri="{FF2B5EF4-FFF2-40B4-BE49-F238E27FC236}">
                <a16:creationId xmlns:a16="http://schemas.microsoft.com/office/drawing/2014/main" id="{5E4325E8-5119-15A1-D4C9-F3E42D231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275" y="492125"/>
            <a:ext cx="2516188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589" tIns="77589" rIns="77589" bIns="77589">
            <a:spAutoFit/>
          </a:bodyPr>
          <a:lstStyle/>
          <a:p>
            <a:pPr eaLnBrk="1"/>
            <a:r>
              <a:rPr lang="ja-JP" altLang="en-US" sz="4600"/>
              <a:t>タイトル</a:t>
            </a:r>
          </a:p>
        </p:txBody>
      </p:sp>
      <p:sp>
        <p:nvSpPr>
          <p:cNvPr id="4100" name="Rectangle 2">
            <a:extLst>
              <a:ext uri="{FF2B5EF4-FFF2-40B4-BE49-F238E27FC236}">
                <a16:creationId xmlns:a16="http://schemas.microsoft.com/office/drawing/2014/main" id="{7192534E-F1AC-0E3D-F79D-66DACE65D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69138" y="587375"/>
            <a:ext cx="619125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7589" tIns="77589" rIns="77589" bIns="77589">
            <a:spAutoFit/>
          </a:bodyPr>
          <a:lstStyle>
            <a:lvl1pPr algn="ctr"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1pPr>
            <a:lvl2pPr marL="742950" indent="-285750" algn="ctr"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2pPr>
            <a:lvl3pPr marL="1143000" indent="-228600" algn="ctr"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3pPr>
            <a:lvl4pPr marL="1600200" indent="-228600" algn="ctr"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4pPr>
            <a:lvl5pPr marL="2057400" indent="-228600" algn="ctr"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5pPr>
            <a:lvl6pPr marL="25146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6pPr>
            <a:lvl7pPr marL="29718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7pPr>
            <a:lvl8pPr marL="34290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8pPr>
            <a:lvl9pPr marL="3886200" indent="-228600" algn="ctr" defTabSz="1778000" eaLnBrk="0" fontAlgn="base" hangingPunct="0">
              <a:spcBef>
                <a:spcPct val="0"/>
              </a:spcBef>
              <a:spcAft>
                <a:spcPct val="0"/>
              </a:spcAft>
              <a:defRPr kumimoji="1" sz="6000">
                <a:solidFill>
                  <a:srgbClr val="414141"/>
                </a:solidFill>
                <a:latin typeface="メイリオ" panose="020B0604030504040204" pitchFamily="50" charset="-128"/>
                <a:ea typeface="メイリオ" panose="020B0604030504040204" pitchFamily="50" charset="-128"/>
                <a:sym typeface="メイリオ" panose="020B0604030504040204" pitchFamily="50" charset="-128"/>
              </a:defRPr>
            </a:lvl9pPr>
          </a:lstStyle>
          <a:p>
            <a:pPr eaLnBrk="1"/>
            <a:fld id="{EE0764B7-5DAB-4995-987F-C54516F5BC16}" type="slidenum">
              <a:rPr kumimoji="0" lang="en-US" altLang="ja-JP" sz="5400">
                <a:solidFill>
                  <a:srgbClr val="000000"/>
                </a:solidFill>
                <a:latin typeface="ヒラギノ角ゴ ProN W3" charset="-128"/>
                <a:ea typeface="ヒラギノ角ゴ ProN W3" charset="-128"/>
                <a:sym typeface="ヒラギノ角ゴ ProN W3" charset="-128"/>
              </a:rPr>
              <a:pPr eaLnBrk="1"/>
              <a:t>1</a:t>
            </a:fld>
            <a:endParaRPr kumimoji="0" lang="en-US" altLang="ja-JP" sz="5400">
              <a:solidFill>
                <a:srgbClr val="000000"/>
              </a:solidFill>
              <a:latin typeface="ヒラギノ角ゴ ProN W3" charset="-128"/>
              <a:ea typeface="ヒラギノ角ゴ ProN W3" charset="-128"/>
              <a:sym typeface="ヒラギノ角ゴ ProN W3" charset="-12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w_Template4">
  <a:themeElements>
    <a:clrScheme name="">
      <a:dk1>
        <a:srgbClr val="C9C3BA"/>
      </a:dk1>
      <a:lt1>
        <a:srgbClr val="414141"/>
      </a:lt1>
      <a:dk2>
        <a:srgbClr val="004141"/>
      </a:dk2>
      <a:lt2>
        <a:srgbClr val="66635F"/>
      </a:lt2>
      <a:accent1>
        <a:srgbClr val="738FAF"/>
      </a:accent1>
      <a:accent2>
        <a:srgbClr val="74B6A8"/>
      </a:accent2>
      <a:accent3>
        <a:srgbClr val="AAB0B0"/>
      </a:accent3>
      <a:accent4>
        <a:srgbClr val="363636"/>
      </a:accent4>
      <a:accent5>
        <a:srgbClr val="BCC6D4"/>
      </a:accent5>
      <a:accent6>
        <a:srgbClr val="68A598"/>
      </a:accent6>
      <a:hlink>
        <a:srgbClr val="0000FF"/>
      </a:hlink>
      <a:folHlink>
        <a:srgbClr val="FF00FF"/>
      </a:folHlink>
    </a:clrScheme>
    <a:fontScheme name="New_Template4">
      <a:majorFont>
        <a:latin typeface="Bodoni SvtyTwo ITC TT-Book"/>
        <a:ea typeface="ＭＳ Ｐゴシック"/>
        <a:cs typeface="Bodoni SvtyTwo ITC TT-Book"/>
      </a:majorFont>
      <a:minorFont>
        <a:latin typeface="メイリオ"/>
        <a:ea typeface="メイリオ"/>
        <a:cs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14141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77589" tIns="77589" rIns="77589" bIns="77589" numCol="1" anchor="ctr" anchorCtr="0" compatLnSpc="1">
        <a:prstTxWarp prst="textNoShape">
          <a:avLst/>
        </a:prstTxWarp>
        <a:spAutoFit/>
      </a:bodyPr>
      <a:lstStyle>
        <a:defPPr marL="0" marR="0" indent="0" algn="ctr" defTabSz="17780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7200" b="0" i="0" u="none" strike="noStrike" cap="none" normalizeH="0" baseline="0">
            <a:ln>
              <a:noFill/>
            </a:ln>
            <a:solidFill>
              <a:srgbClr val="414141"/>
            </a:solidFill>
            <a:effectLst/>
            <a:latin typeface="メイリオ" charset="0"/>
            <a:ea typeface="メイリオ" charset="0"/>
            <a:cs typeface="メイリオ" charset="0"/>
            <a:sym typeface="メイリオ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14141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77589" tIns="77589" rIns="77589" bIns="77589" numCol="1" anchor="ctr" anchorCtr="0" compatLnSpc="1">
        <a:prstTxWarp prst="textNoShape">
          <a:avLst/>
        </a:prstTxWarp>
        <a:spAutoFit/>
      </a:bodyPr>
      <a:lstStyle>
        <a:defPPr marL="0" marR="0" indent="0" algn="ctr" defTabSz="17780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7200" b="0" i="0" u="none" strike="noStrike" cap="none" normalizeH="0" baseline="0">
            <a:ln>
              <a:noFill/>
            </a:ln>
            <a:solidFill>
              <a:srgbClr val="414141"/>
            </a:solidFill>
            <a:effectLst/>
            <a:latin typeface="メイリオ" charset="0"/>
            <a:ea typeface="メイリオ" charset="0"/>
            <a:cs typeface="メイリオ" charset="0"/>
            <a:sym typeface="メイリオ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New_Template4 - タイトル &amp; サブタイトル">
  <a:themeElements>
    <a:clrScheme name="">
      <a:dk1>
        <a:srgbClr val="C9C3BA"/>
      </a:dk1>
      <a:lt1>
        <a:srgbClr val="414141"/>
      </a:lt1>
      <a:dk2>
        <a:srgbClr val="004141"/>
      </a:dk2>
      <a:lt2>
        <a:srgbClr val="66635F"/>
      </a:lt2>
      <a:accent1>
        <a:srgbClr val="738FAF"/>
      </a:accent1>
      <a:accent2>
        <a:srgbClr val="74B6A8"/>
      </a:accent2>
      <a:accent3>
        <a:srgbClr val="AAB0B0"/>
      </a:accent3>
      <a:accent4>
        <a:srgbClr val="363636"/>
      </a:accent4>
      <a:accent5>
        <a:srgbClr val="BCC6D4"/>
      </a:accent5>
      <a:accent6>
        <a:srgbClr val="68A598"/>
      </a:accent6>
      <a:hlink>
        <a:srgbClr val="0000FF"/>
      </a:hlink>
      <a:folHlink>
        <a:srgbClr val="FF00FF"/>
      </a:folHlink>
    </a:clrScheme>
    <a:fontScheme name="New_Template4 - タイトル &amp; サブタイトル">
      <a:majorFont>
        <a:latin typeface="Bodoni SvtyTwo ITC TT-Book"/>
        <a:ea typeface="ＭＳ Ｐゴシック"/>
        <a:cs typeface="Bodoni SvtyTwo ITC TT-Book"/>
      </a:majorFont>
      <a:minorFont>
        <a:latin typeface="メイリオ"/>
        <a:ea typeface="メイリオ"/>
        <a:cs typeface="メイリオ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14141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77589" tIns="77589" rIns="77589" bIns="77589" numCol="1" anchor="ctr" anchorCtr="0" compatLnSpc="1">
        <a:prstTxWarp prst="textNoShape">
          <a:avLst/>
        </a:prstTxWarp>
        <a:spAutoFit/>
      </a:bodyPr>
      <a:lstStyle>
        <a:defPPr marL="0" marR="0" indent="0" algn="ctr" defTabSz="17780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7200" b="0" i="0" u="none" strike="noStrike" cap="none" normalizeH="0" baseline="0">
            <a:ln>
              <a:noFill/>
            </a:ln>
            <a:solidFill>
              <a:srgbClr val="414141"/>
            </a:solidFill>
            <a:effectLst/>
            <a:latin typeface="メイリオ" charset="0"/>
            <a:ea typeface="メイリオ" charset="0"/>
            <a:cs typeface="メイリオ" charset="0"/>
            <a:sym typeface="メイリオ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414141"/>
          </a:solidFill>
          <a:prstDash val="solid"/>
          <a:miter lim="4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77589" tIns="77589" rIns="77589" bIns="77589" numCol="1" anchor="ctr" anchorCtr="0" compatLnSpc="1">
        <a:prstTxWarp prst="textNoShape">
          <a:avLst/>
        </a:prstTxWarp>
        <a:spAutoFit/>
      </a:bodyPr>
      <a:lstStyle>
        <a:defPPr marL="0" marR="0" indent="0" algn="ctr" defTabSz="17780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7200" b="0" i="0" u="none" strike="noStrike" cap="none" normalizeH="0" baseline="0">
            <a:ln>
              <a:noFill/>
            </a:ln>
            <a:solidFill>
              <a:srgbClr val="414141"/>
            </a:solidFill>
            <a:effectLst/>
            <a:latin typeface="メイリオ" charset="0"/>
            <a:ea typeface="メイリオ" charset="0"/>
            <a:cs typeface="メイリオ" charset="0"/>
            <a:sym typeface="メイリオ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">
      <a:dk1>
        <a:srgbClr val="000000"/>
      </a:dk1>
      <a:lt1>
        <a:srgbClr val="FFFFFF"/>
      </a:lt1>
      <a:dk2>
        <a:srgbClr val="66635F"/>
      </a:dk2>
      <a:lt2>
        <a:srgbClr val="C9C3BA"/>
      </a:lt2>
      <a:accent1>
        <a:srgbClr val="738FAF"/>
      </a:accent1>
      <a:accent2>
        <a:srgbClr val="74B6A8"/>
      </a:accent2>
      <a:accent3>
        <a:srgbClr val="FFFFFF"/>
      </a:accent3>
      <a:accent4>
        <a:srgbClr val="000000"/>
      </a:accent4>
      <a:accent5>
        <a:srgbClr val="BCC6D4"/>
      </a:accent5>
      <a:accent6>
        <a:srgbClr val="68A598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メイリオ</vt:lpstr>
      <vt:lpstr>Arial</vt:lpstr>
      <vt:lpstr>Bodoni SvtyTwo ITC TT-Book</vt:lpstr>
      <vt:lpstr>ＭＳ Ｐゴシック</vt:lpstr>
      <vt:lpstr>Helvetica Neue</vt:lpstr>
      <vt:lpstr>Palatino</vt:lpstr>
      <vt:lpstr>ヒラギノ角ゴ ProN W3</vt:lpstr>
      <vt:lpstr>New_Template4</vt:lpstr>
      <vt:lpstr>New_Template4 - タイトル &amp; サブタイトル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modified xsi:type="dcterms:W3CDTF">2024-10-29T08:10:21Z</dcterms:modified>
</cp:coreProperties>
</file>